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7589825" cx="10120300"/>
  <p:notesSz cx="6858000" cy="92964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http://customooxmlschemas.google.com/">
      <go:slidesCustomData xmlns:go="http://customooxmlschemas.google.com/" r:id="rId24" roundtripDataSignature="AMtx7miaDSQqcKSoyPzdbDDyzddPvWfq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eb1e9ae21e_0_159: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eb1e9ae21e_0_159: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4" name="Google Shape;224;g1eb1e9ae21e_0_159: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5" name="Google Shape;235;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ea91ac257c_1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42" name="Google Shape;242;g1ea91ac257c_1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9" name="Google Shape;249;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50" name="Google Shape;250;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56" name="Google Shape;256;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364bc1ef1_1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29364bc1ef1_1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74" name="Google Shape;174;g29364bc1ef1_1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81" name="Google Shape;181;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90017ae299_0_0:notes"/>
          <p:cNvSpPr/>
          <p:nvPr>
            <p:ph idx="2" type="sldImg"/>
          </p:nvPr>
        </p:nvSpPr>
        <p:spPr>
          <a:xfrm>
            <a:off x="1160827"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7" name="Google Shape;187;g290017ae299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88" name="Google Shape;188;g290017ae299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d3e87431d5d1316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g3d3e87431d5d1316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99" name="Google Shape;199;g3d3e87431d5d1316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47ba498b19a87b5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5" name="Google Shape;205;g347ba498b19a87b5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06" name="Google Shape;206;g347ba498b19a87b5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eb1e9ae21e_0_149: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eb1e9ae21e_0_149: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5" name="Google Shape;215;g1eb1e9ae21e_0_149: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mailto:4804132471@students.ocps.net" TargetMode="External"/><Relationship Id="rId4" Type="http://schemas.openxmlformats.org/officeDocument/2006/relationships/image" Target="../media/image18.png"/><Relationship Id="rId5" Type="http://schemas.openxmlformats.org/officeDocument/2006/relationships/hyperlink" Target="https://tinyurl.com/GoldRop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1816002482@students.ocps.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athleticclearance.fhsaahom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chemeClr val="dk1"/>
                </a:solidFill>
                <a:latin typeface="Times New Roman"/>
                <a:ea typeface="Times New Roman"/>
                <a:cs typeface="Times New Roman"/>
                <a:sym typeface="Times New Roman"/>
              </a:rPr>
              <a:t>9</a:t>
            </a:r>
            <a:r>
              <a:rPr b="0" i="0" lang="en-US" sz="2000" u="none" cap="none" strike="noStrike">
                <a:solidFill>
                  <a:schemeClr val="dk1"/>
                </a:solidFill>
                <a:latin typeface="Times New Roman"/>
                <a:ea typeface="Times New Roman"/>
                <a:cs typeface="Times New Roman"/>
                <a:sym typeface="Times New Roman"/>
              </a:rPr>
              <a:t> November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eb1e9ae21e_0_159"/>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October Gold Rope</a:t>
            </a:r>
            <a:endParaRPr/>
          </a:p>
        </p:txBody>
      </p:sp>
      <p:sp>
        <p:nvSpPr>
          <p:cNvPr id="227" name="Google Shape;227;g1eb1e9ae21e_0_159"/>
          <p:cNvSpPr txBox="1"/>
          <p:nvPr>
            <p:ph idx="1" type="body"/>
          </p:nvPr>
        </p:nvSpPr>
        <p:spPr>
          <a:xfrm>
            <a:off x="247400" y="6472925"/>
            <a:ext cx="8728800" cy="580800"/>
          </a:xfrm>
          <a:prstGeom prst="rect">
            <a:avLst/>
          </a:prstGeom>
        </p:spPr>
        <p:txBody>
          <a:bodyPr anchorCtr="0" anchor="t" bIns="45700" lIns="91425" spcFirstLastPara="1" rIns="91425" wrap="square" tIns="45700">
            <a:normAutofit/>
          </a:bodyPr>
          <a:lstStyle/>
          <a:p>
            <a:pPr indent="0" lvl="0" marL="0" rtl="0" algn="l">
              <a:spcBef>
                <a:spcPts val="1107"/>
              </a:spcBef>
              <a:spcAft>
                <a:spcPts val="0"/>
              </a:spcAft>
              <a:buNone/>
            </a:pPr>
            <a:r>
              <a:rPr b="1" lang="en-US" sz="1700">
                <a:latin typeface="Roboto"/>
                <a:ea typeface="Roboto"/>
                <a:cs typeface="Roboto"/>
                <a:sym typeface="Roboto"/>
              </a:rPr>
              <a:t>Any Questions? Contact C/Lopez at </a:t>
            </a:r>
            <a:r>
              <a:rPr b="1" lang="en-US" sz="1700" u="sng">
                <a:solidFill>
                  <a:schemeClr val="hlink"/>
                </a:solidFill>
                <a:latin typeface="Roboto"/>
                <a:ea typeface="Roboto"/>
                <a:cs typeface="Roboto"/>
                <a:sym typeface="Roboto"/>
                <a:hlinkClick r:id="rId3"/>
              </a:rPr>
              <a:t>4804132471@students.ocps.net</a:t>
            </a:r>
            <a:r>
              <a:rPr b="1" lang="en-US" sz="1700">
                <a:latin typeface="Roboto"/>
                <a:ea typeface="Roboto"/>
                <a:cs typeface="Roboto"/>
                <a:sym typeface="Roboto"/>
              </a:rPr>
              <a:t> or (321)440-761</a:t>
            </a:r>
            <a:r>
              <a:rPr b="1" lang="en-US" sz="1700">
                <a:latin typeface="Roboto"/>
                <a:ea typeface="Roboto"/>
                <a:cs typeface="Roboto"/>
                <a:sym typeface="Roboto"/>
              </a:rPr>
              <a:t>1</a:t>
            </a:r>
            <a:endParaRPr b="1" sz="1700">
              <a:latin typeface="Roboto"/>
              <a:ea typeface="Roboto"/>
              <a:cs typeface="Roboto"/>
              <a:sym typeface="Roboto"/>
            </a:endParaRPr>
          </a:p>
        </p:txBody>
      </p:sp>
      <p:sp>
        <p:nvSpPr>
          <p:cNvPr id="228" name="Google Shape;228;g1eb1e9ae21e_0_159"/>
          <p:cNvSpPr txBox="1"/>
          <p:nvPr/>
        </p:nvSpPr>
        <p:spPr>
          <a:xfrm>
            <a:off x="1691456" y="4531789"/>
            <a:ext cx="1412100" cy="4887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b="1" lang="en-US" sz="1700"/>
              <a:t>QR Code</a:t>
            </a:r>
            <a:endParaRPr b="1" sz="1700"/>
          </a:p>
        </p:txBody>
      </p:sp>
      <p:sp>
        <p:nvSpPr>
          <p:cNvPr id="229" name="Google Shape;229;g1eb1e9ae21e_0_159"/>
          <p:cNvSpPr/>
          <p:nvPr/>
        </p:nvSpPr>
        <p:spPr>
          <a:xfrm>
            <a:off x="1631995" y="5043053"/>
            <a:ext cx="1694400" cy="816300"/>
          </a:xfrm>
          <a:prstGeom prst="rightArrow">
            <a:avLst>
              <a:gd fmla="val 50000" name="adj1"/>
              <a:gd fmla="val 50000" name="adj2"/>
            </a:avLst>
          </a:prstGeom>
          <a:solidFill>
            <a:srgbClr val="002060"/>
          </a:solidFill>
          <a:ln cap="flat" cmpd="sng" w="9525">
            <a:solidFill>
              <a:srgbClr val="002060"/>
            </a:solidFill>
            <a:prstDash val="solid"/>
            <a:round/>
            <a:headEnd len="sm" w="sm" type="none"/>
            <a:tailEnd len="sm" w="sm" type="none"/>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pic>
        <p:nvPicPr>
          <p:cNvPr id="230" name="Google Shape;230;g1eb1e9ae21e_0_159"/>
          <p:cNvPicPr preferRelativeResize="0"/>
          <p:nvPr/>
        </p:nvPicPr>
        <p:blipFill>
          <a:blip r:embed="rId4">
            <a:alphaModFix/>
          </a:blip>
          <a:stretch>
            <a:fillRect/>
          </a:stretch>
        </p:blipFill>
        <p:spPr>
          <a:xfrm>
            <a:off x="3769707" y="4110538"/>
            <a:ext cx="2053113" cy="2053113"/>
          </a:xfrm>
          <a:prstGeom prst="rect">
            <a:avLst/>
          </a:prstGeom>
          <a:noFill/>
          <a:ln>
            <a:noFill/>
          </a:ln>
        </p:spPr>
      </p:pic>
      <p:sp>
        <p:nvSpPr>
          <p:cNvPr id="231" name="Google Shape;231;g1eb1e9ae21e_0_159"/>
          <p:cNvSpPr txBox="1"/>
          <p:nvPr/>
        </p:nvSpPr>
        <p:spPr>
          <a:xfrm>
            <a:off x="247400" y="1744750"/>
            <a:ext cx="8968500" cy="11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Roboto"/>
                <a:ea typeface="Roboto"/>
                <a:cs typeface="Roboto"/>
                <a:sym typeface="Roboto"/>
              </a:rPr>
              <a:t>Flight commanders! Fill out this form for the gold rope for the month of October. Nominate your best 1st year and upperclassman cadets! Please return the ropes if you have them</a:t>
            </a:r>
            <a:endParaRPr sz="2800">
              <a:solidFill>
                <a:schemeClr val="dk1"/>
              </a:solidFill>
              <a:latin typeface="Roboto"/>
              <a:ea typeface="Roboto"/>
              <a:cs typeface="Roboto"/>
              <a:sym typeface="Roboto"/>
            </a:endParaRPr>
          </a:p>
        </p:txBody>
      </p:sp>
      <p:sp>
        <p:nvSpPr>
          <p:cNvPr id="232" name="Google Shape;232;g1eb1e9ae21e_0_159"/>
          <p:cNvSpPr txBox="1"/>
          <p:nvPr/>
        </p:nvSpPr>
        <p:spPr>
          <a:xfrm>
            <a:off x="2682850" y="3419925"/>
            <a:ext cx="7035900" cy="14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800">
                <a:solidFill>
                  <a:schemeClr val="dk1"/>
                </a:solidFill>
                <a:latin typeface="Roboto"/>
                <a:ea typeface="Roboto"/>
                <a:cs typeface="Roboto"/>
                <a:sym typeface="Roboto"/>
              </a:rPr>
              <a:t>Google Form: </a:t>
            </a:r>
            <a:r>
              <a:rPr lang="en-US" sz="2800" u="sng">
                <a:solidFill>
                  <a:schemeClr val="hlink"/>
                </a:solidFill>
                <a:latin typeface="Roboto"/>
                <a:ea typeface="Roboto"/>
                <a:cs typeface="Roboto"/>
                <a:sym typeface="Roboto"/>
                <a:hlinkClick r:id="rId5"/>
              </a:rPr>
              <a:t>https://tinyurl.com/GoldRope </a:t>
            </a:r>
            <a:endParaRPr sz="28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3099">
              <a:solidFill>
                <a:schemeClr val="dk1"/>
              </a:solidFill>
              <a:latin typeface="Calibri"/>
              <a:ea typeface="Calibri"/>
              <a:cs typeface="Calibri"/>
              <a:sym typeface="Calibri"/>
            </a:endParaRPr>
          </a:p>
          <a:p>
            <a:pPr indent="0" lvl="0" marL="0" rtl="0" algn="l">
              <a:spcBef>
                <a:spcPts val="0"/>
              </a:spcBef>
              <a:spcAft>
                <a:spcPts val="0"/>
              </a:spcAft>
              <a:buNone/>
            </a:pPr>
            <a:r>
              <a:t/>
            </a:r>
            <a:endParaRPr sz="3099">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238" name="Google Shape;238;gfb4207d963_0_182"/>
          <p:cNvSpPr txBox="1"/>
          <p:nvPr/>
        </p:nvSpPr>
        <p:spPr>
          <a:xfrm>
            <a:off x="1062700" y="3277426"/>
            <a:ext cx="7996500" cy="5829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U.S. </a:t>
            </a:r>
            <a:r>
              <a:rPr lang="en-US" sz="3534">
                <a:solidFill>
                  <a:schemeClr val="dk1"/>
                </a:solidFill>
                <a:latin typeface="Calibri"/>
                <a:ea typeface="Calibri"/>
                <a:cs typeface="Calibri"/>
                <a:sym typeface="Calibri"/>
              </a:rPr>
              <a:t>Army Air Corps</a:t>
            </a:r>
            <a:endParaRPr b="0" i="0" sz="3099" u="none" cap="none" strike="noStrike">
              <a:solidFill>
                <a:schemeClr val="dk1"/>
              </a:solidFill>
              <a:latin typeface="Calibri"/>
              <a:ea typeface="Calibri"/>
              <a:cs typeface="Calibri"/>
              <a:sym typeface="Calibri"/>
            </a:endParaRPr>
          </a:p>
        </p:txBody>
      </p:sp>
      <p:sp>
        <p:nvSpPr>
          <p:cNvPr id="239" name="Google Shape;239;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Where did the Air Force originate from?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ea91ac257c_1_0"/>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AFJROTC Unit Assessment</a:t>
            </a:r>
            <a:endParaRPr/>
          </a:p>
        </p:txBody>
      </p:sp>
      <p:sp>
        <p:nvSpPr>
          <p:cNvPr id="245" name="Google Shape;245;g1ea91ac257c_1_0"/>
          <p:cNvSpPr txBox="1"/>
          <p:nvPr/>
        </p:nvSpPr>
        <p:spPr>
          <a:xfrm>
            <a:off x="1062700" y="3734626"/>
            <a:ext cx="7996500" cy="1724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b="0" i="0" lang="en-US" sz="3534" u="none" cap="none" strike="noStrike">
                <a:solidFill>
                  <a:schemeClr val="dk1"/>
                </a:solidFill>
                <a:latin typeface="Calibri"/>
                <a:ea typeface="Calibri"/>
                <a:cs typeface="Calibri"/>
                <a:sym typeface="Calibri"/>
              </a:rPr>
              <a:t>Report directly to the gym for 1st Period. </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246" name="Google Shape;246;g1ea91ac257c_1_0"/>
          <p:cNvSpPr txBox="1"/>
          <p:nvPr>
            <p:ph idx="1" type="body"/>
          </p:nvPr>
        </p:nvSpPr>
        <p:spPr>
          <a:xfrm>
            <a:off x="220450" y="2678625"/>
            <a:ext cx="9668400" cy="2031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Don’t forget that you’re in </a:t>
            </a:r>
            <a:r>
              <a:rPr b="1" lang="en-US" sz="3534"/>
              <a:t>COMBO 2</a:t>
            </a:r>
            <a:r>
              <a:rPr lang="en-US" sz="3534"/>
              <a:t> on Monday!</a:t>
            </a:r>
            <a:endParaRPr sz="3534"/>
          </a:p>
          <a:p>
            <a:pPr indent="0" lvl="0" marL="0" rtl="0" algn="l">
              <a:lnSpc>
                <a:spcPct val="90000"/>
              </a:lnSpc>
              <a:spcBef>
                <a:spcPts val="1107"/>
              </a:spcBef>
              <a:spcAft>
                <a:spcPts val="0"/>
              </a:spcAft>
              <a:buClr>
                <a:schemeClr val="dk1"/>
              </a:buClr>
              <a:buSzPts val="1100"/>
              <a:buFont typeface="Arial"/>
              <a:buNone/>
            </a:pPr>
            <a:r>
              <a:rPr lang="en-US" sz="3534"/>
              <a:t>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Challenge 22 (11/11)</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Inspection Marching Team</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Consent Forms </a:t>
            </a:r>
            <a:endParaRPr/>
          </a:p>
        </p:txBody>
      </p:sp>
      <p:sp>
        <p:nvSpPr>
          <p:cNvPr id="253" name="Google Shape;253;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259" name="Google Shape;259;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Captain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9364bc1ef1_1_0"/>
          <p:cNvSpPr txBox="1"/>
          <p:nvPr/>
        </p:nvSpPr>
        <p:spPr>
          <a:xfrm>
            <a:off x="1642733" y="394503"/>
            <a:ext cx="6858000" cy="1024500"/>
          </a:xfrm>
          <a:prstGeom prst="rect">
            <a:avLst/>
          </a:prstGeom>
          <a:noFill/>
          <a:ln>
            <a:noFill/>
          </a:ln>
        </p:spPr>
        <p:txBody>
          <a:bodyPr anchorCtr="0" anchor="ctr" bIns="34925" lIns="69850" spcFirstLastPara="1" rIns="69850" wrap="square" tIns="34925">
            <a:no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Attention Inspection Marching Team!!!</a:t>
            </a:r>
            <a:endParaRPr b="0" i="0" sz="1500" u="none" cap="none" strike="noStrike">
              <a:solidFill>
                <a:srgbClr val="000000"/>
              </a:solidFill>
              <a:latin typeface="Arial"/>
              <a:ea typeface="Arial"/>
              <a:cs typeface="Arial"/>
              <a:sym typeface="Arial"/>
            </a:endParaRPr>
          </a:p>
        </p:txBody>
      </p:sp>
      <p:sp>
        <p:nvSpPr>
          <p:cNvPr id="177" name="Google Shape;177;g29364bc1ef1_1_0"/>
          <p:cNvSpPr/>
          <p:nvPr/>
        </p:nvSpPr>
        <p:spPr>
          <a:xfrm>
            <a:off x="0" y="1688653"/>
            <a:ext cx="10120200" cy="5250600"/>
          </a:xfrm>
          <a:prstGeom prst="rect">
            <a:avLst/>
          </a:prstGeom>
          <a:noFill/>
          <a:ln>
            <a:noFill/>
          </a:ln>
        </p:spPr>
        <p:txBody>
          <a:bodyPr anchorCtr="0" anchor="t" bIns="46550" lIns="93125" spcFirstLastPara="1" rIns="93125" wrap="square" tIns="46550">
            <a:noAutofit/>
          </a:bodyPr>
          <a:lstStyle/>
          <a:p>
            <a:pPr indent="-215900" lvl="0" marL="215900" marR="0" rtl="0" algn="l">
              <a:lnSpc>
                <a:spcPct val="100000"/>
              </a:lnSpc>
              <a:spcBef>
                <a:spcPts val="0"/>
              </a:spcBef>
              <a:spcAft>
                <a:spcPts val="0"/>
              </a:spcAft>
              <a:buClr>
                <a:schemeClr val="dk1"/>
              </a:buClr>
              <a:buSzPts val="2800"/>
              <a:buFont typeface="Calibri"/>
              <a:buChar char="•"/>
            </a:pPr>
            <a:r>
              <a:rPr b="0" i="0" lang="en-US" sz="2800" u="none" cap="none" strike="noStrike">
                <a:solidFill>
                  <a:srgbClr val="222222"/>
                </a:solidFill>
                <a:highlight>
                  <a:srgbClr val="FFFFFF"/>
                </a:highlight>
                <a:latin typeface="Roboto"/>
                <a:ea typeface="Roboto"/>
                <a:cs typeface="Roboto"/>
                <a:sym typeface="Roboto"/>
              </a:rPr>
              <a:t>Practice </a:t>
            </a:r>
            <a:r>
              <a:rPr b="1" i="0" lang="en-US" sz="2800" u="sng" cap="none" strike="noStrike">
                <a:solidFill>
                  <a:srgbClr val="222222"/>
                </a:solidFill>
                <a:highlight>
                  <a:srgbClr val="FFFFFF"/>
                </a:highlight>
                <a:latin typeface="Roboto"/>
                <a:ea typeface="Roboto"/>
                <a:cs typeface="Roboto"/>
                <a:sym typeface="Roboto"/>
              </a:rPr>
              <a:t>Monday, Tuesday, and Thursday</a:t>
            </a:r>
            <a:endParaRPr b="1" i="0" sz="2800" u="sng" cap="none" strike="noStrike">
              <a:solidFill>
                <a:srgbClr val="222222"/>
              </a:solidFill>
              <a:highlight>
                <a:srgbClr val="FFFFFF"/>
              </a:highlight>
              <a:latin typeface="Roboto"/>
              <a:ea typeface="Roboto"/>
              <a:cs typeface="Roboto"/>
              <a:sym typeface="Roboto"/>
            </a:endParaRPr>
          </a:p>
          <a:p>
            <a:pPr indent="-215900" lvl="0" marL="215900" marR="0" rtl="0" algn="l">
              <a:lnSpc>
                <a:spcPct val="100000"/>
              </a:lnSpc>
              <a:spcBef>
                <a:spcPts val="0"/>
              </a:spcBef>
              <a:spcAft>
                <a:spcPts val="0"/>
              </a:spcAft>
              <a:buClr>
                <a:srgbClr val="222222"/>
              </a:buClr>
              <a:buSzPts val="2800"/>
              <a:buFont typeface="Roboto"/>
              <a:buChar char="•"/>
            </a:pPr>
            <a:r>
              <a:rPr b="1" i="0" lang="en-US" sz="2800" u="sng" cap="none" strike="noStrike">
                <a:solidFill>
                  <a:srgbClr val="222222"/>
                </a:solidFill>
                <a:highlight>
                  <a:srgbClr val="FFFFFF"/>
                </a:highlight>
                <a:latin typeface="Roboto"/>
                <a:ea typeface="Roboto"/>
                <a:cs typeface="Roboto"/>
                <a:sym typeface="Roboto"/>
              </a:rPr>
              <a:t>After school for 1 hour</a:t>
            </a:r>
            <a:endParaRPr b="1" i="0" sz="2800" u="sng" cap="none" strike="noStrike">
              <a:solidFill>
                <a:srgbClr val="222222"/>
              </a:solidFill>
              <a:highlight>
                <a:srgbClr val="FFFFFF"/>
              </a:highlight>
              <a:latin typeface="Roboto"/>
              <a:ea typeface="Roboto"/>
              <a:cs typeface="Roboto"/>
              <a:sym typeface="Roboto"/>
            </a:endParaRPr>
          </a:p>
          <a:p>
            <a:pPr indent="-215900" lvl="0" marL="215900" marR="0" rtl="0" algn="l">
              <a:lnSpc>
                <a:spcPct val="100000"/>
              </a:lnSpc>
              <a:spcBef>
                <a:spcPts val="0"/>
              </a:spcBef>
              <a:spcAft>
                <a:spcPts val="0"/>
              </a:spcAft>
              <a:buClr>
                <a:srgbClr val="222222"/>
              </a:buClr>
              <a:buSzPts val="2800"/>
              <a:buFont typeface="Roboto"/>
              <a:buChar char="•"/>
            </a:pPr>
            <a:r>
              <a:rPr b="0" i="0" lang="en-US" sz="2800" u="none" cap="none" strike="noStrike">
                <a:solidFill>
                  <a:srgbClr val="222222"/>
                </a:solidFill>
                <a:highlight>
                  <a:srgbClr val="FFFFFF"/>
                </a:highlight>
                <a:latin typeface="Roboto"/>
                <a:ea typeface="Roboto"/>
                <a:cs typeface="Roboto"/>
                <a:sym typeface="Roboto"/>
              </a:rPr>
              <a:t>Wear your PT Uniform</a:t>
            </a:r>
            <a:endParaRPr b="0" i="0" sz="2800" u="none" cap="none" strike="noStrike">
              <a:solidFill>
                <a:srgbClr val="222222"/>
              </a:solidFill>
              <a:highlight>
                <a:srgbClr val="FFFFFF"/>
              </a:highlight>
              <a:latin typeface="Roboto"/>
              <a:ea typeface="Roboto"/>
              <a:cs typeface="Roboto"/>
              <a:sym typeface="Roboto"/>
            </a:endParaRPr>
          </a:p>
          <a:p>
            <a:pPr indent="-215900" lvl="0" marL="215900" marR="0" rtl="0" algn="l">
              <a:lnSpc>
                <a:spcPct val="100000"/>
              </a:lnSpc>
              <a:spcBef>
                <a:spcPts val="0"/>
              </a:spcBef>
              <a:spcAft>
                <a:spcPts val="0"/>
              </a:spcAft>
              <a:buClr>
                <a:srgbClr val="222222"/>
              </a:buClr>
              <a:buSzPts val="2800"/>
              <a:buFont typeface="Roboto"/>
              <a:buChar char="•"/>
            </a:pPr>
            <a:r>
              <a:rPr b="0" i="0" lang="en-US" sz="2800" u="none" cap="none" strike="noStrike">
                <a:solidFill>
                  <a:srgbClr val="222222"/>
                </a:solidFill>
                <a:highlight>
                  <a:srgbClr val="FFFFFF"/>
                </a:highlight>
                <a:latin typeface="Roboto"/>
                <a:ea typeface="Roboto"/>
                <a:cs typeface="Roboto"/>
                <a:sym typeface="Roboto"/>
              </a:rPr>
              <a:t>Meet in Colonel’s room (950)</a:t>
            </a:r>
            <a:endParaRPr b="0" i="0" sz="2800" u="none"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rgbClr val="222222"/>
                </a:solidFill>
                <a:highlight>
                  <a:srgbClr val="FFFFFF"/>
                </a:highlight>
                <a:latin typeface="Roboto"/>
                <a:ea typeface="Roboto"/>
                <a:cs typeface="Roboto"/>
                <a:sym typeface="Roboto"/>
              </a:rPr>
              <a:t>Contact C/ Agrafena Ritz</a:t>
            </a:r>
            <a:r>
              <a:rPr b="0" i="0" lang="en-US" sz="2800" u="none" cap="none" strike="noStrike">
                <a:solidFill>
                  <a:srgbClr val="222222"/>
                </a:solidFill>
                <a:highlight>
                  <a:srgbClr val="FFFFFF"/>
                </a:highlight>
                <a:latin typeface="Roboto"/>
                <a:ea typeface="Roboto"/>
                <a:cs typeface="Roboto"/>
                <a:sym typeface="Roboto"/>
              </a:rPr>
              <a:t> at (386) 344-9452 or </a:t>
            </a:r>
            <a:r>
              <a:rPr b="0" i="0" lang="en-US" sz="2800" u="sng" cap="none" strike="noStrike">
                <a:solidFill>
                  <a:schemeClr val="hlink"/>
                </a:solidFill>
                <a:highlight>
                  <a:srgbClr val="FFFFFF"/>
                </a:highlight>
                <a:latin typeface="Roboto"/>
                <a:ea typeface="Roboto"/>
                <a:cs typeface="Roboto"/>
                <a:sym typeface="Roboto"/>
                <a:hlinkClick r:id="rId3"/>
              </a:rPr>
              <a:t>1816002482@students.ocps.net</a:t>
            </a:r>
            <a:r>
              <a:rPr b="0" i="0" lang="en-US" sz="2800" u="none" cap="none" strike="noStrike">
                <a:solidFill>
                  <a:srgbClr val="222222"/>
                </a:solidFill>
                <a:highlight>
                  <a:srgbClr val="FFFFFF"/>
                </a:highlight>
                <a:latin typeface="Roboto"/>
                <a:ea typeface="Roboto"/>
                <a:cs typeface="Roboto"/>
                <a:sym typeface="Roboto"/>
              </a:rPr>
              <a:t> if you can make it!</a:t>
            </a:r>
            <a:endParaRPr b="0" i="0" sz="2800" u="none" cap="none" strike="noStrike">
              <a:solidFill>
                <a:srgbClr val="222222"/>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184" name="Google Shape;184;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Saint Franc-Golf</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800"/>
              <a:buFont typeface="Arial"/>
              <a:buNone/>
            </a:pPr>
            <a:r>
              <a:rPr lang="en-US" sz="3000">
                <a:solidFill>
                  <a:srgbClr val="FF0000"/>
                </a:solidFill>
                <a:highlight>
                  <a:schemeClr val="lt1"/>
                </a:highlight>
                <a:latin typeface="Roboto"/>
                <a:ea typeface="Roboto"/>
                <a:cs typeface="Roboto"/>
                <a:sym typeface="Roboto"/>
              </a:rPr>
              <a:t>James- Golf              Almodovar-Charlie</a:t>
            </a:r>
            <a:endParaRPr sz="3000">
              <a:solidFill>
                <a:srgbClr val="FF0000"/>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chemeClr val="lt1"/>
                </a:highlight>
                <a:latin typeface="Roboto"/>
                <a:ea typeface="Roboto"/>
                <a:cs typeface="Roboto"/>
                <a:sym typeface="Roboto"/>
              </a:rPr>
              <a:t>Madera - Bravo </a:t>
            </a:r>
            <a:r>
              <a:rPr lang="en-US" sz="3000">
                <a:solidFill>
                  <a:srgbClr val="FF0000"/>
                </a:solidFill>
                <a:highlight>
                  <a:srgbClr val="FFFFFF"/>
                </a:highlight>
                <a:latin typeface="Roboto"/>
                <a:ea typeface="Roboto"/>
                <a:cs typeface="Roboto"/>
                <a:sym typeface="Roboto"/>
              </a:rPr>
              <a:t>		 Saint Franc-Alpha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90017ae299_0_0"/>
          <p:cNvSpPr txBox="1"/>
          <p:nvPr>
            <p:ph type="title"/>
          </p:nvPr>
        </p:nvSpPr>
        <p:spPr>
          <a:xfrm>
            <a:off x="695771" y="-10"/>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100">
                <a:solidFill>
                  <a:srgbClr val="002060"/>
                </a:solidFill>
                <a:latin typeface="Times New Roman"/>
                <a:ea typeface="Times New Roman"/>
                <a:cs typeface="Times New Roman"/>
                <a:sym typeface="Times New Roman"/>
              </a:rPr>
              <a:t>Cadet Forms</a:t>
            </a:r>
            <a:endParaRPr b="1" sz="4100">
              <a:solidFill>
                <a:srgbClr val="002060"/>
              </a:solidFill>
              <a:latin typeface="Times New Roman"/>
              <a:ea typeface="Times New Roman"/>
              <a:cs typeface="Times New Roman"/>
              <a:sym typeface="Times New Roman"/>
            </a:endParaRPr>
          </a:p>
        </p:txBody>
      </p:sp>
      <p:sp>
        <p:nvSpPr>
          <p:cNvPr id="191" name="Google Shape;191;g290017ae299_0_0"/>
          <p:cNvSpPr txBox="1"/>
          <p:nvPr>
            <p:ph idx="1" type="body"/>
          </p:nvPr>
        </p:nvSpPr>
        <p:spPr>
          <a:xfrm>
            <a:off x="1" y="1467000"/>
            <a:ext cx="12532800" cy="663900"/>
          </a:xfrm>
          <a:prstGeom prst="rect">
            <a:avLst/>
          </a:prstGeom>
          <a:noFill/>
          <a:ln>
            <a:noFill/>
          </a:ln>
        </p:spPr>
        <p:txBody>
          <a:bodyPr anchorCtr="0" anchor="t" bIns="46550" lIns="93125" spcFirstLastPara="1" rIns="93125" wrap="square" tIns="46550">
            <a:noAutofit/>
          </a:bodyPr>
          <a:lstStyle/>
          <a:p>
            <a:pPr indent="0" lvl="0" marL="0" rtl="0" algn="l">
              <a:lnSpc>
                <a:spcPct val="100000"/>
              </a:lnSpc>
              <a:spcBef>
                <a:spcPts val="0"/>
              </a:spcBef>
              <a:spcAft>
                <a:spcPts val="0"/>
              </a:spcAft>
              <a:buSzPts val="1800"/>
              <a:buNone/>
            </a:pPr>
            <a:r>
              <a:rPr b="1" lang="en-US" sz="3000">
                <a:solidFill>
                  <a:srgbClr val="002060"/>
                </a:solidFill>
                <a:latin typeface="Times New Roman"/>
                <a:ea typeface="Times New Roman"/>
                <a:cs typeface="Times New Roman"/>
                <a:sym typeface="Times New Roman"/>
              </a:rPr>
              <a:t>The following cadets are missing their CONSENT FORM:</a:t>
            </a:r>
            <a:endParaRPr b="1" sz="3800">
              <a:solidFill>
                <a:srgbClr val="FF0000"/>
              </a:solidFill>
              <a:highlight>
                <a:srgbClr val="FFFFFF"/>
              </a:highlight>
              <a:latin typeface="Roboto"/>
              <a:ea typeface="Roboto"/>
              <a:cs typeface="Roboto"/>
              <a:sym typeface="Roboto"/>
            </a:endParaRPr>
          </a:p>
        </p:txBody>
      </p:sp>
      <p:sp>
        <p:nvSpPr>
          <p:cNvPr id="192" name="Google Shape;192;g290017ae299_0_0"/>
          <p:cNvSpPr txBox="1"/>
          <p:nvPr/>
        </p:nvSpPr>
        <p:spPr>
          <a:xfrm>
            <a:off x="0" y="1869025"/>
            <a:ext cx="3180000" cy="50739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700" u="none" cap="none" strike="noStrike">
                <a:solidFill>
                  <a:srgbClr val="FF0000"/>
                </a:solidFill>
                <a:latin typeface="Arial"/>
                <a:ea typeface="Arial"/>
                <a:cs typeface="Arial"/>
                <a:sym typeface="Arial"/>
              </a:rPr>
              <a:t>Go, Connor</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700" u="none" cap="none" strike="noStrike">
                <a:solidFill>
                  <a:srgbClr val="FF0000"/>
                </a:solidFill>
                <a:latin typeface="Arial"/>
                <a:ea typeface="Arial"/>
                <a:cs typeface="Arial"/>
                <a:sym typeface="Arial"/>
              </a:rPr>
              <a:t>Nicholas, Alejandro</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700" u="none" cap="none" strike="noStrike">
                <a:solidFill>
                  <a:srgbClr val="FF0000"/>
                </a:solidFill>
                <a:latin typeface="Arial"/>
                <a:ea typeface="Arial"/>
                <a:cs typeface="Arial"/>
                <a:sym typeface="Arial"/>
              </a:rPr>
              <a:t>Osoria, Massyel</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700" u="none" cap="none" strike="noStrike">
                <a:solidFill>
                  <a:srgbClr val="FF0000"/>
                </a:solidFill>
                <a:latin typeface="Arial"/>
                <a:ea typeface="Arial"/>
                <a:cs typeface="Arial"/>
                <a:sym typeface="Arial"/>
              </a:rPr>
              <a:t>Rodriguez, Analis</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93" name="Google Shape;193;g290017ae299_0_0"/>
          <p:cNvSpPr txBox="1"/>
          <p:nvPr/>
        </p:nvSpPr>
        <p:spPr>
          <a:xfrm>
            <a:off x="3398446" y="1592800"/>
            <a:ext cx="3323400" cy="23691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94" name="Google Shape;194;g290017ae299_0_0"/>
          <p:cNvSpPr txBox="1"/>
          <p:nvPr/>
        </p:nvSpPr>
        <p:spPr>
          <a:xfrm>
            <a:off x="6101200" y="6942925"/>
            <a:ext cx="4507800" cy="7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5" name="Google Shape;195;g290017ae299_0_0"/>
          <p:cNvSpPr txBox="1"/>
          <p:nvPr/>
        </p:nvSpPr>
        <p:spPr>
          <a:xfrm>
            <a:off x="3857800" y="4342800"/>
            <a:ext cx="5797500" cy="146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If you fill one out, </a:t>
            </a:r>
            <a:r>
              <a:rPr b="0" i="0" lang="en-US" sz="3000" u="sng" cap="none" strike="noStrike">
                <a:solidFill>
                  <a:srgbClr val="000000"/>
                </a:solidFill>
                <a:latin typeface="Calibri"/>
                <a:ea typeface="Calibri"/>
                <a:cs typeface="Calibri"/>
                <a:sym typeface="Calibri"/>
              </a:rPr>
              <a:t>please hand it to </a:t>
            </a:r>
            <a:r>
              <a:rPr b="1" i="0" lang="en-US" sz="3000" u="sng" cap="none" strike="noStrike">
                <a:solidFill>
                  <a:srgbClr val="000000"/>
                </a:solidFill>
                <a:latin typeface="Calibri"/>
                <a:ea typeface="Calibri"/>
                <a:cs typeface="Calibri"/>
                <a:sym typeface="Calibri"/>
              </a:rPr>
              <a:t>SENIOR OR COLONEL!!</a:t>
            </a:r>
            <a:endParaRPr b="1" i="0" sz="3000" u="sng"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d3e87431d5d1316_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7"/>
              </a:spcBef>
              <a:spcAft>
                <a:spcPts val="0"/>
              </a:spcAft>
              <a:buSzPts val="1800"/>
              <a:buNone/>
            </a:pPr>
            <a:r>
              <a:rPr lang="en-US"/>
              <a:t>March with us and the American Legion to raise awareness for the 22 veteran suicides per day.</a:t>
            </a:r>
            <a:endParaRPr/>
          </a:p>
          <a:p>
            <a:pPr indent="0" lvl="0" marL="0" rtl="0" algn="l">
              <a:lnSpc>
                <a:spcPct val="90000"/>
              </a:lnSpc>
              <a:spcBef>
                <a:spcPts val="1107"/>
              </a:spcBef>
              <a:spcAft>
                <a:spcPts val="0"/>
              </a:spcAft>
              <a:buSzPts val="1800"/>
              <a:buNone/>
            </a:pPr>
            <a:r>
              <a:rPr lang="en-US"/>
              <a:t>Where: Veterans Memorial Park</a:t>
            </a:r>
            <a:endParaRPr/>
          </a:p>
          <a:p>
            <a:pPr indent="0" lvl="0" marL="0" rtl="0" algn="l">
              <a:lnSpc>
                <a:spcPct val="90000"/>
              </a:lnSpc>
              <a:spcBef>
                <a:spcPts val="1107"/>
              </a:spcBef>
              <a:spcAft>
                <a:spcPts val="0"/>
              </a:spcAft>
              <a:buSzPts val="1800"/>
              <a:buNone/>
            </a:pPr>
            <a:r>
              <a:rPr lang="en-US"/>
              <a:t>When: 11 November at 0900 hours</a:t>
            </a:r>
            <a:endParaRPr/>
          </a:p>
          <a:p>
            <a:pPr indent="0" lvl="0" marL="0" rtl="0" algn="l">
              <a:lnSpc>
                <a:spcPct val="90000"/>
              </a:lnSpc>
              <a:spcBef>
                <a:spcPts val="1107"/>
              </a:spcBef>
              <a:spcAft>
                <a:spcPts val="0"/>
              </a:spcAft>
              <a:buSzPts val="1800"/>
              <a:buNone/>
            </a:pPr>
            <a:r>
              <a:rPr lang="en-US"/>
              <a:t>Uniform: Combination 5</a:t>
            </a:r>
            <a:endParaRPr/>
          </a:p>
          <a:p>
            <a:pPr indent="0" lvl="0" marL="0" rtl="0" algn="l">
              <a:lnSpc>
                <a:spcPct val="90000"/>
              </a:lnSpc>
              <a:spcBef>
                <a:spcPts val="1107"/>
              </a:spcBef>
              <a:spcAft>
                <a:spcPts val="0"/>
              </a:spcAft>
              <a:buSzPts val="1800"/>
              <a:buNone/>
            </a:pPr>
            <a:r>
              <a:rPr lang="en-US"/>
              <a:t>Sign up in room 950</a:t>
            </a:r>
            <a:endParaRPr/>
          </a:p>
          <a:p>
            <a:pPr indent="0" lvl="0" marL="0" rtl="0" algn="l">
              <a:lnSpc>
                <a:spcPct val="90000"/>
              </a:lnSpc>
              <a:spcBef>
                <a:spcPts val="1107"/>
              </a:spcBef>
              <a:spcAft>
                <a:spcPts val="0"/>
              </a:spcAft>
              <a:buSzPts val="1800"/>
              <a:buNone/>
            </a:pPr>
            <a:r>
              <a:t/>
            </a:r>
            <a:endParaRPr/>
          </a:p>
          <a:p>
            <a:pPr indent="0" lvl="0" marL="0" rtl="0" algn="l">
              <a:lnSpc>
                <a:spcPct val="90000"/>
              </a:lnSpc>
              <a:spcBef>
                <a:spcPts val="1107"/>
              </a:spcBef>
              <a:spcAft>
                <a:spcPts val="0"/>
              </a:spcAft>
              <a:buSzPts val="1800"/>
              <a:buNone/>
            </a:pPr>
            <a:r>
              <a:rPr lang="en-US"/>
              <a:t>If you have any questions, please ask C/TSgt Princess Tolbert at +1(407) 259-7171.</a:t>
            </a:r>
            <a:endParaRPr/>
          </a:p>
        </p:txBody>
      </p:sp>
      <p:sp>
        <p:nvSpPr>
          <p:cNvPr id="202" name="Google Shape;202;g3d3e87431d5d1316_0"/>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Challenge 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47ba498b19a87b5_0"/>
          <p:cNvSpPr txBox="1"/>
          <p:nvPr>
            <p:ph idx="1" type="body"/>
          </p:nvPr>
        </p:nvSpPr>
        <p:spPr>
          <a:xfrm>
            <a:off x="203563" y="2519317"/>
            <a:ext cx="5328900" cy="2077500"/>
          </a:xfrm>
          <a:prstGeom prst="rect">
            <a:avLst/>
          </a:prstGeom>
          <a:noFill/>
          <a:ln>
            <a:noFill/>
          </a:ln>
        </p:spPr>
        <p:txBody>
          <a:bodyPr anchorCtr="0" anchor="t" bIns="46550" lIns="93125" spcFirstLastPara="1" rIns="93125" wrap="square" tIns="46550">
            <a:normAutofit lnSpcReduction="10000"/>
          </a:bodyPr>
          <a:lstStyle/>
          <a:p>
            <a:pPr indent="0" lvl="0" marL="0" rtl="0" algn="l">
              <a:lnSpc>
                <a:spcPct val="90000"/>
              </a:lnSpc>
              <a:spcBef>
                <a:spcPts val="1100"/>
              </a:spcBef>
              <a:spcAft>
                <a:spcPts val="0"/>
              </a:spcAft>
              <a:buClr>
                <a:schemeClr val="dk1"/>
              </a:buClr>
              <a:buSzPts val="1100"/>
              <a:buFont typeface="Arial"/>
              <a:buNone/>
            </a:pPr>
            <a:r>
              <a:rPr lang="en-US" sz="3900">
                <a:latin typeface="Roboto"/>
                <a:ea typeface="Roboto"/>
                <a:cs typeface="Roboto"/>
                <a:sym typeface="Roboto"/>
              </a:rPr>
              <a:t>JLAB meeting </a:t>
            </a:r>
            <a:r>
              <a:rPr b="1" lang="en-US" sz="3900" u="sng">
                <a:latin typeface="Roboto"/>
                <a:ea typeface="Roboto"/>
                <a:cs typeface="Roboto"/>
                <a:sym typeface="Roboto"/>
              </a:rPr>
              <a:t>Tomorrow </a:t>
            </a:r>
            <a:r>
              <a:rPr lang="en-US" sz="3900">
                <a:latin typeface="Roboto"/>
                <a:ea typeface="Roboto"/>
                <a:cs typeface="Roboto"/>
                <a:sym typeface="Roboto"/>
              </a:rPr>
              <a:t>10 November </a:t>
            </a:r>
            <a:r>
              <a:rPr b="1" lang="en-US" sz="3900" u="sng">
                <a:latin typeface="Roboto"/>
                <a:ea typeface="Roboto"/>
                <a:cs typeface="Roboto"/>
                <a:sym typeface="Roboto"/>
              </a:rPr>
              <a:t>1430-1500</a:t>
            </a:r>
            <a:r>
              <a:rPr lang="en-US" sz="3900">
                <a:latin typeface="Roboto"/>
                <a:ea typeface="Roboto"/>
                <a:cs typeface="Roboto"/>
                <a:sym typeface="Roboto"/>
              </a:rPr>
              <a:t> in room </a:t>
            </a:r>
            <a:r>
              <a:rPr b="1" lang="en-US" sz="3900" u="sng">
                <a:latin typeface="Roboto"/>
                <a:ea typeface="Roboto"/>
                <a:cs typeface="Roboto"/>
                <a:sym typeface="Roboto"/>
              </a:rPr>
              <a:t>950</a:t>
            </a:r>
            <a:r>
              <a:rPr lang="en-US" sz="2800">
                <a:latin typeface="Roboto"/>
                <a:ea typeface="Roboto"/>
                <a:cs typeface="Roboto"/>
                <a:sym typeface="Roboto"/>
              </a:rPr>
              <a:t>!</a:t>
            </a:r>
            <a:endParaRPr sz="1800">
              <a:latin typeface="Roboto"/>
              <a:ea typeface="Roboto"/>
              <a:cs typeface="Roboto"/>
              <a:sym typeface="Roboto"/>
            </a:endParaRPr>
          </a:p>
        </p:txBody>
      </p:sp>
      <p:sp>
        <p:nvSpPr>
          <p:cNvPr id="209" name="Google Shape;209;g347ba498b19a87b5_0"/>
          <p:cNvSpPr txBox="1"/>
          <p:nvPr>
            <p:ph type="title"/>
          </p:nvPr>
        </p:nvSpPr>
        <p:spPr>
          <a:xfrm>
            <a:off x="390622" y="361348"/>
            <a:ext cx="8728800" cy="10362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3600"/>
              <a:buNone/>
            </a:pPr>
            <a:r>
              <a:rPr lang="en-US"/>
              <a:t>JLAB Meeting</a:t>
            </a:r>
            <a:endParaRPr/>
          </a:p>
        </p:txBody>
      </p:sp>
      <p:sp>
        <p:nvSpPr>
          <p:cNvPr id="210" name="Google Shape;210;g347ba498b19a87b5_0"/>
          <p:cNvSpPr txBox="1"/>
          <p:nvPr/>
        </p:nvSpPr>
        <p:spPr>
          <a:xfrm>
            <a:off x="0" y="6039212"/>
            <a:ext cx="10227300" cy="1036200"/>
          </a:xfrm>
          <a:prstGeom prst="rect">
            <a:avLst/>
          </a:prstGeom>
          <a:noFill/>
          <a:ln>
            <a:noFill/>
          </a:ln>
        </p:spPr>
        <p:txBody>
          <a:bodyPr anchorCtr="0" anchor="t" bIns="93125" lIns="93125" spcFirstLastPara="1" rIns="93125" wrap="square" tIns="93125">
            <a:noAutofit/>
          </a:bodyPr>
          <a:lstStyle/>
          <a:p>
            <a:pPr indent="0" lvl="0" marL="0" marR="0" rtl="0" algn="l">
              <a:lnSpc>
                <a:spcPct val="100000"/>
              </a:lnSpc>
              <a:spcBef>
                <a:spcPts val="0"/>
              </a:spcBef>
              <a:spcAft>
                <a:spcPts val="0"/>
              </a:spcAft>
              <a:buClr>
                <a:schemeClr val="dk1"/>
              </a:buClr>
              <a:buSzPts val="1100"/>
              <a:buFont typeface="Arial"/>
              <a:buNone/>
            </a:pPr>
            <a:r>
              <a:rPr b="0" i="0" lang="en-US" sz="2100" u="none" cap="none" strike="noStrike">
                <a:solidFill>
                  <a:schemeClr val="dk1"/>
                </a:solidFill>
                <a:latin typeface="Roboto"/>
                <a:ea typeface="Roboto"/>
                <a:cs typeface="Roboto"/>
                <a:sym typeface="Roboto"/>
              </a:rPr>
              <a:t>For any further details, please contact C/ </a:t>
            </a:r>
            <a:r>
              <a:rPr lang="en-US" sz="2100">
                <a:solidFill>
                  <a:schemeClr val="dk1"/>
                </a:solidFill>
                <a:latin typeface="Roboto"/>
                <a:ea typeface="Roboto"/>
                <a:cs typeface="Roboto"/>
                <a:sym typeface="Roboto"/>
              </a:rPr>
              <a:t>Staff Sergeant Kristona </a:t>
            </a:r>
            <a:r>
              <a:rPr b="0" i="0" lang="en-US" sz="2100" u="none" cap="none" strike="noStrike">
                <a:solidFill>
                  <a:schemeClr val="dk1"/>
                </a:solidFill>
                <a:latin typeface="Roboto"/>
                <a:ea typeface="Roboto"/>
                <a:cs typeface="Roboto"/>
                <a:sym typeface="Roboto"/>
              </a:rPr>
              <a:t> at </a:t>
            </a:r>
            <a:r>
              <a:rPr b="1" lang="en-US" sz="2100" u="sng">
                <a:solidFill>
                  <a:schemeClr val="dk1"/>
                </a:solidFill>
                <a:latin typeface="Roboto"/>
                <a:ea typeface="Roboto"/>
                <a:cs typeface="Roboto"/>
                <a:sym typeface="Roboto"/>
              </a:rPr>
              <a:t>4804098969</a:t>
            </a:r>
            <a:r>
              <a:rPr b="1" i="0" lang="en-US" sz="2100" u="sng" cap="none" strike="noStrike">
                <a:solidFill>
                  <a:schemeClr val="dk1"/>
                </a:solidFill>
                <a:latin typeface="Roboto"/>
                <a:ea typeface="Roboto"/>
                <a:cs typeface="Roboto"/>
                <a:sym typeface="Roboto"/>
              </a:rPr>
              <a:t>@students.ocps.net</a:t>
            </a:r>
            <a:endParaRPr b="0" i="0" sz="1500" u="none" cap="none" strike="noStrike">
              <a:solidFill>
                <a:schemeClr val="dk1"/>
              </a:solidFill>
              <a:latin typeface="Calibri"/>
              <a:ea typeface="Calibri"/>
              <a:cs typeface="Calibri"/>
              <a:sym typeface="Calibri"/>
            </a:endParaRPr>
          </a:p>
        </p:txBody>
      </p:sp>
      <p:sp>
        <p:nvSpPr>
          <p:cNvPr id="211" name="Google Shape;211;g347ba498b19a87b5_0"/>
          <p:cNvSpPr/>
          <p:nvPr/>
        </p:nvSpPr>
        <p:spPr>
          <a:xfrm>
            <a:off x="5934442" y="2177307"/>
            <a:ext cx="3465988" cy="2311820"/>
          </a:xfrm>
          <a:prstGeom prst="rect">
            <a:avLst/>
          </a:prstGeom>
          <a:no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eb1e9ae21e_0_149"/>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Chief’s Quote of the Week</a:t>
            </a:r>
            <a:endParaRPr/>
          </a:p>
        </p:txBody>
      </p:sp>
      <p:sp>
        <p:nvSpPr>
          <p:cNvPr id="218" name="Google Shape;218;g1eb1e9ae21e_0_149"/>
          <p:cNvSpPr txBox="1"/>
          <p:nvPr>
            <p:ph idx="1" type="body"/>
          </p:nvPr>
        </p:nvSpPr>
        <p:spPr>
          <a:xfrm>
            <a:off x="695756" y="1981668"/>
            <a:ext cx="8728800" cy="4815600"/>
          </a:xfrm>
          <a:prstGeom prst="rect">
            <a:avLst/>
          </a:prstGeom>
        </p:spPr>
        <p:txBody>
          <a:bodyPr anchorCtr="0" anchor="t" bIns="45700" lIns="91425" spcFirstLastPara="1" rIns="91425" wrap="square" tIns="45700">
            <a:normAutofit/>
          </a:bodyPr>
          <a:lstStyle/>
          <a:p>
            <a:pPr indent="0" lvl="0" marL="0" rtl="0" algn="ctr">
              <a:spcBef>
                <a:spcPts val="1107"/>
              </a:spcBef>
              <a:spcAft>
                <a:spcPts val="0"/>
              </a:spcAft>
              <a:buNone/>
            </a:pPr>
            <a:r>
              <a:t/>
            </a:r>
            <a:endParaRPr/>
          </a:p>
          <a:p>
            <a:pPr indent="0" lvl="0" marL="0" rtl="0" algn="ctr">
              <a:spcBef>
                <a:spcPts val="1107"/>
              </a:spcBef>
              <a:spcAft>
                <a:spcPts val="0"/>
              </a:spcAft>
              <a:buNone/>
            </a:pPr>
            <a:r>
              <a:rPr lang="en-US"/>
              <a:t>“The greatest glory in living lies not in never falling, but in rising every time we fall.”</a:t>
            </a:r>
            <a:endParaRPr/>
          </a:p>
          <a:p>
            <a:pPr indent="0" lvl="0" marL="0" rtl="0" algn="ctr">
              <a:spcBef>
                <a:spcPts val="1107"/>
              </a:spcBef>
              <a:spcAft>
                <a:spcPts val="0"/>
              </a:spcAft>
              <a:buNone/>
            </a:pPr>
            <a:r>
              <a:t/>
            </a:r>
            <a:endParaRPr/>
          </a:p>
          <a:p>
            <a:pPr indent="0" lvl="0" marL="0" rtl="0" algn="ctr">
              <a:spcBef>
                <a:spcPts val="1107"/>
              </a:spcBef>
              <a:spcAft>
                <a:spcPts val="0"/>
              </a:spcAft>
              <a:buNone/>
            </a:pPr>
            <a:r>
              <a:rPr lang="en-US"/>
              <a:t>– Nelson Mandela</a:t>
            </a:r>
            <a:endParaRPr/>
          </a:p>
        </p:txBody>
      </p:sp>
      <p:pic>
        <p:nvPicPr>
          <p:cNvPr id="219" name="Google Shape;219;g1eb1e9ae21e_0_149"/>
          <p:cNvPicPr preferRelativeResize="0"/>
          <p:nvPr/>
        </p:nvPicPr>
        <p:blipFill>
          <a:blip r:embed="rId3">
            <a:alphaModFix/>
          </a:blip>
          <a:stretch>
            <a:fillRect/>
          </a:stretch>
        </p:blipFill>
        <p:spPr>
          <a:xfrm>
            <a:off x="210439" y="4029284"/>
            <a:ext cx="3162594" cy="1771053"/>
          </a:xfrm>
          <a:prstGeom prst="rect">
            <a:avLst/>
          </a:prstGeom>
          <a:noFill/>
          <a:ln>
            <a:noFill/>
          </a:ln>
        </p:spPr>
      </p:pic>
      <p:pic>
        <p:nvPicPr>
          <p:cNvPr id="220" name="Google Shape;220;g1eb1e9ae21e_0_149"/>
          <p:cNvPicPr preferRelativeResize="0"/>
          <p:nvPr/>
        </p:nvPicPr>
        <p:blipFill>
          <a:blip r:embed="rId4">
            <a:alphaModFix/>
          </a:blip>
          <a:stretch>
            <a:fillRect/>
          </a:stretch>
        </p:blipFill>
        <p:spPr>
          <a:xfrm>
            <a:off x="7333456" y="3728818"/>
            <a:ext cx="2371946" cy="237194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