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7589825" cx="10120300"/>
  <p:notesSz cx="6858000" cy="92964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aGCZCNqpXWFTVeZQFdl2GHhGy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9" name="Google Shape;289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1" name="Google Shape;391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7" name="Google Shape;407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7" name="Google Shape;337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ed76f4e112_0_0:notes"/>
          <p:cNvSpPr/>
          <p:nvPr>
            <p:ph idx="2" type="sldImg"/>
          </p:nvPr>
        </p:nvSpPr>
        <p:spPr>
          <a:xfrm>
            <a:off x="1160821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4" name="Google Shape;344;g1ed76f4e112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900" lIns="89900" spcFirstLastPara="1" rIns="89900" wrap="square" tIns="8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1ed76f4e112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75" lIns="87575" spcFirstLastPara="1" rIns="87575" wrap="square" tIns="43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ec724ea48d_0_18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3" name="Google Shape;353;g1ec724ea48d_0_18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1ec724ea48d_0_18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cfd9f4fd8_0_75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cfd9f4fd8_0_75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acfd9f4fd8_0_15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acfd9f4fd8_0_15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2acfd9f4fd8_0_15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ee77cf8a3a_0_106:notes"/>
          <p:cNvSpPr/>
          <p:nvPr>
            <p:ph idx="2" type="sldImg"/>
          </p:nvPr>
        </p:nvSpPr>
        <p:spPr>
          <a:xfrm>
            <a:off x="1073142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1" name="Google Shape;381;g1ee77cf8a3a_0_106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2" name="Google Shape;382;g1ee77cf8a3a_0_106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cfd9f4fd8_0_312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29" name="Google Shape;129;g2acfd9f4fd8_0_312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30" name="Google Shape;130;g2acfd9f4fd8_0_31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cfd9f4fd8_0_316"/>
          <p:cNvSpPr txBox="1"/>
          <p:nvPr>
            <p:ph type="title"/>
          </p:nvPr>
        </p:nvSpPr>
        <p:spPr>
          <a:xfrm>
            <a:off x="344980" y="3173826"/>
            <a:ext cx="9430200" cy="1242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33" name="Google Shape;133;g2acfd9f4fd8_0_31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fd9f4fd8_0_319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36" name="Google Shape;136;g2acfd9f4fd8_0_319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37" name="Google Shape;137;g2acfd9f4fd8_0_31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cfd9f4fd8_0_323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0" name="Google Shape;140;g2acfd9f4fd8_0_323"/>
          <p:cNvSpPr txBox="1"/>
          <p:nvPr>
            <p:ph idx="1" type="body"/>
          </p:nvPr>
        </p:nvSpPr>
        <p:spPr>
          <a:xfrm>
            <a:off x="344980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41" name="Google Shape;141;g2acfd9f4fd8_0_323"/>
          <p:cNvSpPr txBox="1"/>
          <p:nvPr>
            <p:ph idx="2" type="body"/>
          </p:nvPr>
        </p:nvSpPr>
        <p:spPr>
          <a:xfrm>
            <a:off x="5348353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42" name="Google Shape;142;g2acfd9f4fd8_0_32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cfd9f4fd8_0_328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5" name="Google Shape;145;g2acfd9f4fd8_0_32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cfd9f4fd8_0_331"/>
          <p:cNvSpPr txBox="1"/>
          <p:nvPr>
            <p:ph type="title"/>
          </p:nvPr>
        </p:nvSpPr>
        <p:spPr>
          <a:xfrm>
            <a:off x="344980" y="819852"/>
            <a:ext cx="3107700" cy="11151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8" name="Google Shape;148;g2acfd9f4fd8_0_331"/>
          <p:cNvSpPr txBox="1"/>
          <p:nvPr>
            <p:ph idx="1" type="body"/>
          </p:nvPr>
        </p:nvSpPr>
        <p:spPr>
          <a:xfrm>
            <a:off x="344980" y="2050514"/>
            <a:ext cx="3107700" cy="4691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49" name="Google Shape;149;g2acfd9f4fd8_0_33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cfd9f4fd8_0_335"/>
          <p:cNvSpPr txBox="1"/>
          <p:nvPr>
            <p:ph type="title"/>
          </p:nvPr>
        </p:nvSpPr>
        <p:spPr>
          <a:xfrm>
            <a:off x="542594" y="664248"/>
            <a:ext cx="7047600" cy="6036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152" name="Google Shape;152;g2acfd9f4fd8_0_33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cfd9f4fd8_0_338"/>
          <p:cNvSpPr/>
          <p:nvPr/>
        </p:nvSpPr>
        <p:spPr>
          <a:xfrm>
            <a:off x="5060150" y="-184"/>
            <a:ext cx="5060100" cy="758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acfd9f4fd8_0_338"/>
          <p:cNvSpPr txBox="1"/>
          <p:nvPr>
            <p:ph type="title"/>
          </p:nvPr>
        </p:nvSpPr>
        <p:spPr>
          <a:xfrm>
            <a:off x="293847" y="1819691"/>
            <a:ext cx="4477200" cy="21873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g2acfd9f4fd8_0_338"/>
          <p:cNvSpPr txBox="1"/>
          <p:nvPr>
            <p:ph idx="1" type="subTitle"/>
          </p:nvPr>
        </p:nvSpPr>
        <p:spPr>
          <a:xfrm>
            <a:off x="293847" y="4136259"/>
            <a:ext cx="4477200" cy="18225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7" name="Google Shape;157;g2acfd9f4fd8_0_338"/>
          <p:cNvSpPr txBox="1"/>
          <p:nvPr>
            <p:ph idx="2" type="body"/>
          </p:nvPr>
        </p:nvSpPr>
        <p:spPr>
          <a:xfrm>
            <a:off x="5466888" y="1068456"/>
            <a:ext cx="4246800" cy="54525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58" name="Google Shape;158;g2acfd9f4fd8_0_33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cfd9f4fd8_0_344"/>
          <p:cNvSpPr txBox="1"/>
          <p:nvPr>
            <p:ph idx="1" type="body"/>
          </p:nvPr>
        </p:nvSpPr>
        <p:spPr>
          <a:xfrm>
            <a:off x="344980" y="6242699"/>
            <a:ext cx="6639300" cy="892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161" name="Google Shape;161;g2acfd9f4fd8_0_344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cfd9f4fd8_0_347"/>
          <p:cNvSpPr txBox="1"/>
          <p:nvPr>
            <p:ph hasCustomPrompt="1" type="title"/>
          </p:nvPr>
        </p:nvSpPr>
        <p:spPr>
          <a:xfrm>
            <a:off x="344980" y="1632214"/>
            <a:ext cx="9430200" cy="28974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164" name="Google Shape;164;g2acfd9f4fd8_0_347"/>
          <p:cNvSpPr txBox="1"/>
          <p:nvPr>
            <p:ph idx="1" type="body"/>
          </p:nvPr>
        </p:nvSpPr>
        <p:spPr>
          <a:xfrm>
            <a:off x="344980" y="4651470"/>
            <a:ext cx="9430200" cy="19194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65" name="Google Shape;165;g2acfd9f4fd8_0_347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cfd9f4fd8_0_35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cfd9f4fd8_0_353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0" name="Google Shape;170;g2acfd9f4fd8_0_353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g2acfd9f4fd8_0_35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172" name="Google Shape;172;g2acfd9f4fd8_0_35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173" name="Google Shape;173;g2acfd9f4fd8_0_35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g2acfd9f4fd8_0_3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acfd9f4fd8_0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acfd9f4fd8_0_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g2acfd9f4fd8_0_353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8" name="Google Shape;178;g2acfd9f4fd8_0_3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70"/>
            <a:ext cx="10142002" cy="4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cfd9f4fd8_0_364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g2acfd9f4fd8_0_36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82" name="Google Shape;182;g2acfd9f4fd8_0_36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83" name="Google Shape;183;g2acfd9f4fd8_0_36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g2acfd9f4fd8_0_3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acfd9f4fd8_0_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acfd9f4fd8_0_3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g2acfd9f4fd8_0_364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g2acfd9f4fd8_0_3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acfd9f4fd8_0_364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e77cf8a3a_0_121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g1ee77cf8a3a_0_121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99" name="Google Shape;199;g1ee77cf8a3a_0_121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200" name="Google Shape;200;g1ee77cf8a3a_0_121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g1ee77cf8a3a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4" cy="71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ee77cf8a3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858614" cy="84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ee77cf8a3a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832911" cy="8440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g1ee77cf8a3a_0_121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g1ee77cf8a3a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7590623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ee77cf8a3a_0_121"/>
          <p:cNvSpPr txBox="1"/>
          <p:nvPr>
            <p:ph type="title"/>
          </p:nvPr>
        </p:nvSpPr>
        <p:spPr>
          <a:xfrm>
            <a:off x="695771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e77cf8a3a_0_132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50" spcFirstLastPara="1" rIns="94850" wrap="square" tIns="474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g1ee77cf8a3a_0_13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10" name="Google Shape;210;g1ee77cf8a3a_0_13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11" name="Google Shape;211;g1ee77cf8a3a_0_13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g1ee77cf8a3a_0_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586264" cy="53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ee77cf8a3a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643995" cy="6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ee77cf8a3a_0_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624718" cy="633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g1ee77cf8a3a_0_132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6" name="Google Shape;216;g1ee77cf8a3a_0_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5693279" cy="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ee77cf8a3a_0_132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Times New Roman"/>
              <a:buNone/>
              <a:defRPr b="1" sz="3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e77cf8a3a_0_143"/>
          <p:cNvSpPr txBox="1"/>
          <p:nvPr>
            <p:ph type="ctrTitle"/>
          </p:nvPr>
        </p:nvSpPr>
        <p:spPr>
          <a:xfrm>
            <a:off x="1265038" y="1242132"/>
            <a:ext cx="75903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0" name="Google Shape;220;g1ee77cf8a3a_0_143"/>
          <p:cNvSpPr txBox="1"/>
          <p:nvPr>
            <p:ph idx="1" type="subTitle"/>
          </p:nvPr>
        </p:nvSpPr>
        <p:spPr>
          <a:xfrm>
            <a:off x="1265038" y="3986416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1" name="Google Shape;221;g1ee77cf8a3a_0_14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2" name="Google Shape;222;g1ee77cf8a3a_0_14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3" name="Google Shape;223;g1ee77cf8a3a_0_14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e77cf8a3a_0_149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6" name="Google Shape;226;g1ee77cf8a3a_0_149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1ee77cf8a3a_0_149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8" name="Google Shape;228;g1ee77cf8a3a_0_149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9" name="Google Shape;229;g1ee77cf8a3a_0_149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e77cf8a3a_0_155"/>
          <p:cNvSpPr txBox="1"/>
          <p:nvPr>
            <p:ph type="title"/>
          </p:nvPr>
        </p:nvSpPr>
        <p:spPr>
          <a:xfrm>
            <a:off x="690500" y="1892186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2" name="Google Shape;232;g1ee77cf8a3a_0_155"/>
          <p:cNvSpPr txBox="1"/>
          <p:nvPr>
            <p:ph idx="1" type="body"/>
          </p:nvPr>
        </p:nvSpPr>
        <p:spPr>
          <a:xfrm>
            <a:off x="690500" y="5079210"/>
            <a:ext cx="8728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3" name="Google Shape;233;g1ee77cf8a3a_0_15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4" name="Google Shape;234;g1ee77cf8a3a_0_15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5" name="Google Shape;235;g1ee77cf8a3a_0_15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e77cf8a3a_0_161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8" name="Google Shape;238;g1ee77cf8a3a_0_161"/>
          <p:cNvSpPr txBox="1"/>
          <p:nvPr>
            <p:ph idx="1" type="body"/>
          </p:nvPr>
        </p:nvSpPr>
        <p:spPr>
          <a:xfrm>
            <a:off x="695771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g1ee77cf8a3a_0_161"/>
          <p:cNvSpPr txBox="1"/>
          <p:nvPr>
            <p:ph idx="2" type="body"/>
          </p:nvPr>
        </p:nvSpPr>
        <p:spPr>
          <a:xfrm>
            <a:off x="5123402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g1ee77cf8a3a_0_161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1" name="Google Shape;241;g1ee77cf8a3a_0_161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2" name="Google Shape;242;g1ee77cf8a3a_0_161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ee77cf8a3a_0_168"/>
          <p:cNvSpPr txBox="1"/>
          <p:nvPr>
            <p:ph type="title"/>
          </p:nvPr>
        </p:nvSpPr>
        <p:spPr>
          <a:xfrm>
            <a:off x="697089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g1ee77cf8a3a_0_168"/>
          <p:cNvSpPr txBox="1"/>
          <p:nvPr>
            <p:ph idx="1" type="body"/>
          </p:nvPr>
        </p:nvSpPr>
        <p:spPr>
          <a:xfrm>
            <a:off x="697089" y="1860562"/>
            <a:ext cx="4281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6" name="Google Shape;246;g1ee77cf8a3a_0_168"/>
          <p:cNvSpPr txBox="1"/>
          <p:nvPr>
            <p:ph idx="2" type="body"/>
          </p:nvPr>
        </p:nvSpPr>
        <p:spPr>
          <a:xfrm>
            <a:off x="697089" y="2772394"/>
            <a:ext cx="4281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g1ee77cf8a3a_0_168"/>
          <p:cNvSpPr txBox="1"/>
          <p:nvPr>
            <p:ph idx="3" type="body"/>
          </p:nvPr>
        </p:nvSpPr>
        <p:spPr>
          <a:xfrm>
            <a:off x="5123402" y="1860562"/>
            <a:ext cx="4302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8" name="Google Shape;248;g1ee77cf8a3a_0_168"/>
          <p:cNvSpPr txBox="1"/>
          <p:nvPr>
            <p:ph idx="4" type="body"/>
          </p:nvPr>
        </p:nvSpPr>
        <p:spPr>
          <a:xfrm>
            <a:off x="5123402" y="2772394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g1ee77cf8a3a_0_168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0" name="Google Shape;250;g1ee77cf8a3a_0_168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1" name="Google Shape;251;g1ee77cf8a3a_0_168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e77cf8a3a_0_177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4" name="Google Shape;254;g1ee77cf8a3a_0_177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5" name="Google Shape;255;g1ee77cf8a3a_0_177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" name="Google Shape;256;g1ee77cf8a3a_0_177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e77cf8a3a_0_182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9" name="Google Shape;259;g1ee77cf8a3a_0_182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0" name="Google Shape;260;g1ee77cf8a3a_0_182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e77cf8a3a_0_186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g1ee77cf8a3a_0_186"/>
          <p:cNvSpPr txBox="1"/>
          <p:nvPr>
            <p:ph idx="1" type="body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381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73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264" name="Google Shape;264;g1ee77cf8a3a_0_186"/>
          <p:cNvSpPr txBox="1"/>
          <p:nvPr>
            <p:ph idx="2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5" name="Google Shape;265;g1ee77cf8a3a_0_18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1ee77cf8a3a_0_18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7" name="Google Shape;267;g1ee77cf8a3a_0_18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ee77cf8a3a_0_193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0" name="Google Shape;270;g1ee77cf8a3a_0_193"/>
          <p:cNvSpPr/>
          <p:nvPr>
            <p:ph idx="2" type="pic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g1ee77cf8a3a_0_193"/>
          <p:cNvSpPr txBox="1"/>
          <p:nvPr>
            <p:ph idx="1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2" name="Google Shape;272;g1ee77cf8a3a_0_19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3" name="Google Shape;273;g1ee77cf8a3a_0_19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g1ee77cf8a3a_0_19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ee77cf8a3a_0_200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" name="Google Shape;277;g1ee77cf8a3a_0_200"/>
          <p:cNvSpPr txBox="1"/>
          <p:nvPr>
            <p:ph idx="1" type="body"/>
          </p:nvPr>
        </p:nvSpPr>
        <p:spPr>
          <a:xfrm rot="5400000">
            <a:off x="2652329" y="63840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g1ee77cf8a3a_0_20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9" name="Google Shape;279;g1ee77cf8a3a_0_20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0" name="Google Shape;280;g1ee77cf8a3a_0_20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ee77cf8a3a_0_206"/>
          <p:cNvSpPr txBox="1"/>
          <p:nvPr>
            <p:ph type="title"/>
          </p:nvPr>
        </p:nvSpPr>
        <p:spPr>
          <a:xfrm rot="5400000">
            <a:off x="5117279" y="2529138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3" name="Google Shape;283;g1ee77cf8a3a_0_206"/>
          <p:cNvSpPr txBox="1"/>
          <p:nvPr>
            <p:ph idx="1" type="body"/>
          </p:nvPr>
        </p:nvSpPr>
        <p:spPr>
          <a:xfrm rot="5400000">
            <a:off x="689686" y="410238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g1ee77cf8a3a_0_20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5" name="Google Shape;285;g1ee77cf8a3a_0_20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6" name="Google Shape;286;g1ee77cf8a3a_0_20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cfd9f4fd8_0_308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g2acfd9f4fd8_0_308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g2acfd9f4fd8_0_30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e77cf8a3a_0_115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1ee77cf8a3a_0_115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g1ee77cf8a3a_0_11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g1ee77cf8a3a_0_11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g1ee77cf8a3a_0_11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4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PT2324" TargetMode="External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31.jpg"/><Relationship Id="rId5" Type="http://schemas.openxmlformats.org/officeDocument/2006/relationships/image" Target="../media/image3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tinyurl.com/AFBTeamInterest" TargetMode="External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hyperlink" Target="http://tinyurl.com/AFBSongs202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C/ Staff Sergeant Daphne Bray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2024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f9758be2c3_0_26"/>
          <p:cNvSpPr txBox="1"/>
          <p:nvPr/>
        </p:nvSpPr>
        <p:spPr>
          <a:xfrm>
            <a:off x="2669771" y="6275634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f9758be2c3_0_26"/>
          <p:cNvSpPr txBox="1"/>
          <p:nvPr/>
        </p:nvSpPr>
        <p:spPr>
          <a:xfrm>
            <a:off x="4437500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f9758be2c3_0_26"/>
          <p:cNvSpPr txBox="1"/>
          <p:nvPr/>
        </p:nvSpPr>
        <p:spPr>
          <a:xfrm>
            <a:off x="52943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f9758be2c3_0_26"/>
          <p:cNvSpPr txBox="1"/>
          <p:nvPr/>
        </p:nvSpPr>
        <p:spPr>
          <a:xfrm>
            <a:off x="62424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ec38a3790d_0_7"/>
          <p:cNvSpPr txBox="1"/>
          <p:nvPr>
            <p:ph idx="1" type="body"/>
          </p:nvPr>
        </p:nvSpPr>
        <p:spPr>
          <a:xfrm>
            <a:off x="512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Who:</a:t>
            </a:r>
            <a:r>
              <a:rPr lang="en-US" sz="2899"/>
              <a:t> Our Cadet Corps, Dr. Phillips and Ocoee Cadet Corps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What:</a:t>
            </a:r>
            <a:r>
              <a:rPr lang="en-US" sz="2899"/>
              <a:t> 14.4 Mile March on the West Orange Trail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When:</a:t>
            </a:r>
            <a:r>
              <a:rPr lang="en-US" sz="2899"/>
              <a:t> </a:t>
            </a:r>
            <a:r>
              <a:rPr lang="en-US" sz="2899" u="sng"/>
              <a:t>20 January, from 0730-1330</a:t>
            </a:r>
            <a:endParaRPr sz="2899" u="sng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Where:</a:t>
            </a:r>
            <a:r>
              <a:rPr lang="en-US" sz="2899"/>
              <a:t> Killarney Station to Chapin Station (Round Trip)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Why:</a:t>
            </a:r>
            <a:r>
              <a:rPr lang="en-US" sz="2899"/>
              <a:t> To Honor Prisoners of War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Uniform: </a:t>
            </a:r>
            <a:r>
              <a:rPr lang="en-US" sz="2899"/>
              <a:t>Combo 4 (PT Clothes and Orange Shirt)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Sign Up:</a:t>
            </a:r>
            <a:r>
              <a:rPr lang="en-US" sz="2899"/>
              <a:t> Sheet on the Board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713"/>
              <a:buNone/>
            </a:pPr>
            <a:r>
              <a:rPr lang="en-US" sz="2350"/>
              <a:t>If you have any questions, please contact C/ MSgt Noah Abney @ 407-961-2474 or </a:t>
            </a:r>
            <a:r>
              <a:rPr lang="en-US" sz="23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2350">
                <a:highlight>
                  <a:srgbClr val="FFFFFF"/>
                </a:highlight>
              </a:rPr>
              <a:t>.</a:t>
            </a:r>
            <a:endParaRPr sz="2350">
              <a:highlight>
                <a:srgbClr val="FFFFFF"/>
              </a:highlight>
            </a:endParaRPr>
          </a:p>
        </p:txBody>
      </p:sp>
      <p:sp>
        <p:nvSpPr>
          <p:cNvPr id="395" name="Google Shape;395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396" name="Google Shape;396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375" y="5017925"/>
            <a:ext cx="3046475" cy="9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402" name="Google Shape;402;gfb4207d963_0_182"/>
          <p:cNvSpPr txBox="1"/>
          <p:nvPr/>
        </p:nvSpPr>
        <p:spPr>
          <a:xfrm>
            <a:off x="1062700" y="3277426"/>
            <a:ext cx="7996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3500"/>
              <a:t>Which state was the last to join the union and when was that?</a:t>
            </a:r>
            <a:endParaRPr sz="3534"/>
          </a:p>
        </p:txBody>
      </p:sp>
      <p:sp>
        <p:nvSpPr>
          <p:cNvPr id="404" name="Google Shape;404;gfb4207d963_0_182"/>
          <p:cNvSpPr txBox="1"/>
          <p:nvPr/>
        </p:nvSpPr>
        <p:spPr>
          <a:xfrm>
            <a:off x="1455950" y="3277475"/>
            <a:ext cx="74667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Hawaii, 1959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(1/20)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</p:txBody>
      </p:sp>
      <p:sp>
        <p:nvSpPr>
          <p:cNvPr id="411" name="Google Shape;411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417" name="Google Shape;417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Bray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4804208068@students.ocps.net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(689)-229-0443</a:t>
            </a:r>
            <a:endParaRPr b="1" i="0" sz="2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Bray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311" name="Google Shape;311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321" name="Google Shape;321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Go- Golf       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ed76f4e112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075" lIns="94175" spcFirstLastPara="1" rIns="94175" wrap="square" tIns="470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 Makeups</a:t>
            </a:r>
            <a:endParaRPr b="1"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g1ed76f4e112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175" spcFirstLastPara="1" rIns="94175" wrap="square" tIns="4707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3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For any questions,please contact  C/A1C Ayana Putigna @4804185464@students.ocps.net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ed76f4e112_0_0"/>
          <p:cNvSpPr txBox="1"/>
          <p:nvPr/>
        </p:nvSpPr>
        <p:spPr>
          <a:xfrm>
            <a:off x="0" y="3050925"/>
            <a:ext cx="67884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75" lIns="94175" spcFirstLastPara="1" rIns="94175" wrap="square" tIns="94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Thursdays only.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1ed76f4e11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475" y="2442513"/>
            <a:ext cx="2027526" cy="2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c724ea48d_0_18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FL-802 Air Force Ball</a:t>
            </a:r>
            <a:endParaRPr/>
          </a:p>
        </p:txBody>
      </p:sp>
      <p:sp>
        <p:nvSpPr>
          <p:cNvPr id="357" name="Google Shape;357;g1ec724ea48d_0_181"/>
          <p:cNvSpPr txBox="1"/>
          <p:nvPr/>
        </p:nvSpPr>
        <p:spPr>
          <a:xfrm>
            <a:off x="162169" y="1935509"/>
            <a:ext cx="45042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1ec724ea48d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1ec724ea48d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1ec724ea48d_0_181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acfd9f4fd8_0_75"/>
          <p:cNvSpPr txBox="1"/>
          <p:nvPr>
            <p:ph type="title"/>
          </p:nvPr>
        </p:nvSpPr>
        <p:spPr>
          <a:xfrm>
            <a:off x="695772" y="179206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AFB Ceremonial Teams Interest</a:t>
            </a:r>
            <a:endParaRPr b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g2acfd9f4fd8_0_75"/>
          <p:cNvSpPr txBox="1"/>
          <p:nvPr/>
        </p:nvSpPr>
        <p:spPr>
          <a:xfrm>
            <a:off x="162169" y="1710643"/>
            <a:ext cx="9775800" cy="25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AFB is full of ceremonies and we need cadets to perform them! If you have interest in being part of our Color Guard, POW/MIA, or sabre teams, please fill out the google form below!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If you are a female, please keep in mind that you will 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be placed on a team 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UNLESS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you are wearing your uniform to the whole dance! 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GOOGLE FORM CLOSES 12 JANUARY!!!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acfd9f4fd8_0_75"/>
          <p:cNvSpPr txBox="1"/>
          <p:nvPr/>
        </p:nvSpPr>
        <p:spPr>
          <a:xfrm>
            <a:off x="0" y="5835799"/>
            <a:ext cx="70914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CMSgt Diego Cuevas @ 407-575-3811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acfd9f4fd8_0_75"/>
          <p:cNvSpPr txBox="1"/>
          <p:nvPr/>
        </p:nvSpPr>
        <p:spPr>
          <a:xfrm>
            <a:off x="2905353" y="4745282"/>
            <a:ext cx="48795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http://tinyurl.com/AFBTeamInterest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369" name="Google Shape;369;g2acfd9f4fd8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1922" y="4055727"/>
            <a:ext cx="2175715" cy="201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cfd9f4fd8_0_150"/>
          <p:cNvSpPr txBox="1"/>
          <p:nvPr>
            <p:ph idx="1" type="body"/>
          </p:nvPr>
        </p:nvSpPr>
        <p:spPr>
          <a:xfrm>
            <a:off x="695771" y="1565517"/>
            <a:ext cx="8728800" cy="52707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fill out this Google Form with songs that you would like to be added to this year’s Air Force Ball Playlist!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FORM CLOSES 17 JANUARY!!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Songs must be PG.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*Note: not all songs will be played.*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Lt. Sara Mattox @ 4072423829 or 4804154679@students.ocps.net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6" name="Google Shape;376;g2acfd9f4fd8_0_150"/>
          <p:cNvSpPr txBox="1"/>
          <p:nvPr>
            <p:ph type="title"/>
          </p:nvPr>
        </p:nvSpPr>
        <p:spPr>
          <a:xfrm>
            <a:off x="9" y="182513"/>
            <a:ext cx="9660900" cy="15291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 Force Ball Playlist</a:t>
            </a:r>
            <a:endParaRPr/>
          </a:p>
        </p:txBody>
      </p:sp>
      <p:pic>
        <p:nvPicPr>
          <p:cNvPr id="377" name="Google Shape;377;g2acfd9f4fd8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257" y="2984022"/>
            <a:ext cx="1385039" cy="138506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acfd9f4fd8_0_150"/>
          <p:cNvSpPr txBox="1"/>
          <p:nvPr/>
        </p:nvSpPr>
        <p:spPr>
          <a:xfrm>
            <a:off x="4927614" y="3566008"/>
            <a:ext cx="45705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http://tinyurl.com/AFBSongs2024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ee77cf8a3a_0_106"/>
          <p:cNvSpPr txBox="1"/>
          <p:nvPr>
            <p:ph type="title"/>
          </p:nvPr>
        </p:nvSpPr>
        <p:spPr>
          <a:xfrm>
            <a:off x="1718019" y="252948"/>
            <a:ext cx="65469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Times New Roman"/>
              <a:buNone/>
            </a:pPr>
            <a:r>
              <a:rPr lang="en-US" sz="3600"/>
              <a:t>Air Force Ball RSVP</a:t>
            </a:r>
            <a:endParaRPr sz="3600"/>
          </a:p>
        </p:txBody>
      </p:sp>
      <p:sp>
        <p:nvSpPr>
          <p:cNvPr id="385" name="Google Shape;385;g1ee77cf8a3a_0_106"/>
          <p:cNvSpPr txBox="1"/>
          <p:nvPr/>
        </p:nvSpPr>
        <p:spPr>
          <a:xfrm>
            <a:off x="0" y="0"/>
            <a:ext cx="2490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1ee77cf8a3a_0_106"/>
          <p:cNvSpPr txBox="1"/>
          <p:nvPr/>
        </p:nvSpPr>
        <p:spPr>
          <a:xfrm>
            <a:off x="2601" y="1653131"/>
            <a:ext cx="96438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link to fill out an RSVP for the Air Force Ball on February 10th.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1ee77cf8a3a_0_106"/>
          <p:cNvSpPr txBox="1"/>
          <p:nvPr/>
        </p:nvSpPr>
        <p:spPr>
          <a:xfrm>
            <a:off x="88818" y="6089235"/>
            <a:ext cx="9942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 please contact C/SSgt Vanessa Maloney at 321-318-2929 or 4804210309@students.ocps.net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1ee77cf8a3a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403" y="2622758"/>
            <a:ext cx="2490232" cy="250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