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7589825" cx="10120300"/>
  <p:notesSz cx="6858000" cy="9296400"/>
  <p:embeddedFontLst>
    <p:embeddedFont>
      <p:font typeface="Roboto"/>
      <p:regular r:id="rId20"/>
      <p:bold r:id="rId21"/>
      <p:italic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hJf1p6i2gJ2AbnE1oCFyhpOfYt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8" Type="http://customschemas.google.com/relationships/presentationmetadata" Target="meta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27a38ee54_0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2a27a38ee54_0_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bd0e5476a51813c_0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bd0e5476a51813c_0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9" name="Google Shape;249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c724ea48d_0_181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0" name="Google Shape;180;g1ec724ea48d_0_18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1ec724ea48d_0_181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c38a3790d_0_7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0" name="Google Shape;190;g1ec38a3790d_0_7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1ec38a3790d_0_7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c724ea48d_0_1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8" name="Google Shape;198;g1ec724ea48d_0_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1ec724ea48d_0_1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ec724ea48d_0_271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6" name="Google Shape;206;g1ec724ea48d_0_27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1ec724ea48d_0_271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ec724ea48d_0_196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5" name="Google Shape;215;g1ec724ea48d_0_19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1ec724ea48d_0_19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inyurl.com/mrdtnhpv" TargetMode="External"/><Relationship Id="rId4" Type="http://schemas.openxmlformats.org/officeDocument/2006/relationships/hyperlink" Target="mailto:4804178140@students.ocps.net" TargetMode="External"/><Relationship Id="rId5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thleticclearance.fhsaahome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choolpay.com/pay/for/Air-Force-Ball-Tickets-2324/SbGcCl" TargetMode="External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4804172400@students.ocps.net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inyurl.com/maxeyadditons" TargetMode="External"/><Relationship Id="rId4" Type="http://schemas.openxmlformats.org/officeDocument/2006/relationships/hyperlink" Target="https://tinyurl.com/maxsign1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inyurl.com/KittyHawkParty23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f9758be2c3_0_26"/>
          <p:cNvSpPr txBox="1"/>
          <p:nvPr/>
        </p:nvSpPr>
        <p:spPr>
          <a:xfrm>
            <a:off x="7591125" y="6003925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December 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27a38ee54_0_0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Color Guard School </a:t>
            </a:r>
            <a:endParaRPr/>
          </a:p>
        </p:txBody>
      </p:sp>
      <p:sp>
        <p:nvSpPr>
          <p:cNvPr id="228" name="Google Shape;228;g2a27a38ee54_0_0"/>
          <p:cNvSpPr txBox="1"/>
          <p:nvPr/>
        </p:nvSpPr>
        <p:spPr>
          <a:xfrm>
            <a:off x="61125" y="1561250"/>
            <a:ext cx="101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a27a38ee54_0_0"/>
          <p:cNvSpPr txBox="1"/>
          <p:nvPr/>
        </p:nvSpPr>
        <p:spPr>
          <a:xfrm>
            <a:off x="146300" y="1636925"/>
            <a:ext cx="90753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Want to learn how to do Color Guard?</a:t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Color Guard school will take place after school from </a:t>
            </a:r>
            <a:r>
              <a:rPr b="0" i="0" lang="en-US" sz="22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1430-1600 on 14 &amp; 15 December and 1330-1500 on 20 December.</a:t>
            </a:r>
            <a:endParaRPr b="0" i="0" sz="2200" u="sng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will learn all ceremonial color guard commands, making you eligible to be on color guard teams.</a:t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sign up using the QR code or the link:</a:t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sng" cap="none" strike="noStrike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https://tinyurl.com/mrdtnhpv</a:t>
            </a:r>
            <a:r>
              <a:rPr b="0" i="0" lang="en-US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0" name="Google Shape;230;g2a27a38ee54_0_0"/>
          <p:cNvSpPr txBox="1"/>
          <p:nvPr/>
        </p:nvSpPr>
        <p:spPr>
          <a:xfrm>
            <a:off x="20950" y="6214275"/>
            <a:ext cx="100800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questions, please contact C/ CMSgt Diego Cuevas at </a:t>
            </a:r>
            <a:r>
              <a:rPr b="0" i="0" lang="en-US" sz="2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4804178140@students.ocps.net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407-575-3811.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g2a27a38ee5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3350" y="3795725"/>
            <a:ext cx="2452025" cy="24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bd0e5476a51813c_0"/>
          <p:cNvSpPr txBox="1"/>
          <p:nvPr>
            <p:ph type="title"/>
          </p:nvPr>
        </p:nvSpPr>
        <p:spPr>
          <a:xfrm>
            <a:off x="1391497" y="348057"/>
            <a:ext cx="8728800" cy="146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Chief’s Quote of the Week</a:t>
            </a:r>
            <a:endParaRPr/>
          </a:p>
        </p:txBody>
      </p:sp>
      <p:sp>
        <p:nvSpPr>
          <p:cNvPr id="237" name="Google Shape;237;g4bd0e5476a51813c_0"/>
          <p:cNvSpPr txBox="1"/>
          <p:nvPr>
            <p:ph idx="1" type="body"/>
          </p:nvPr>
        </p:nvSpPr>
        <p:spPr>
          <a:xfrm>
            <a:off x="655956" y="2058993"/>
            <a:ext cx="8728800" cy="48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rPr lang="en-US"/>
              <a:t>"I start with the premise that the function of leadership is to produce more leaders, not more followers."</a:t>
            </a:r>
            <a:endParaRPr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rPr lang="en-US"/>
              <a:t>– Ralph Nader</a:t>
            </a:r>
            <a:endParaRPr/>
          </a:p>
        </p:txBody>
      </p:sp>
      <p:pic>
        <p:nvPicPr>
          <p:cNvPr id="238" name="Google Shape;238;g4bd0e5476a51813c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955" y="4420942"/>
            <a:ext cx="2303491" cy="162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4bd0e5476a51813c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590" y="4379678"/>
            <a:ext cx="2303493" cy="1690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245" name="Google Shape;245;gfb4207d963_0_182"/>
          <p:cNvSpPr txBox="1"/>
          <p:nvPr/>
        </p:nvSpPr>
        <p:spPr>
          <a:xfrm>
            <a:off x="1062700" y="3277426"/>
            <a:ext cx="7996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Gold Valor Award</a:t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What is the highest ribbon that can be worn on your uniform? </a:t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Maxey Winter Concert (12/12 &amp; 12/14)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Bataan Death March (12/16)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KHHS Holiday Party (12/21)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Athletic Clearances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AFB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Toy Drive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Color Guard School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Chief's Quote</a:t>
            </a:r>
            <a:endParaRPr/>
          </a:p>
        </p:txBody>
      </p:sp>
      <p:sp>
        <p:nvSpPr>
          <p:cNvPr id="253" name="Google Shape;253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259" name="Google Shape;259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147" name="Google Shape;147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157" name="Google Shape;157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f9758be2c3_0_339"/>
          <p:cNvSpPr txBox="1"/>
          <p:nvPr/>
        </p:nvSpPr>
        <p:spPr>
          <a:xfrm>
            <a:off x="1397724" y="2982088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Gen 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f9758be2c3_0_339"/>
          <p:cNvSpPr txBox="1"/>
          <p:nvPr/>
        </p:nvSpPr>
        <p:spPr>
          <a:xfrm>
            <a:off x="2077024" y="5908675"/>
            <a:ext cx="9651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</a:t>
            </a:r>
            <a:r>
              <a:rPr b="1" lang="en-US" sz="3200">
                <a:solidFill>
                  <a:srgbClr val="FF0000"/>
                </a:solidFill>
              </a:rPr>
              <a:t>Captain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en-US" sz="3200">
                <a:solidFill>
                  <a:srgbClr val="FF0000"/>
                </a:solidFill>
              </a:rPr>
              <a:t>grafena Ritz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f9758be2c3_0_339"/>
          <p:cNvSpPr txBox="1"/>
          <p:nvPr/>
        </p:nvSpPr>
        <p:spPr>
          <a:xfrm>
            <a:off x="3691274" y="6417300"/>
            <a:ext cx="91113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</a:t>
            </a:r>
            <a:r>
              <a:rPr b="1" lang="en-US" sz="3200">
                <a:solidFill>
                  <a:srgbClr val="FF0000"/>
                </a:solidFill>
                <a:highlight>
                  <a:srgbClr val="FFFFFF"/>
                </a:highlight>
              </a:rPr>
              <a:t>Elias Lopez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Clearance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These Cadets below are missing the Athletic Clearance: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Aguilar - Bravo	       Mezime - Delta		Saint Franc-Golf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Bermudez - Alpha	  Osoria - Charlie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Ceballos - Charlie	  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Damuth - Alpha		  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DeSilva - Charlie		  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Doyle - Alpha			  Vazquez-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James- Golf              Almodovar-Charlie</a:t>
            </a:r>
            <a:endParaRPr sz="3000">
              <a:solidFill>
                <a:srgbClr val="FF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Madera - Bravo </a:t>
            </a: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 Saint Franc-Alpha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c724ea48d_0_181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FL-802 Air Force Ball</a:t>
            </a:r>
            <a:endParaRPr/>
          </a:p>
        </p:txBody>
      </p:sp>
      <p:sp>
        <p:nvSpPr>
          <p:cNvPr id="184" name="Google Shape;184;g1ec724ea48d_0_181"/>
          <p:cNvSpPr txBox="1"/>
          <p:nvPr/>
        </p:nvSpPr>
        <p:spPr>
          <a:xfrm>
            <a:off x="162169" y="1935509"/>
            <a:ext cx="4504200" cy="4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 Force Ball is our unit’s very own dance! It is a fun filled night with ceremonies, food, and lots of dancing! This years AFB is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February 2024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Rosen Plaza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b="1" lang="en-US" sz="2100" u="sng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to 22</a:t>
            </a:r>
            <a:r>
              <a:rPr b="1" lang="en-US" sz="2100" u="sng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0!</a:t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https://www.schoolpay.com/pay/for/Air-Force-Ball-Tickets-2324/SbGcCl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prices are as follows: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Cadets: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$45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Guests: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$50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1ec724ea48d_0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74924">
            <a:off x="7314169" y="2911901"/>
            <a:ext cx="2508854" cy="188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ec724ea48d_0_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8703">
            <a:off x="4842430" y="1850919"/>
            <a:ext cx="2358646" cy="35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ec724ea48d_0_181"/>
          <p:cNvSpPr txBox="1"/>
          <p:nvPr/>
        </p:nvSpPr>
        <p:spPr>
          <a:xfrm>
            <a:off x="444755" y="6841356"/>
            <a:ext cx="92307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c38a3790d_0_7"/>
          <p:cNvSpPr txBox="1"/>
          <p:nvPr>
            <p:ph idx="1" type="body"/>
          </p:nvPr>
        </p:nvSpPr>
        <p:spPr>
          <a:xfrm>
            <a:off x="100850" y="1410575"/>
            <a:ext cx="10019400" cy="54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8081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4430"/>
              <a:buNone/>
            </a:pPr>
            <a:r>
              <a:rPr b="1" lang="en-US" u="sng">
                <a:solidFill>
                  <a:srgbClr val="FF0000"/>
                </a:solidFill>
              </a:rPr>
              <a:t>TAKE A PICTURE!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4430"/>
              <a:buNone/>
            </a:pPr>
            <a:r>
              <a:rPr b="1" lang="en-US"/>
              <a:t>Who:</a:t>
            </a:r>
            <a:r>
              <a:rPr lang="en-US"/>
              <a:t> Our Cadet Corps, Dr. Phillips and Ocoee Cadet Corps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4430"/>
              <a:buNone/>
            </a:pPr>
            <a:r>
              <a:rPr b="1" lang="en-US"/>
              <a:t>What:</a:t>
            </a:r>
            <a:r>
              <a:rPr lang="en-US"/>
              <a:t> 14.4 Mile March on the West Orange Trail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4430"/>
              <a:buNone/>
            </a:pPr>
            <a:r>
              <a:rPr b="1" lang="en-US"/>
              <a:t>When:</a:t>
            </a:r>
            <a:r>
              <a:rPr lang="en-US"/>
              <a:t> 16 December, from 0730-1330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4430"/>
              <a:buNone/>
            </a:pPr>
            <a:r>
              <a:rPr b="1" lang="en-US"/>
              <a:t>Where:</a:t>
            </a:r>
            <a:r>
              <a:rPr lang="en-US"/>
              <a:t> Killarney Station to Chapin Station (Round Trip)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4430"/>
              <a:buNone/>
            </a:pPr>
            <a:r>
              <a:rPr b="1" lang="en-US"/>
              <a:t>Why:</a:t>
            </a:r>
            <a:r>
              <a:rPr lang="en-US"/>
              <a:t> To Honor Prisoners of War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4430"/>
              <a:buNone/>
            </a:pPr>
            <a:r>
              <a:rPr b="1" lang="en-US"/>
              <a:t>Uniform: </a:t>
            </a:r>
            <a:r>
              <a:rPr lang="en-US"/>
              <a:t>Combo 4 (PT Clothes)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4430"/>
              <a:buNone/>
            </a:pPr>
            <a:r>
              <a:rPr b="1" lang="en-US"/>
              <a:t>Sign Up:</a:t>
            </a:r>
            <a:r>
              <a:rPr lang="en-US"/>
              <a:t> Sheet on the Board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808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7096"/>
              <a:buNone/>
            </a:pPr>
            <a:r>
              <a:rPr lang="en-US"/>
              <a:t>If you have any questions, please contact C/ MSgt Noah Abney @ 407-961-2474 o</a:t>
            </a:r>
            <a:r>
              <a:rPr lang="en-US" sz="3050"/>
              <a:t>r </a:t>
            </a:r>
            <a:r>
              <a:rPr lang="en-US" sz="30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4804172400@students.ocps.net</a:t>
            </a:r>
            <a:r>
              <a:rPr lang="en-US" sz="3050">
                <a:highlight>
                  <a:srgbClr val="FFFFFF"/>
                </a:highlight>
              </a:rPr>
              <a:t>.</a:t>
            </a:r>
            <a:endParaRPr sz="3050">
              <a:highlight>
                <a:srgbClr val="FFFFFF"/>
              </a:highlight>
            </a:endParaRPr>
          </a:p>
        </p:txBody>
      </p:sp>
      <p:sp>
        <p:nvSpPr>
          <p:cNvPr id="194" name="Google Shape;194;g1ec38a3790d_0_7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Bataan Death March</a:t>
            </a:r>
            <a:endParaRPr/>
          </a:p>
        </p:txBody>
      </p:sp>
      <p:pic>
        <p:nvPicPr>
          <p:cNvPr id="195" name="Google Shape;195;g1ec38a3790d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9563" y="4337100"/>
            <a:ext cx="4181475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ec724ea48d_0_1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December 12</a:t>
            </a:r>
            <a:r>
              <a:rPr baseline="30000" lang="en-US" sz="2400"/>
              <a:t>th</a:t>
            </a:r>
            <a:r>
              <a:rPr lang="en-US" sz="2400"/>
              <a:t> , 5:30pm - 7:30pm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5 - 7 volunteers needed.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December 14</a:t>
            </a:r>
            <a:r>
              <a:rPr baseline="30000" lang="en-US" sz="2400"/>
              <a:t>th</a:t>
            </a:r>
            <a:r>
              <a:rPr lang="en-US" sz="2400"/>
              <a:t>, 5:30pm - 7:30pm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5 - 7 volunteers needed.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You </a:t>
            </a:r>
            <a:r>
              <a:rPr lang="en-US" sz="2400">
                <a:solidFill>
                  <a:srgbClr val="FF0000"/>
                </a:solidFill>
              </a:rPr>
              <a:t>MUST</a:t>
            </a:r>
            <a:r>
              <a:rPr lang="en-US" sz="2400"/>
              <a:t> be ADDitions approved.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https://tinyurl.com/maxeyadditons</a:t>
            </a:r>
            <a:r>
              <a:rPr lang="en-US" sz="24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SIGN UP FOR EVENT HERE </a:t>
            </a:r>
            <a:r>
              <a:rPr lang="en-US" sz="1600"/>
              <a:t>v</a:t>
            </a:r>
            <a:r>
              <a:rPr lang="en-US" sz="28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800" u="sng">
                <a:solidFill>
                  <a:schemeClr val="hlink"/>
                </a:solidFill>
                <a:hlinkClick r:id="rId4"/>
              </a:rPr>
              <a:t>https://tinyurl.com/maxsign1</a:t>
            </a:r>
            <a:r>
              <a:rPr lang="en-US" sz="28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For any questions, please contact c/Kei Seddon at (321) 888-1698</a:t>
            </a:r>
            <a:endParaRPr sz="1800"/>
          </a:p>
        </p:txBody>
      </p:sp>
      <p:sp>
        <p:nvSpPr>
          <p:cNvPr id="202" name="Google Shape;202;g1ec724ea48d_0_1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Maxey Elementary Winter Concert</a:t>
            </a:r>
            <a:endParaRPr/>
          </a:p>
        </p:txBody>
      </p:sp>
      <p:sp>
        <p:nvSpPr>
          <p:cNvPr id="203" name="Google Shape;203;g1ec724ea48d_0_1"/>
          <p:cNvSpPr txBox="1"/>
          <p:nvPr/>
        </p:nvSpPr>
        <p:spPr>
          <a:xfrm>
            <a:off x="5181600" y="2220685"/>
            <a:ext cx="47316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be helping backstage, such as with moving risers and instruments and escorting students.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602 E Story Rd, Winter Garden, FL 34787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c724ea48d_0_271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Toy Drive</a:t>
            </a:r>
            <a:endParaRPr/>
          </a:p>
        </p:txBody>
      </p:sp>
      <p:sp>
        <p:nvSpPr>
          <p:cNvPr id="210" name="Google Shape;210;g1ec724ea48d_0_271"/>
          <p:cNvSpPr txBox="1"/>
          <p:nvPr/>
        </p:nvSpPr>
        <p:spPr>
          <a:xfrm>
            <a:off x="162169" y="1935527"/>
            <a:ext cx="6474000" cy="4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Winter Garden Police Department is hosting a toy drive! You can donate holiday gifts to children (unopened and new). There should be a bin or box in room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950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drop your item(s) off as well as a sheet to sign what you have brought. This ends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 DECEMBER!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Max hours: 3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item=1 hour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ec724ea48d_0_271"/>
          <p:cNvSpPr txBox="1"/>
          <p:nvPr/>
        </p:nvSpPr>
        <p:spPr>
          <a:xfrm>
            <a:off x="269609" y="6815570"/>
            <a:ext cx="95811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Princess Tolbert at 4804191858@students.ocps.net 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g1ec724ea48d_0_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3479" y="1437507"/>
            <a:ext cx="3232487" cy="414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ec724ea48d_0_196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KHHS Unit Wide Holiday Party</a:t>
            </a:r>
            <a:endParaRPr/>
          </a:p>
        </p:txBody>
      </p:sp>
      <p:sp>
        <p:nvSpPr>
          <p:cNvPr id="219" name="Google Shape;219;g1ec724ea48d_0_196"/>
          <p:cNvSpPr txBox="1"/>
          <p:nvPr/>
        </p:nvSpPr>
        <p:spPr>
          <a:xfrm>
            <a:off x="162169" y="1935527"/>
            <a:ext cx="9792300" cy="29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Kitty Hawk Honor Society invites you to join us after school 21 December from 1430 to 1630 for our annual holiday party!!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there is anything specific anyone would like to have at the party, please fill out the form linked below!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to see you there :D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1ec724ea48d_0_196"/>
          <p:cNvSpPr txBox="1"/>
          <p:nvPr/>
        </p:nvSpPr>
        <p:spPr>
          <a:xfrm>
            <a:off x="269609" y="6815570"/>
            <a:ext cx="95811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ec724ea48d_0_196"/>
          <p:cNvSpPr txBox="1"/>
          <p:nvPr/>
        </p:nvSpPr>
        <p:spPr>
          <a:xfrm>
            <a:off x="2783241" y="5497412"/>
            <a:ext cx="52947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https://tinyurl.com/KittyHawkParty23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1ec724ea48d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7951" y="4440217"/>
            <a:ext cx="1876472" cy="178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