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7589825" cx="10120300"/>
  <p:notesSz cx="6858000" cy="92964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23" roundtripDataSignature="AMtx7miVMP6Nd8Yn/jxQ9rMPFiW8Jl9W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5.xml"/><Relationship Id="rId22" Type="http://schemas.openxmlformats.org/officeDocument/2006/relationships/font" Target="fonts/Roboto-boldItalic.fntdata"/><Relationship Id="rId10" Type="http://schemas.openxmlformats.org/officeDocument/2006/relationships/slide" Target="slides/slide4.xml"/><Relationship Id="rId21" Type="http://schemas.openxmlformats.org/officeDocument/2006/relationships/font" Target="fonts/Roboto-italic.fntdata"/><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Roboto-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0" name="Google Shape;210;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211" name="Google Shape;211;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11" name="Google Shape;311;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8" name="Google Shape;318;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19" name="Google Shape;319;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25" name="Google Shape;325;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5" name="Google Shape;225;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226" name="Google Shape;226;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39" name="Google Shape;239;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78fe43cbb0_0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8" name="Google Shape;258;g278fe43cbb0_0_0: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e6cb7c0ea5_0_135:notes"/>
          <p:cNvSpPr/>
          <p:nvPr>
            <p:ph idx="2" type="sldImg"/>
          </p:nvPr>
        </p:nvSpPr>
        <p:spPr>
          <a:xfrm>
            <a:off x="1073150" y="706438"/>
            <a:ext cx="4730700" cy="3548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5" name="Google Shape;265;g1e6cb7c0ea5_0_135: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266" name="Google Shape;266;g1e6cb7c0ea5_0_135: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e6cb7c0ea5_0_125: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e6cb7c0ea5_0_125: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76" name="Google Shape;276;g1e6cb7c0ea5_0_125: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e5f34e6b89_0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4" name="Google Shape;284;g1e5f34e6b89_0_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85" name="Google Shape;285;g1e5f34e6b89_0_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4147e92ab1_0_162: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3" name="Google Shape;293;g24147e92ab1_0_162: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94" name="Google Shape;294;g24147e92ab1_0_162: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7919e91621_1_88: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04" name="Google Shape;304;g27919e91621_1_88: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9" name="Shape 129"/>
        <p:cNvGrpSpPr/>
        <p:nvPr/>
      </p:nvGrpSpPr>
      <p:grpSpPr>
        <a:xfrm>
          <a:off x="0" y="0"/>
          <a:ext cx="0" cy="0"/>
          <a:chOff x="0" y="0"/>
          <a:chExt cx="0" cy="0"/>
        </a:xfrm>
      </p:grpSpPr>
      <p:sp>
        <p:nvSpPr>
          <p:cNvPr id="130" name="Google Shape;130;g24147e92ab1_0_175"/>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24147e92ab1_0_175"/>
          <p:cNvSpPr txBox="1"/>
          <p:nvPr>
            <p:ph idx="1" type="body"/>
          </p:nvPr>
        </p:nvSpPr>
        <p:spPr>
          <a:xfrm>
            <a:off x="695771"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32" name="Google Shape;132;g24147e92ab1_0_175"/>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33" name="Google Shape;133;g24147e92ab1_0_175"/>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34" name="Google Shape;134;g24147e92ab1_0_175"/>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35" name="Google Shape;135;g24147e92ab1_0_175"/>
          <p:cNvPicPr preferRelativeResize="0"/>
          <p:nvPr/>
        </p:nvPicPr>
        <p:blipFill rotWithShape="1">
          <a:blip r:embed="rId2">
            <a:alphaModFix/>
          </a:blip>
          <a:srcRect b="0" l="0" r="0" t="0"/>
          <a:stretch/>
        </p:blipFill>
        <p:spPr>
          <a:xfrm>
            <a:off x="177063" y="301868"/>
            <a:ext cx="1026281" cy="958168"/>
          </a:xfrm>
          <a:prstGeom prst="rect">
            <a:avLst/>
          </a:prstGeom>
          <a:noFill/>
          <a:ln>
            <a:noFill/>
          </a:ln>
        </p:spPr>
      </p:pic>
      <p:pic>
        <p:nvPicPr>
          <p:cNvPr id="136" name="Google Shape;136;g24147e92ab1_0_175"/>
          <p:cNvPicPr preferRelativeResize="0"/>
          <p:nvPr/>
        </p:nvPicPr>
        <p:blipFill rotWithShape="1">
          <a:blip r:embed="rId3">
            <a:alphaModFix/>
          </a:blip>
          <a:srcRect b="0" l="0" r="0" t="0"/>
          <a:stretch/>
        </p:blipFill>
        <p:spPr>
          <a:xfrm>
            <a:off x="8711920" y="62344"/>
            <a:ext cx="1127342" cy="1125300"/>
          </a:xfrm>
          <a:prstGeom prst="rect">
            <a:avLst/>
          </a:prstGeom>
          <a:noFill/>
          <a:ln>
            <a:noFill/>
          </a:ln>
        </p:spPr>
      </p:pic>
      <p:pic>
        <p:nvPicPr>
          <p:cNvPr id="137" name="Google Shape;137;g24147e92ab1_0_175"/>
          <p:cNvPicPr preferRelativeResize="0"/>
          <p:nvPr/>
        </p:nvPicPr>
        <p:blipFill rotWithShape="1">
          <a:blip r:embed="rId4">
            <a:alphaModFix/>
          </a:blip>
          <a:srcRect b="0" l="0" r="0" t="0"/>
          <a:stretch/>
        </p:blipFill>
        <p:spPr>
          <a:xfrm>
            <a:off x="8296904" y="349350"/>
            <a:ext cx="1093595" cy="1125300"/>
          </a:xfrm>
          <a:prstGeom prst="rect">
            <a:avLst/>
          </a:prstGeom>
          <a:noFill/>
          <a:ln>
            <a:noFill/>
          </a:ln>
        </p:spPr>
      </p:pic>
      <p:cxnSp>
        <p:nvCxnSpPr>
          <p:cNvPr id="138" name="Google Shape;138;g24147e92ab1_0_175"/>
          <p:cNvCxnSpPr/>
          <p:nvPr/>
        </p:nvCxnSpPr>
        <p:spPr>
          <a:xfrm>
            <a:off x="0" y="1445687"/>
            <a:ext cx="10143300" cy="0"/>
          </a:xfrm>
          <a:prstGeom prst="straightConnector1">
            <a:avLst/>
          </a:prstGeom>
          <a:noFill/>
          <a:ln cap="flat" cmpd="sng" w="57150">
            <a:solidFill>
              <a:srgbClr val="002060"/>
            </a:solidFill>
            <a:prstDash val="solid"/>
            <a:miter lim="800000"/>
            <a:headEnd len="sm" w="sm" type="none"/>
            <a:tailEnd len="sm" w="sm" type="none"/>
          </a:ln>
        </p:spPr>
      </p:cxnSp>
      <p:pic>
        <p:nvPicPr>
          <p:cNvPr id="139" name="Google Shape;139;g24147e92ab1_0_175"/>
          <p:cNvPicPr preferRelativeResize="0"/>
          <p:nvPr/>
        </p:nvPicPr>
        <p:blipFill rotWithShape="1">
          <a:blip r:embed="rId5">
            <a:alphaModFix/>
          </a:blip>
          <a:srcRect b="0" l="0" r="0" t="0"/>
          <a:stretch/>
        </p:blipFill>
        <p:spPr>
          <a:xfrm>
            <a:off x="0" y="6938963"/>
            <a:ext cx="9966322" cy="4095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140" name="Shape 140"/>
        <p:cNvGrpSpPr/>
        <p:nvPr/>
      </p:nvGrpSpPr>
      <p:grpSpPr>
        <a:xfrm>
          <a:off x="0" y="0"/>
          <a:ext cx="0" cy="0"/>
          <a:chOff x="0" y="0"/>
          <a:chExt cx="0" cy="0"/>
        </a:xfrm>
      </p:grpSpPr>
      <p:sp>
        <p:nvSpPr>
          <p:cNvPr id="141" name="Google Shape;141;g244c0a76982_2_89"/>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42" name="Google Shape;142;g244c0a76982_2_89"/>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244c0a76982_2_89"/>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244c0a76982_2_89"/>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45" name="Google Shape;145;g244c0a76982_2_89"/>
          <p:cNvPicPr preferRelativeResize="0"/>
          <p:nvPr/>
        </p:nvPicPr>
        <p:blipFill rotWithShape="1">
          <a:blip r:embed="rId2">
            <a:alphaModFix/>
          </a:blip>
          <a:srcRect b="0" l="0" r="0" t="0"/>
          <a:stretch/>
        </p:blipFill>
        <p:spPr>
          <a:xfrm>
            <a:off x="177063" y="301868"/>
            <a:ext cx="1042138" cy="958168"/>
          </a:xfrm>
          <a:prstGeom prst="rect">
            <a:avLst/>
          </a:prstGeom>
          <a:noFill/>
          <a:ln>
            <a:noFill/>
          </a:ln>
        </p:spPr>
      </p:pic>
      <p:pic>
        <p:nvPicPr>
          <p:cNvPr id="146" name="Google Shape;146;g244c0a76982_2_89"/>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147" name="Google Shape;147;g244c0a76982_2_89"/>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148" name="Google Shape;148;g244c0a76982_2_89"/>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49" name="Google Shape;149;g244c0a76982_2_89"/>
          <p:cNvPicPr preferRelativeResize="0"/>
          <p:nvPr/>
        </p:nvPicPr>
        <p:blipFill rotWithShape="1">
          <a:blip r:embed="rId5">
            <a:alphaModFix/>
          </a:blip>
          <a:srcRect b="0" l="0" r="0" t="0"/>
          <a:stretch/>
        </p:blipFill>
        <p:spPr>
          <a:xfrm>
            <a:off x="-1" y="6938962"/>
            <a:ext cx="10120312" cy="40955"/>
          </a:xfrm>
          <a:prstGeom prst="rect">
            <a:avLst/>
          </a:prstGeom>
          <a:noFill/>
          <a:ln>
            <a:noFill/>
          </a:ln>
        </p:spPr>
      </p:pic>
      <p:sp>
        <p:nvSpPr>
          <p:cNvPr id="150" name="Google Shape;150;g244c0a76982_2_8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1" name="Shape 151"/>
        <p:cNvGrpSpPr/>
        <p:nvPr/>
      </p:nvGrpSpPr>
      <p:grpSpPr>
        <a:xfrm>
          <a:off x="0" y="0"/>
          <a:ext cx="0" cy="0"/>
          <a:chOff x="0" y="0"/>
          <a:chExt cx="0" cy="0"/>
        </a:xfrm>
      </p:grpSpPr>
      <p:sp>
        <p:nvSpPr>
          <p:cNvPr id="152" name="Google Shape;152;g24147e92ab1_0_186"/>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53" name="Google Shape;153;g24147e92ab1_0_186"/>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54" name="Google Shape;154;g24147e92ab1_0_186"/>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5" name="Shape 155"/>
        <p:cNvGrpSpPr/>
        <p:nvPr/>
      </p:nvGrpSpPr>
      <p:grpSpPr>
        <a:xfrm>
          <a:off x="0" y="0"/>
          <a:ext cx="0" cy="0"/>
          <a:chOff x="0" y="0"/>
          <a:chExt cx="0" cy="0"/>
        </a:xfrm>
      </p:grpSpPr>
      <p:sp>
        <p:nvSpPr>
          <p:cNvPr id="156" name="Google Shape;156;g24147e92ab1_0_190"/>
          <p:cNvSpPr txBox="1"/>
          <p:nvPr>
            <p:ph type="title"/>
          </p:nvPr>
        </p:nvSpPr>
        <p:spPr>
          <a:xfrm>
            <a:off x="690501" y="1892192"/>
            <a:ext cx="8728800" cy="3157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539"/>
              <a:buFont typeface="Calibri"/>
              <a:buNone/>
              <a:defRPr sz="653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24147e92ab1_0_190"/>
          <p:cNvSpPr txBox="1"/>
          <p:nvPr>
            <p:ph idx="1" type="body"/>
          </p:nvPr>
        </p:nvSpPr>
        <p:spPr>
          <a:xfrm>
            <a:off x="690501" y="5079221"/>
            <a:ext cx="8728800" cy="1660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90"/>
              </a:spcBef>
              <a:spcAft>
                <a:spcPts val="0"/>
              </a:spcAft>
              <a:buClr>
                <a:schemeClr val="dk1"/>
              </a:buClr>
              <a:buSzPts val="2616"/>
              <a:buNone/>
              <a:defRPr sz="2616">
                <a:solidFill>
                  <a:schemeClr val="dk1"/>
                </a:solidFill>
              </a:defRPr>
            </a:lvl1pPr>
            <a:lvl2pPr indent="-228600" lvl="1" marL="914400" algn="l">
              <a:lnSpc>
                <a:spcPct val="90000"/>
              </a:lnSpc>
              <a:spcBef>
                <a:spcPts val="545"/>
              </a:spcBef>
              <a:spcAft>
                <a:spcPts val="0"/>
              </a:spcAft>
              <a:buClr>
                <a:srgbClr val="888888"/>
              </a:buClr>
              <a:buSzPts val="2179"/>
              <a:buNone/>
              <a:defRPr sz="2179">
                <a:solidFill>
                  <a:srgbClr val="888888"/>
                </a:solidFill>
              </a:defRPr>
            </a:lvl2pPr>
            <a:lvl3pPr indent="-228600" lvl="2" marL="1371600" algn="l">
              <a:lnSpc>
                <a:spcPct val="90000"/>
              </a:lnSpc>
              <a:spcBef>
                <a:spcPts val="545"/>
              </a:spcBef>
              <a:spcAft>
                <a:spcPts val="0"/>
              </a:spcAft>
              <a:buClr>
                <a:srgbClr val="888888"/>
              </a:buClr>
              <a:buSzPts val="1962"/>
              <a:buNone/>
              <a:defRPr sz="1962">
                <a:solidFill>
                  <a:srgbClr val="888888"/>
                </a:solidFill>
              </a:defRPr>
            </a:lvl3pPr>
            <a:lvl4pPr indent="-228600" lvl="3" marL="1828800" algn="l">
              <a:lnSpc>
                <a:spcPct val="90000"/>
              </a:lnSpc>
              <a:spcBef>
                <a:spcPts val="545"/>
              </a:spcBef>
              <a:spcAft>
                <a:spcPts val="0"/>
              </a:spcAft>
              <a:buClr>
                <a:srgbClr val="888888"/>
              </a:buClr>
              <a:buSzPts val="1744"/>
              <a:buNone/>
              <a:defRPr sz="1744">
                <a:solidFill>
                  <a:srgbClr val="888888"/>
                </a:solidFill>
              </a:defRPr>
            </a:lvl4pPr>
            <a:lvl5pPr indent="-228600" lvl="4" marL="2286000" algn="l">
              <a:lnSpc>
                <a:spcPct val="90000"/>
              </a:lnSpc>
              <a:spcBef>
                <a:spcPts val="545"/>
              </a:spcBef>
              <a:spcAft>
                <a:spcPts val="0"/>
              </a:spcAft>
              <a:buClr>
                <a:srgbClr val="888888"/>
              </a:buClr>
              <a:buSzPts val="1744"/>
              <a:buNone/>
              <a:defRPr sz="1744">
                <a:solidFill>
                  <a:srgbClr val="888888"/>
                </a:solidFill>
              </a:defRPr>
            </a:lvl5pPr>
            <a:lvl6pPr indent="-228600" lvl="5" marL="2743200" algn="l">
              <a:lnSpc>
                <a:spcPct val="90000"/>
              </a:lnSpc>
              <a:spcBef>
                <a:spcPts val="545"/>
              </a:spcBef>
              <a:spcAft>
                <a:spcPts val="0"/>
              </a:spcAft>
              <a:buClr>
                <a:srgbClr val="888888"/>
              </a:buClr>
              <a:buSzPts val="1744"/>
              <a:buNone/>
              <a:defRPr sz="1744">
                <a:solidFill>
                  <a:srgbClr val="888888"/>
                </a:solidFill>
              </a:defRPr>
            </a:lvl6pPr>
            <a:lvl7pPr indent="-228600" lvl="6" marL="3200400" algn="l">
              <a:lnSpc>
                <a:spcPct val="90000"/>
              </a:lnSpc>
              <a:spcBef>
                <a:spcPts val="545"/>
              </a:spcBef>
              <a:spcAft>
                <a:spcPts val="0"/>
              </a:spcAft>
              <a:buClr>
                <a:srgbClr val="888888"/>
              </a:buClr>
              <a:buSzPts val="1744"/>
              <a:buNone/>
              <a:defRPr sz="1744">
                <a:solidFill>
                  <a:srgbClr val="888888"/>
                </a:solidFill>
              </a:defRPr>
            </a:lvl7pPr>
            <a:lvl8pPr indent="-228600" lvl="7" marL="3657600" algn="l">
              <a:lnSpc>
                <a:spcPct val="90000"/>
              </a:lnSpc>
              <a:spcBef>
                <a:spcPts val="545"/>
              </a:spcBef>
              <a:spcAft>
                <a:spcPts val="0"/>
              </a:spcAft>
              <a:buClr>
                <a:srgbClr val="888888"/>
              </a:buClr>
              <a:buSzPts val="1744"/>
              <a:buNone/>
              <a:defRPr sz="1744">
                <a:solidFill>
                  <a:srgbClr val="888888"/>
                </a:solidFill>
              </a:defRPr>
            </a:lvl8pPr>
            <a:lvl9pPr indent="-228600" lvl="8" marL="4114800" algn="l">
              <a:lnSpc>
                <a:spcPct val="90000"/>
              </a:lnSpc>
              <a:spcBef>
                <a:spcPts val="545"/>
              </a:spcBef>
              <a:spcAft>
                <a:spcPts val="0"/>
              </a:spcAft>
              <a:buClr>
                <a:srgbClr val="888888"/>
              </a:buClr>
              <a:buSzPts val="1744"/>
              <a:buNone/>
              <a:defRPr sz="1744">
                <a:solidFill>
                  <a:srgbClr val="888888"/>
                </a:solidFill>
              </a:defRPr>
            </a:lvl9pPr>
          </a:lstStyle>
          <a:p/>
        </p:txBody>
      </p:sp>
      <p:sp>
        <p:nvSpPr>
          <p:cNvPr id="158" name="Google Shape;158;g24147e92ab1_0_190"/>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59" name="Google Shape;159;g24147e92ab1_0_190"/>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60" name="Google Shape;160;g24147e92ab1_0_190"/>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1" name="Shape 161"/>
        <p:cNvGrpSpPr/>
        <p:nvPr/>
      </p:nvGrpSpPr>
      <p:grpSpPr>
        <a:xfrm>
          <a:off x="0" y="0"/>
          <a:ext cx="0" cy="0"/>
          <a:chOff x="0" y="0"/>
          <a:chExt cx="0" cy="0"/>
        </a:xfrm>
      </p:grpSpPr>
      <p:sp>
        <p:nvSpPr>
          <p:cNvPr id="162" name="Google Shape;162;g24147e92ab1_0_196"/>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g24147e92ab1_0_196"/>
          <p:cNvSpPr txBox="1"/>
          <p:nvPr>
            <p:ph idx="1" type="body"/>
          </p:nvPr>
        </p:nvSpPr>
        <p:spPr>
          <a:xfrm>
            <a:off x="695772" y="2020443"/>
            <a:ext cx="43011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64" name="Google Shape;164;g24147e92ab1_0_196"/>
          <p:cNvSpPr txBox="1"/>
          <p:nvPr>
            <p:ph idx="2" type="body"/>
          </p:nvPr>
        </p:nvSpPr>
        <p:spPr>
          <a:xfrm>
            <a:off x="5123402" y="2020443"/>
            <a:ext cx="43011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65" name="Google Shape;165;g24147e92ab1_0_196"/>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66" name="Google Shape;166;g24147e92ab1_0_196"/>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67" name="Google Shape;167;g24147e92ab1_0_196"/>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8" name="Shape 168"/>
        <p:cNvGrpSpPr/>
        <p:nvPr/>
      </p:nvGrpSpPr>
      <p:grpSpPr>
        <a:xfrm>
          <a:off x="0" y="0"/>
          <a:ext cx="0" cy="0"/>
          <a:chOff x="0" y="0"/>
          <a:chExt cx="0" cy="0"/>
        </a:xfrm>
      </p:grpSpPr>
      <p:sp>
        <p:nvSpPr>
          <p:cNvPr id="169" name="Google Shape;169;g24147e92ab1_0_203"/>
          <p:cNvSpPr txBox="1"/>
          <p:nvPr>
            <p:ph type="title"/>
          </p:nvPr>
        </p:nvSpPr>
        <p:spPr>
          <a:xfrm>
            <a:off x="697089"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g24147e92ab1_0_203"/>
          <p:cNvSpPr txBox="1"/>
          <p:nvPr>
            <p:ph idx="1" type="body"/>
          </p:nvPr>
        </p:nvSpPr>
        <p:spPr>
          <a:xfrm>
            <a:off x="697090" y="1860565"/>
            <a:ext cx="4281300" cy="9117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90"/>
              </a:spcBef>
              <a:spcAft>
                <a:spcPts val="0"/>
              </a:spcAft>
              <a:buClr>
                <a:schemeClr val="dk1"/>
              </a:buClr>
              <a:buSzPts val="2616"/>
              <a:buNone/>
              <a:defRPr b="1" sz="2616"/>
            </a:lvl1pPr>
            <a:lvl2pPr indent="-228600" lvl="1" marL="914400" algn="l">
              <a:lnSpc>
                <a:spcPct val="90000"/>
              </a:lnSpc>
              <a:spcBef>
                <a:spcPts val="545"/>
              </a:spcBef>
              <a:spcAft>
                <a:spcPts val="0"/>
              </a:spcAft>
              <a:buClr>
                <a:schemeClr val="dk1"/>
              </a:buClr>
              <a:buSzPts val="2179"/>
              <a:buNone/>
              <a:defRPr b="1" sz="2179"/>
            </a:lvl2pPr>
            <a:lvl3pPr indent="-228600" lvl="2" marL="1371600" algn="l">
              <a:lnSpc>
                <a:spcPct val="90000"/>
              </a:lnSpc>
              <a:spcBef>
                <a:spcPts val="545"/>
              </a:spcBef>
              <a:spcAft>
                <a:spcPts val="0"/>
              </a:spcAft>
              <a:buClr>
                <a:schemeClr val="dk1"/>
              </a:buClr>
              <a:buSzPts val="1962"/>
              <a:buNone/>
              <a:defRPr b="1" sz="1962"/>
            </a:lvl3pPr>
            <a:lvl4pPr indent="-228600" lvl="3" marL="1828800" algn="l">
              <a:lnSpc>
                <a:spcPct val="90000"/>
              </a:lnSpc>
              <a:spcBef>
                <a:spcPts val="545"/>
              </a:spcBef>
              <a:spcAft>
                <a:spcPts val="0"/>
              </a:spcAft>
              <a:buClr>
                <a:schemeClr val="dk1"/>
              </a:buClr>
              <a:buSzPts val="1744"/>
              <a:buNone/>
              <a:defRPr b="1" sz="1744"/>
            </a:lvl4pPr>
            <a:lvl5pPr indent="-228600" lvl="4" marL="2286000" algn="l">
              <a:lnSpc>
                <a:spcPct val="90000"/>
              </a:lnSpc>
              <a:spcBef>
                <a:spcPts val="545"/>
              </a:spcBef>
              <a:spcAft>
                <a:spcPts val="0"/>
              </a:spcAft>
              <a:buClr>
                <a:schemeClr val="dk1"/>
              </a:buClr>
              <a:buSzPts val="1744"/>
              <a:buNone/>
              <a:defRPr b="1" sz="1744"/>
            </a:lvl5pPr>
            <a:lvl6pPr indent="-228600" lvl="5" marL="2743200" algn="l">
              <a:lnSpc>
                <a:spcPct val="90000"/>
              </a:lnSpc>
              <a:spcBef>
                <a:spcPts val="545"/>
              </a:spcBef>
              <a:spcAft>
                <a:spcPts val="0"/>
              </a:spcAft>
              <a:buClr>
                <a:schemeClr val="dk1"/>
              </a:buClr>
              <a:buSzPts val="1744"/>
              <a:buNone/>
              <a:defRPr b="1" sz="1744"/>
            </a:lvl6pPr>
            <a:lvl7pPr indent="-228600" lvl="6" marL="3200400" algn="l">
              <a:lnSpc>
                <a:spcPct val="90000"/>
              </a:lnSpc>
              <a:spcBef>
                <a:spcPts val="545"/>
              </a:spcBef>
              <a:spcAft>
                <a:spcPts val="0"/>
              </a:spcAft>
              <a:buClr>
                <a:schemeClr val="dk1"/>
              </a:buClr>
              <a:buSzPts val="1744"/>
              <a:buNone/>
              <a:defRPr b="1" sz="1744"/>
            </a:lvl7pPr>
            <a:lvl8pPr indent="-228600" lvl="7" marL="3657600" algn="l">
              <a:lnSpc>
                <a:spcPct val="90000"/>
              </a:lnSpc>
              <a:spcBef>
                <a:spcPts val="545"/>
              </a:spcBef>
              <a:spcAft>
                <a:spcPts val="0"/>
              </a:spcAft>
              <a:buClr>
                <a:schemeClr val="dk1"/>
              </a:buClr>
              <a:buSzPts val="1744"/>
              <a:buNone/>
              <a:defRPr b="1" sz="1744"/>
            </a:lvl8pPr>
            <a:lvl9pPr indent="-228600" lvl="8" marL="4114800" algn="l">
              <a:lnSpc>
                <a:spcPct val="90000"/>
              </a:lnSpc>
              <a:spcBef>
                <a:spcPts val="545"/>
              </a:spcBef>
              <a:spcAft>
                <a:spcPts val="0"/>
              </a:spcAft>
              <a:buClr>
                <a:schemeClr val="dk1"/>
              </a:buClr>
              <a:buSzPts val="1744"/>
              <a:buNone/>
              <a:defRPr b="1" sz="1744"/>
            </a:lvl9pPr>
          </a:lstStyle>
          <a:p/>
        </p:txBody>
      </p:sp>
      <p:sp>
        <p:nvSpPr>
          <p:cNvPr id="171" name="Google Shape;171;g24147e92ab1_0_203"/>
          <p:cNvSpPr txBox="1"/>
          <p:nvPr>
            <p:ph idx="2" type="body"/>
          </p:nvPr>
        </p:nvSpPr>
        <p:spPr>
          <a:xfrm>
            <a:off x="697090" y="2772399"/>
            <a:ext cx="4281300" cy="40779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72" name="Google Shape;172;g24147e92ab1_0_203"/>
          <p:cNvSpPr txBox="1"/>
          <p:nvPr>
            <p:ph idx="3" type="body"/>
          </p:nvPr>
        </p:nvSpPr>
        <p:spPr>
          <a:xfrm>
            <a:off x="5123403" y="1860565"/>
            <a:ext cx="4302300" cy="9117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90"/>
              </a:spcBef>
              <a:spcAft>
                <a:spcPts val="0"/>
              </a:spcAft>
              <a:buClr>
                <a:schemeClr val="dk1"/>
              </a:buClr>
              <a:buSzPts val="2616"/>
              <a:buNone/>
              <a:defRPr b="1" sz="2616"/>
            </a:lvl1pPr>
            <a:lvl2pPr indent="-228600" lvl="1" marL="914400" algn="l">
              <a:lnSpc>
                <a:spcPct val="90000"/>
              </a:lnSpc>
              <a:spcBef>
                <a:spcPts val="545"/>
              </a:spcBef>
              <a:spcAft>
                <a:spcPts val="0"/>
              </a:spcAft>
              <a:buClr>
                <a:schemeClr val="dk1"/>
              </a:buClr>
              <a:buSzPts val="2179"/>
              <a:buNone/>
              <a:defRPr b="1" sz="2179"/>
            </a:lvl2pPr>
            <a:lvl3pPr indent="-228600" lvl="2" marL="1371600" algn="l">
              <a:lnSpc>
                <a:spcPct val="90000"/>
              </a:lnSpc>
              <a:spcBef>
                <a:spcPts val="545"/>
              </a:spcBef>
              <a:spcAft>
                <a:spcPts val="0"/>
              </a:spcAft>
              <a:buClr>
                <a:schemeClr val="dk1"/>
              </a:buClr>
              <a:buSzPts val="1962"/>
              <a:buNone/>
              <a:defRPr b="1" sz="1962"/>
            </a:lvl3pPr>
            <a:lvl4pPr indent="-228600" lvl="3" marL="1828800" algn="l">
              <a:lnSpc>
                <a:spcPct val="90000"/>
              </a:lnSpc>
              <a:spcBef>
                <a:spcPts val="545"/>
              </a:spcBef>
              <a:spcAft>
                <a:spcPts val="0"/>
              </a:spcAft>
              <a:buClr>
                <a:schemeClr val="dk1"/>
              </a:buClr>
              <a:buSzPts val="1744"/>
              <a:buNone/>
              <a:defRPr b="1" sz="1744"/>
            </a:lvl4pPr>
            <a:lvl5pPr indent="-228600" lvl="4" marL="2286000" algn="l">
              <a:lnSpc>
                <a:spcPct val="90000"/>
              </a:lnSpc>
              <a:spcBef>
                <a:spcPts val="545"/>
              </a:spcBef>
              <a:spcAft>
                <a:spcPts val="0"/>
              </a:spcAft>
              <a:buClr>
                <a:schemeClr val="dk1"/>
              </a:buClr>
              <a:buSzPts val="1744"/>
              <a:buNone/>
              <a:defRPr b="1" sz="1744"/>
            </a:lvl5pPr>
            <a:lvl6pPr indent="-228600" lvl="5" marL="2743200" algn="l">
              <a:lnSpc>
                <a:spcPct val="90000"/>
              </a:lnSpc>
              <a:spcBef>
                <a:spcPts val="545"/>
              </a:spcBef>
              <a:spcAft>
                <a:spcPts val="0"/>
              </a:spcAft>
              <a:buClr>
                <a:schemeClr val="dk1"/>
              </a:buClr>
              <a:buSzPts val="1744"/>
              <a:buNone/>
              <a:defRPr b="1" sz="1744"/>
            </a:lvl6pPr>
            <a:lvl7pPr indent="-228600" lvl="6" marL="3200400" algn="l">
              <a:lnSpc>
                <a:spcPct val="90000"/>
              </a:lnSpc>
              <a:spcBef>
                <a:spcPts val="545"/>
              </a:spcBef>
              <a:spcAft>
                <a:spcPts val="0"/>
              </a:spcAft>
              <a:buClr>
                <a:schemeClr val="dk1"/>
              </a:buClr>
              <a:buSzPts val="1744"/>
              <a:buNone/>
              <a:defRPr b="1" sz="1744"/>
            </a:lvl7pPr>
            <a:lvl8pPr indent="-228600" lvl="7" marL="3657600" algn="l">
              <a:lnSpc>
                <a:spcPct val="90000"/>
              </a:lnSpc>
              <a:spcBef>
                <a:spcPts val="545"/>
              </a:spcBef>
              <a:spcAft>
                <a:spcPts val="0"/>
              </a:spcAft>
              <a:buClr>
                <a:schemeClr val="dk1"/>
              </a:buClr>
              <a:buSzPts val="1744"/>
              <a:buNone/>
              <a:defRPr b="1" sz="1744"/>
            </a:lvl8pPr>
            <a:lvl9pPr indent="-228600" lvl="8" marL="4114800" algn="l">
              <a:lnSpc>
                <a:spcPct val="90000"/>
              </a:lnSpc>
              <a:spcBef>
                <a:spcPts val="545"/>
              </a:spcBef>
              <a:spcAft>
                <a:spcPts val="0"/>
              </a:spcAft>
              <a:buClr>
                <a:schemeClr val="dk1"/>
              </a:buClr>
              <a:buSzPts val="1744"/>
              <a:buNone/>
              <a:defRPr b="1" sz="1744"/>
            </a:lvl9pPr>
          </a:lstStyle>
          <a:p/>
        </p:txBody>
      </p:sp>
      <p:sp>
        <p:nvSpPr>
          <p:cNvPr id="173" name="Google Shape;173;g24147e92ab1_0_203"/>
          <p:cNvSpPr txBox="1"/>
          <p:nvPr>
            <p:ph idx="4" type="body"/>
          </p:nvPr>
        </p:nvSpPr>
        <p:spPr>
          <a:xfrm>
            <a:off x="5123403" y="2772399"/>
            <a:ext cx="4302300" cy="40779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74" name="Google Shape;174;g24147e92ab1_0_203"/>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75" name="Google Shape;175;g24147e92ab1_0_203"/>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76" name="Google Shape;176;g24147e92ab1_0_203"/>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g24147e92ab1_0_212"/>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g24147e92ab1_0_212"/>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80" name="Google Shape;180;g24147e92ab1_0_212"/>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81" name="Google Shape;181;g24147e92ab1_0_212"/>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2" name="Shape 182"/>
        <p:cNvGrpSpPr/>
        <p:nvPr/>
      </p:nvGrpSpPr>
      <p:grpSpPr>
        <a:xfrm>
          <a:off x="0" y="0"/>
          <a:ext cx="0" cy="0"/>
          <a:chOff x="0" y="0"/>
          <a:chExt cx="0" cy="0"/>
        </a:xfrm>
      </p:grpSpPr>
      <p:sp>
        <p:nvSpPr>
          <p:cNvPr id="183" name="Google Shape;183;g24147e92ab1_0_217"/>
          <p:cNvSpPr txBox="1"/>
          <p:nvPr>
            <p:ph type="title"/>
          </p:nvPr>
        </p:nvSpPr>
        <p:spPr>
          <a:xfrm>
            <a:off x="697089" y="505989"/>
            <a:ext cx="3264300" cy="1770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487"/>
              <a:buFont typeface="Calibri"/>
              <a:buNone/>
              <a:defRPr sz="348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g24147e92ab1_0_217"/>
          <p:cNvSpPr txBox="1"/>
          <p:nvPr>
            <p:ph idx="1" type="body"/>
          </p:nvPr>
        </p:nvSpPr>
        <p:spPr>
          <a:xfrm>
            <a:off x="4302445" y="1092798"/>
            <a:ext cx="5123400" cy="5393700"/>
          </a:xfrm>
          <a:prstGeom prst="rect">
            <a:avLst/>
          </a:prstGeom>
          <a:noFill/>
          <a:ln>
            <a:noFill/>
          </a:ln>
        </p:spPr>
        <p:txBody>
          <a:bodyPr anchorCtr="0" anchor="t" bIns="45700" lIns="91425" spcFirstLastPara="1" rIns="91425" wrap="square" tIns="45700">
            <a:noAutofit/>
          </a:bodyPr>
          <a:lstStyle>
            <a:lvl1pPr indent="-450024" lvl="0" marL="457200" algn="l">
              <a:lnSpc>
                <a:spcPct val="90000"/>
              </a:lnSpc>
              <a:spcBef>
                <a:spcPts val="1090"/>
              </a:spcBef>
              <a:spcAft>
                <a:spcPts val="0"/>
              </a:spcAft>
              <a:buClr>
                <a:schemeClr val="dk1"/>
              </a:buClr>
              <a:buSzPts val="3487"/>
              <a:buChar char="•"/>
              <a:defRPr sz="3487"/>
            </a:lvl1pPr>
            <a:lvl2pPr indent="-422402" lvl="1" marL="914400" algn="l">
              <a:lnSpc>
                <a:spcPct val="90000"/>
              </a:lnSpc>
              <a:spcBef>
                <a:spcPts val="545"/>
              </a:spcBef>
              <a:spcAft>
                <a:spcPts val="0"/>
              </a:spcAft>
              <a:buClr>
                <a:schemeClr val="dk1"/>
              </a:buClr>
              <a:buSzPts val="3052"/>
              <a:buChar char="•"/>
              <a:defRPr sz="3052"/>
            </a:lvl2pPr>
            <a:lvl3pPr indent="-394716" lvl="2" marL="1371600" algn="l">
              <a:lnSpc>
                <a:spcPct val="90000"/>
              </a:lnSpc>
              <a:spcBef>
                <a:spcPts val="545"/>
              </a:spcBef>
              <a:spcAft>
                <a:spcPts val="0"/>
              </a:spcAft>
              <a:buClr>
                <a:schemeClr val="dk1"/>
              </a:buClr>
              <a:buSzPts val="2616"/>
              <a:buChar char="•"/>
              <a:defRPr sz="2616"/>
            </a:lvl3pPr>
            <a:lvl4pPr indent="-366966" lvl="3" marL="1828800" algn="l">
              <a:lnSpc>
                <a:spcPct val="90000"/>
              </a:lnSpc>
              <a:spcBef>
                <a:spcPts val="545"/>
              </a:spcBef>
              <a:spcAft>
                <a:spcPts val="0"/>
              </a:spcAft>
              <a:buClr>
                <a:schemeClr val="dk1"/>
              </a:buClr>
              <a:buSzPts val="2179"/>
              <a:buChar char="•"/>
              <a:defRPr sz="2179"/>
            </a:lvl4pPr>
            <a:lvl5pPr indent="-366966" lvl="4" marL="2286000" algn="l">
              <a:lnSpc>
                <a:spcPct val="90000"/>
              </a:lnSpc>
              <a:spcBef>
                <a:spcPts val="545"/>
              </a:spcBef>
              <a:spcAft>
                <a:spcPts val="0"/>
              </a:spcAft>
              <a:buClr>
                <a:schemeClr val="dk1"/>
              </a:buClr>
              <a:buSzPts val="2179"/>
              <a:buChar char="•"/>
              <a:defRPr sz="2179"/>
            </a:lvl5pPr>
            <a:lvl6pPr indent="-366966" lvl="5" marL="2743200" algn="l">
              <a:lnSpc>
                <a:spcPct val="90000"/>
              </a:lnSpc>
              <a:spcBef>
                <a:spcPts val="545"/>
              </a:spcBef>
              <a:spcAft>
                <a:spcPts val="0"/>
              </a:spcAft>
              <a:buClr>
                <a:schemeClr val="dk1"/>
              </a:buClr>
              <a:buSzPts val="2179"/>
              <a:buChar char="•"/>
              <a:defRPr sz="2179"/>
            </a:lvl6pPr>
            <a:lvl7pPr indent="-366966" lvl="6" marL="3200400" algn="l">
              <a:lnSpc>
                <a:spcPct val="90000"/>
              </a:lnSpc>
              <a:spcBef>
                <a:spcPts val="545"/>
              </a:spcBef>
              <a:spcAft>
                <a:spcPts val="0"/>
              </a:spcAft>
              <a:buClr>
                <a:schemeClr val="dk1"/>
              </a:buClr>
              <a:buSzPts val="2179"/>
              <a:buChar char="•"/>
              <a:defRPr sz="2179"/>
            </a:lvl7pPr>
            <a:lvl8pPr indent="-366966" lvl="7" marL="3657600" algn="l">
              <a:lnSpc>
                <a:spcPct val="90000"/>
              </a:lnSpc>
              <a:spcBef>
                <a:spcPts val="545"/>
              </a:spcBef>
              <a:spcAft>
                <a:spcPts val="0"/>
              </a:spcAft>
              <a:buClr>
                <a:schemeClr val="dk1"/>
              </a:buClr>
              <a:buSzPts val="2179"/>
              <a:buChar char="•"/>
              <a:defRPr sz="2179"/>
            </a:lvl8pPr>
            <a:lvl9pPr indent="-366966" lvl="8" marL="4114800" algn="l">
              <a:lnSpc>
                <a:spcPct val="90000"/>
              </a:lnSpc>
              <a:spcBef>
                <a:spcPts val="545"/>
              </a:spcBef>
              <a:spcAft>
                <a:spcPts val="0"/>
              </a:spcAft>
              <a:buClr>
                <a:schemeClr val="dk1"/>
              </a:buClr>
              <a:buSzPts val="2179"/>
              <a:buChar char="•"/>
              <a:defRPr sz="2179"/>
            </a:lvl9pPr>
          </a:lstStyle>
          <a:p/>
        </p:txBody>
      </p:sp>
      <p:sp>
        <p:nvSpPr>
          <p:cNvPr id="185" name="Google Shape;185;g24147e92ab1_0_217"/>
          <p:cNvSpPr txBox="1"/>
          <p:nvPr>
            <p:ph idx="2" type="body"/>
          </p:nvPr>
        </p:nvSpPr>
        <p:spPr>
          <a:xfrm>
            <a:off x="697089" y="2276951"/>
            <a:ext cx="3264300" cy="4218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90"/>
              </a:spcBef>
              <a:spcAft>
                <a:spcPts val="0"/>
              </a:spcAft>
              <a:buClr>
                <a:schemeClr val="dk1"/>
              </a:buClr>
              <a:buSzPts val="1744"/>
              <a:buNone/>
              <a:defRPr sz="1744"/>
            </a:lvl1pPr>
            <a:lvl2pPr indent="-228600" lvl="1" marL="914400" algn="l">
              <a:lnSpc>
                <a:spcPct val="90000"/>
              </a:lnSpc>
              <a:spcBef>
                <a:spcPts val="545"/>
              </a:spcBef>
              <a:spcAft>
                <a:spcPts val="0"/>
              </a:spcAft>
              <a:buClr>
                <a:schemeClr val="dk1"/>
              </a:buClr>
              <a:buSzPts val="1525"/>
              <a:buNone/>
              <a:defRPr sz="1525"/>
            </a:lvl2pPr>
            <a:lvl3pPr indent="-228600" lvl="2" marL="1371600" algn="l">
              <a:lnSpc>
                <a:spcPct val="90000"/>
              </a:lnSpc>
              <a:spcBef>
                <a:spcPts val="545"/>
              </a:spcBef>
              <a:spcAft>
                <a:spcPts val="0"/>
              </a:spcAft>
              <a:buClr>
                <a:schemeClr val="dk1"/>
              </a:buClr>
              <a:buSzPts val="1308"/>
              <a:buNone/>
              <a:defRPr sz="1308"/>
            </a:lvl3pPr>
            <a:lvl4pPr indent="-228600" lvl="3" marL="1828800" algn="l">
              <a:lnSpc>
                <a:spcPct val="90000"/>
              </a:lnSpc>
              <a:spcBef>
                <a:spcPts val="545"/>
              </a:spcBef>
              <a:spcAft>
                <a:spcPts val="0"/>
              </a:spcAft>
              <a:buClr>
                <a:schemeClr val="dk1"/>
              </a:buClr>
              <a:buSzPts val="1090"/>
              <a:buNone/>
              <a:defRPr sz="1090"/>
            </a:lvl4pPr>
            <a:lvl5pPr indent="-228600" lvl="4" marL="2286000" algn="l">
              <a:lnSpc>
                <a:spcPct val="90000"/>
              </a:lnSpc>
              <a:spcBef>
                <a:spcPts val="545"/>
              </a:spcBef>
              <a:spcAft>
                <a:spcPts val="0"/>
              </a:spcAft>
              <a:buClr>
                <a:schemeClr val="dk1"/>
              </a:buClr>
              <a:buSzPts val="1090"/>
              <a:buNone/>
              <a:defRPr sz="1090"/>
            </a:lvl5pPr>
            <a:lvl6pPr indent="-228600" lvl="5" marL="2743200" algn="l">
              <a:lnSpc>
                <a:spcPct val="90000"/>
              </a:lnSpc>
              <a:spcBef>
                <a:spcPts val="545"/>
              </a:spcBef>
              <a:spcAft>
                <a:spcPts val="0"/>
              </a:spcAft>
              <a:buClr>
                <a:schemeClr val="dk1"/>
              </a:buClr>
              <a:buSzPts val="1090"/>
              <a:buNone/>
              <a:defRPr sz="1090"/>
            </a:lvl6pPr>
            <a:lvl7pPr indent="-228600" lvl="6" marL="3200400" algn="l">
              <a:lnSpc>
                <a:spcPct val="90000"/>
              </a:lnSpc>
              <a:spcBef>
                <a:spcPts val="545"/>
              </a:spcBef>
              <a:spcAft>
                <a:spcPts val="0"/>
              </a:spcAft>
              <a:buClr>
                <a:schemeClr val="dk1"/>
              </a:buClr>
              <a:buSzPts val="1090"/>
              <a:buNone/>
              <a:defRPr sz="1090"/>
            </a:lvl7pPr>
            <a:lvl8pPr indent="-228600" lvl="7" marL="3657600" algn="l">
              <a:lnSpc>
                <a:spcPct val="90000"/>
              </a:lnSpc>
              <a:spcBef>
                <a:spcPts val="545"/>
              </a:spcBef>
              <a:spcAft>
                <a:spcPts val="0"/>
              </a:spcAft>
              <a:buClr>
                <a:schemeClr val="dk1"/>
              </a:buClr>
              <a:buSzPts val="1090"/>
              <a:buNone/>
              <a:defRPr sz="1090"/>
            </a:lvl8pPr>
            <a:lvl9pPr indent="-228600" lvl="8" marL="4114800" algn="l">
              <a:lnSpc>
                <a:spcPct val="90000"/>
              </a:lnSpc>
              <a:spcBef>
                <a:spcPts val="545"/>
              </a:spcBef>
              <a:spcAft>
                <a:spcPts val="0"/>
              </a:spcAft>
              <a:buClr>
                <a:schemeClr val="dk1"/>
              </a:buClr>
              <a:buSzPts val="1090"/>
              <a:buNone/>
              <a:defRPr sz="1090"/>
            </a:lvl9pPr>
          </a:lstStyle>
          <a:p/>
        </p:txBody>
      </p:sp>
      <p:sp>
        <p:nvSpPr>
          <p:cNvPr id="186" name="Google Shape;186;g24147e92ab1_0_217"/>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87" name="Google Shape;187;g24147e92ab1_0_217"/>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88" name="Google Shape;188;g24147e92ab1_0_217"/>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9" name="Shape 189"/>
        <p:cNvGrpSpPr/>
        <p:nvPr/>
      </p:nvGrpSpPr>
      <p:grpSpPr>
        <a:xfrm>
          <a:off x="0" y="0"/>
          <a:ext cx="0" cy="0"/>
          <a:chOff x="0" y="0"/>
          <a:chExt cx="0" cy="0"/>
        </a:xfrm>
      </p:grpSpPr>
      <p:sp>
        <p:nvSpPr>
          <p:cNvPr id="190" name="Google Shape;190;g24147e92ab1_0_224"/>
          <p:cNvSpPr txBox="1"/>
          <p:nvPr>
            <p:ph type="title"/>
          </p:nvPr>
        </p:nvSpPr>
        <p:spPr>
          <a:xfrm>
            <a:off x="697089" y="505989"/>
            <a:ext cx="3264300" cy="1770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487"/>
              <a:buFont typeface="Calibri"/>
              <a:buNone/>
              <a:defRPr sz="348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g24147e92ab1_0_224"/>
          <p:cNvSpPr/>
          <p:nvPr>
            <p:ph idx="2" type="pic"/>
          </p:nvPr>
        </p:nvSpPr>
        <p:spPr>
          <a:xfrm>
            <a:off x="4302445" y="1092798"/>
            <a:ext cx="5123400" cy="5393700"/>
          </a:xfrm>
          <a:prstGeom prst="rect">
            <a:avLst/>
          </a:prstGeom>
          <a:noFill/>
          <a:ln>
            <a:noFill/>
          </a:ln>
        </p:spPr>
      </p:sp>
      <p:sp>
        <p:nvSpPr>
          <p:cNvPr id="192" name="Google Shape;192;g24147e92ab1_0_224"/>
          <p:cNvSpPr txBox="1"/>
          <p:nvPr>
            <p:ph idx="1" type="body"/>
          </p:nvPr>
        </p:nvSpPr>
        <p:spPr>
          <a:xfrm>
            <a:off x="697089" y="2276951"/>
            <a:ext cx="3264300" cy="4218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90"/>
              </a:spcBef>
              <a:spcAft>
                <a:spcPts val="0"/>
              </a:spcAft>
              <a:buClr>
                <a:schemeClr val="dk1"/>
              </a:buClr>
              <a:buSzPts val="1744"/>
              <a:buNone/>
              <a:defRPr sz="1744"/>
            </a:lvl1pPr>
            <a:lvl2pPr indent="-228600" lvl="1" marL="914400" algn="l">
              <a:lnSpc>
                <a:spcPct val="90000"/>
              </a:lnSpc>
              <a:spcBef>
                <a:spcPts val="545"/>
              </a:spcBef>
              <a:spcAft>
                <a:spcPts val="0"/>
              </a:spcAft>
              <a:buClr>
                <a:schemeClr val="dk1"/>
              </a:buClr>
              <a:buSzPts val="1525"/>
              <a:buNone/>
              <a:defRPr sz="1525"/>
            </a:lvl2pPr>
            <a:lvl3pPr indent="-228600" lvl="2" marL="1371600" algn="l">
              <a:lnSpc>
                <a:spcPct val="90000"/>
              </a:lnSpc>
              <a:spcBef>
                <a:spcPts val="545"/>
              </a:spcBef>
              <a:spcAft>
                <a:spcPts val="0"/>
              </a:spcAft>
              <a:buClr>
                <a:schemeClr val="dk1"/>
              </a:buClr>
              <a:buSzPts val="1308"/>
              <a:buNone/>
              <a:defRPr sz="1308"/>
            </a:lvl3pPr>
            <a:lvl4pPr indent="-228600" lvl="3" marL="1828800" algn="l">
              <a:lnSpc>
                <a:spcPct val="90000"/>
              </a:lnSpc>
              <a:spcBef>
                <a:spcPts val="545"/>
              </a:spcBef>
              <a:spcAft>
                <a:spcPts val="0"/>
              </a:spcAft>
              <a:buClr>
                <a:schemeClr val="dk1"/>
              </a:buClr>
              <a:buSzPts val="1090"/>
              <a:buNone/>
              <a:defRPr sz="1090"/>
            </a:lvl4pPr>
            <a:lvl5pPr indent="-228600" lvl="4" marL="2286000" algn="l">
              <a:lnSpc>
                <a:spcPct val="90000"/>
              </a:lnSpc>
              <a:spcBef>
                <a:spcPts val="545"/>
              </a:spcBef>
              <a:spcAft>
                <a:spcPts val="0"/>
              </a:spcAft>
              <a:buClr>
                <a:schemeClr val="dk1"/>
              </a:buClr>
              <a:buSzPts val="1090"/>
              <a:buNone/>
              <a:defRPr sz="1090"/>
            </a:lvl5pPr>
            <a:lvl6pPr indent="-228600" lvl="5" marL="2743200" algn="l">
              <a:lnSpc>
                <a:spcPct val="90000"/>
              </a:lnSpc>
              <a:spcBef>
                <a:spcPts val="545"/>
              </a:spcBef>
              <a:spcAft>
                <a:spcPts val="0"/>
              </a:spcAft>
              <a:buClr>
                <a:schemeClr val="dk1"/>
              </a:buClr>
              <a:buSzPts val="1090"/>
              <a:buNone/>
              <a:defRPr sz="1090"/>
            </a:lvl6pPr>
            <a:lvl7pPr indent="-228600" lvl="6" marL="3200400" algn="l">
              <a:lnSpc>
                <a:spcPct val="90000"/>
              </a:lnSpc>
              <a:spcBef>
                <a:spcPts val="545"/>
              </a:spcBef>
              <a:spcAft>
                <a:spcPts val="0"/>
              </a:spcAft>
              <a:buClr>
                <a:schemeClr val="dk1"/>
              </a:buClr>
              <a:buSzPts val="1090"/>
              <a:buNone/>
              <a:defRPr sz="1090"/>
            </a:lvl7pPr>
            <a:lvl8pPr indent="-228600" lvl="7" marL="3657600" algn="l">
              <a:lnSpc>
                <a:spcPct val="90000"/>
              </a:lnSpc>
              <a:spcBef>
                <a:spcPts val="545"/>
              </a:spcBef>
              <a:spcAft>
                <a:spcPts val="0"/>
              </a:spcAft>
              <a:buClr>
                <a:schemeClr val="dk1"/>
              </a:buClr>
              <a:buSzPts val="1090"/>
              <a:buNone/>
              <a:defRPr sz="1090"/>
            </a:lvl8pPr>
            <a:lvl9pPr indent="-228600" lvl="8" marL="4114800" algn="l">
              <a:lnSpc>
                <a:spcPct val="90000"/>
              </a:lnSpc>
              <a:spcBef>
                <a:spcPts val="545"/>
              </a:spcBef>
              <a:spcAft>
                <a:spcPts val="0"/>
              </a:spcAft>
              <a:buClr>
                <a:schemeClr val="dk1"/>
              </a:buClr>
              <a:buSzPts val="1090"/>
              <a:buNone/>
              <a:defRPr sz="1090"/>
            </a:lvl9pPr>
          </a:lstStyle>
          <a:p/>
        </p:txBody>
      </p:sp>
      <p:sp>
        <p:nvSpPr>
          <p:cNvPr id="193" name="Google Shape;193;g24147e92ab1_0_224"/>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94" name="Google Shape;194;g24147e92ab1_0_224"/>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95" name="Google Shape;195;g24147e92ab1_0_224"/>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6" name="Shape 196"/>
        <p:cNvGrpSpPr/>
        <p:nvPr/>
      </p:nvGrpSpPr>
      <p:grpSpPr>
        <a:xfrm>
          <a:off x="0" y="0"/>
          <a:ext cx="0" cy="0"/>
          <a:chOff x="0" y="0"/>
          <a:chExt cx="0" cy="0"/>
        </a:xfrm>
      </p:grpSpPr>
      <p:sp>
        <p:nvSpPr>
          <p:cNvPr id="197" name="Google Shape;197;g24147e92ab1_0_231"/>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g24147e92ab1_0_231"/>
          <p:cNvSpPr txBox="1"/>
          <p:nvPr>
            <p:ph idx="1" type="body"/>
          </p:nvPr>
        </p:nvSpPr>
        <p:spPr>
          <a:xfrm rot="5400000">
            <a:off x="2652329" y="63844"/>
            <a:ext cx="4815600" cy="8728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99" name="Google Shape;199;g24147e92ab1_0_231"/>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0" name="Google Shape;200;g24147e92ab1_0_231"/>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1" name="Google Shape;201;g24147e92ab1_0_231"/>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2" name="Shape 202"/>
        <p:cNvGrpSpPr/>
        <p:nvPr/>
      </p:nvGrpSpPr>
      <p:grpSpPr>
        <a:xfrm>
          <a:off x="0" y="0"/>
          <a:ext cx="0" cy="0"/>
          <a:chOff x="0" y="0"/>
          <a:chExt cx="0" cy="0"/>
        </a:xfrm>
      </p:grpSpPr>
      <p:sp>
        <p:nvSpPr>
          <p:cNvPr id="203" name="Google Shape;203;g24147e92ab1_0_237"/>
          <p:cNvSpPr txBox="1"/>
          <p:nvPr>
            <p:ph type="title"/>
          </p:nvPr>
        </p:nvSpPr>
        <p:spPr>
          <a:xfrm rot="5400000">
            <a:off x="5117429" y="2528991"/>
            <a:ext cx="6432000" cy="2182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g24147e92ab1_0_237"/>
          <p:cNvSpPr txBox="1"/>
          <p:nvPr>
            <p:ph idx="1" type="body"/>
          </p:nvPr>
        </p:nvSpPr>
        <p:spPr>
          <a:xfrm rot="5400000">
            <a:off x="689686" y="409941"/>
            <a:ext cx="6432000" cy="6420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05" name="Google Shape;205;g24147e92ab1_0_237"/>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6" name="Google Shape;206;g24147e92ab1_0_237"/>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7" name="Google Shape;207;g24147e92ab1_0_237"/>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1.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g24147e92ab1_0_169"/>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795"/>
              <a:buFont typeface="Calibri"/>
              <a:buNone/>
              <a:defRPr b="0" i="0" sz="4795"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5" name="Google Shape;125;g24147e92ab1_0_169"/>
          <p:cNvSpPr txBox="1"/>
          <p:nvPr>
            <p:ph idx="1" type="body"/>
          </p:nvPr>
        </p:nvSpPr>
        <p:spPr>
          <a:xfrm>
            <a:off x="695771" y="2020443"/>
            <a:ext cx="8728800" cy="4815600"/>
          </a:xfrm>
          <a:prstGeom prst="rect">
            <a:avLst/>
          </a:prstGeom>
          <a:noFill/>
          <a:ln>
            <a:noFill/>
          </a:ln>
        </p:spPr>
        <p:txBody>
          <a:bodyPr anchorCtr="0" anchor="t" bIns="45700" lIns="91425" spcFirstLastPara="1" rIns="91425" wrap="square" tIns="45700">
            <a:noAutofit/>
          </a:bodyPr>
          <a:lstStyle>
            <a:lvl1pPr indent="-422402" lvl="0" marL="457200" marR="0" rtl="0" algn="l">
              <a:lnSpc>
                <a:spcPct val="90000"/>
              </a:lnSpc>
              <a:spcBef>
                <a:spcPts val="1090"/>
              </a:spcBef>
              <a:spcAft>
                <a:spcPts val="0"/>
              </a:spcAft>
              <a:buClr>
                <a:schemeClr val="dk1"/>
              </a:buClr>
              <a:buSzPts val="3052"/>
              <a:buFont typeface="Arial"/>
              <a:buChar char="•"/>
              <a:defRPr b="0" i="0" sz="3052" u="none" cap="none" strike="noStrike">
                <a:solidFill>
                  <a:schemeClr val="dk1"/>
                </a:solidFill>
                <a:latin typeface="Calibri"/>
                <a:ea typeface="Calibri"/>
                <a:cs typeface="Calibri"/>
                <a:sym typeface="Calibri"/>
              </a:defRPr>
            </a:lvl1pPr>
            <a:lvl2pPr indent="-394716" lvl="1" marL="914400" marR="0" rtl="0" algn="l">
              <a:lnSpc>
                <a:spcPct val="90000"/>
              </a:lnSpc>
              <a:spcBef>
                <a:spcPts val="545"/>
              </a:spcBef>
              <a:spcAft>
                <a:spcPts val="0"/>
              </a:spcAft>
              <a:buClr>
                <a:schemeClr val="dk1"/>
              </a:buClr>
              <a:buSzPts val="2616"/>
              <a:buFont typeface="Arial"/>
              <a:buChar char="•"/>
              <a:defRPr b="0" i="0" sz="2616" u="none" cap="none" strike="noStrike">
                <a:solidFill>
                  <a:schemeClr val="dk1"/>
                </a:solidFill>
                <a:latin typeface="Calibri"/>
                <a:ea typeface="Calibri"/>
                <a:cs typeface="Calibri"/>
                <a:sym typeface="Calibri"/>
              </a:defRPr>
            </a:lvl2pPr>
            <a:lvl3pPr indent="-366966" lvl="2" marL="1371600" marR="0" rtl="0" algn="l">
              <a:lnSpc>
                <a:spcPct val="90000"/>
              </a:lnSpc>
              <a:spcBef>
                <a:spcPts val="545"/>
              </a:spcBef>
              <a:spcAft>
                <a:spcPts val="0"/>
              </a:spcAft>
              <a:buClr>
                <a:schemeClr val="dk1"/>
              </a:buClr>
              <a:buSzPts val="2179"/>
              <a:buFont typeface="Arial"/>
              <a:buChar char="•"/>
              <a:defRPr b="0" i="0" sz="2179" u="none" cap="none" strike="noStrike">
                <a:solidFill>
                  <a:schemeClr val="dk1"/>
                </a:solidFill>
                <a:latin typeface="Calibri"/>
                <a:ea typeface="Calibri"/>
                <a:cs typeface="Calibri"/>
                <a:sym typeface="Calibri"/>
              </a:defRPr>
            </a:lvl3pPr>
            <a:lvl4pPr indent="-353186" lvl="3" marL="18288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4pPr>
            <a:lvl5pPr indent="-353186" lvl="4" marL="22860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5pPr>
            <a:lvl6pPr indent="-353186" lvl="5" marL="27432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6pPr>
            <a:lvl7pPr indent="-353186" lvl="6" marL="32004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7pPr>
            <a:lvl8pPr indent="-353186" lvl="7" marL="36576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8pPr>
            <a:lvl9pPr indent="-353186" lvl="8" marL="41148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9pPr>
          </a:lstStyle>
          <a:p/>
        </p:txBody>
      </p:sp>
      <p:sp>
        <p:nvSpPr>
          <p:cNvPr id="126" name="Google Shape;126;g24147e92ab1_0_169"/>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7" name="Google Shape;127;g24147e92ab1_0_169"/>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8" name="Google Shape;128;g24147e92ab1_0_169"/>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hyperlink" Target="mailto:4804191858@students.ocps.ne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hyperlink" Target="https://tinyurl.com/FL-802LSS" TargetMode="Externa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214" name="Google Shape;214;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215" name="Google Shape;215;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C/ Staff Sergeant Eliud Cruz-Garcia</a:t>
            </a:r>
            <a:endParaRPr b="0" i="0" sz="2800" u="none" cap="none" strike="noStrike">
              <a:solidFill>
                <a:srgbClr val="000000"/>
              </a:solidFill>
              <a:latin typeface="Times New Roman"/>
              <a:ea typeface="Times New Roman"/>
              <a:cs typeface="Times New Roman"/>
              <a:sym typeface="Times New Roman"/>
            </a:endParaRPr>
          </a:p>
        </p:txBody>
      </p:sp>
      <p:sp>
        <p:nvSpPr>
          <p:cNvPr id="216" name="Google Shape;216;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217" name="Google Shape;217;gf9758be2c3_0_26"/>
          <p:cNvSpPr txBox="1"/>
          <p:nvPr/>
        </p:nvSpPr>
        <p:spPr>
          <a:xfrm>
            <a:off x="7743675" y="6080200"/>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5 September</a:t>
            </a:r>
            <a:r>
              <a:rPr b="0" i="0" lang="en-US" sz="2000" u="none" cap="none" strike="noStrike">
                <a:solidFill>
                  <a:schemeClr val="dk1"/>
                </a:solidFill>
                <a:latin typeface="Times New Roman"/>
                <a:ea typeface="Times New Roman"/>
                <a:cs typeface="Times New Roman"/>
                <a:sym typeface="Times New Roman"/>
              </a:rPr>
              <a:t> 2023</a:t>
            </a:r>
            <a:endParaRPr b="0" i="0" sz="2000" u="none" cap="none" strike="noStrike">
              <a:solidFill>
                <a:schemeClr val="dk1"/>
              </a:solidFill>
              <a:latin typeface="Times New Roman"/>
              <a:ea typeface="Times New Roman"/>
              <a:cs typeface="Times New Roman"/>
              <a:sym typeface="Times New Roman"/>
            </a:endParaRPr>
          </a:p>
        </p:txBody>
      </p:sp>
      <p:sp>
        <p:nvSpPr>
          <p:cNvPr id="218" name="Google Shape;218;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19" name="Google Shape;219;gf9758be2c3_0_26"/>
          <p:cNvSpPr txBox="1"/>
          <p:nvPr/>
        </p:nvSpPr>
        <p:spPr>
          <a:xfrm>
            <a:off x="2420846" y="6286009"/>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220" name="Google Shape;220;gf9758be2c3_0_26"/>
          <p:cNvSpPr txBox="1"/>
          <p:nvPr/>
        </p:nvSpPr>
        <p:spPr>
          <a:xfrm>
            <a:off x="4151475"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221" name="Google Shape;221;gf9758be2c3_0_26"/>
          <p:cNvSpPr txBox="1"/>
          <p:nvPr/>
        </p:nvSpPr>
        <p:spPr>
          <a:xfrm>
            <a:off x="49867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222" name="Google Shape;222;gf9758be2c3_0_26"/>
          <p:cNvSpPr txBox="1"/>
          <p:nvPr/>
        </p:nvSpPr>
        <p:spPr>
          <a:xfrm>
            <a:off x="59330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Effect filter="fade" transition="in">
                                      <p:cBhvr>
                                        <p:cTn dur="500"/>
                                        <p:tgtEl>
                                          <p:spTgt spid="2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anim calcmode="lin" valueType="num">
                                      <p:cBhvr additive="base">
                                        <p:cTn dur="500"/>
                                        <p:tgtEl>
                                          <p:spTgt spid="22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animEffect filter="fade" transition="in">
                                      <p:cBhvr>
                                        <p:cTn dur="2000"/>
                                        <p:tgtEl>
                                          <p:spTgt spid="22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314" name="Google Shape;314;gfb4207d963_0_182"/>
          <p:cNvSpPr txBox="1"/>
          <p:nvPr/>
        </p:nvSpPr>
        <p:spPr>
          <a:xfrm>
            <a:off x="1061900" y="3381476"/>
            <a:ext cx="7996500" cy="2295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rtl="0" algn="ctr">
              <a:lnSpc>
                <a:spcPct val="90000"/>
              </a:lnSpc>
              <a:spcBef>
                <a:spcPts val="1107"/>
              </a:spcBef>
              <a:spcAft>
                <a:spcPts val="0"/>
              </a:spcAft>
              <a:buClr>
                <a:schemeClr val="dk1"/>
              </a:buClr>
              <a:buSzPts val="1100"/>
              <a:buFont typeface="Arial"/>
              <a:buNone/>
            </a:pPr>
            <a:r>
              <a:rPr lang="en-US" sz="3534">
                <a:solidFill>
                  <a:schemeClr val="dk1"/>
                </a:solidFill>
                <a:latin typeface="Calibri"/>
                <a:ea typeface="Calibri"/>
                <a:cs typeface="Calibri"/>
                <a:sym typeface="Calibri"/>
              </a:rPr>
              <a:t>Red – Valor, Blue – Justice, White – Purity</a:t>
            </a:r>
            <a:endParaRPr b="0" i="0" sz="3534" u="none" cap="none" strike="noStrike">
              <a:solidFill>
                <a:srgbClr val="002060"/>
              </a:solidFill>
              <a:latin typeface="Calibri"/>
              <a:ea typeface="Calibri"/>
              <a:cs typeface="Calibri"/>
              <a:sym typeface="Calibri"/>
            </a:endParaRPr>
          </a:p>
          <a:p>
            <a:pPr indent="0" lvl="0" marL="0" marR="0" rtl="0" algn="ctr">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315" name="Google Shape;315;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Clr>
                <a:schemeClr val="dk1"/>
              </a:buClr>
              <a:buSzPts val="1100"/>
              <a:buFont typeface="Arial"/>
              <a:buNone/>
            </a:pPr>
            <a:r>
              <a:rPr lang="en-US" sz="3534"/>
              <a:t>What do the colors on the flag </a:t>
            </a:r>
            <a:r>
              <a:rPr lang="en-US" sz="3534"/>
              <a:t>mean</a:t>
            </a:r>
            <a:r>
              <a:rPr lang="en-US" sz="3534"/>
              <a:t>? </a:t>
            </a:r>
            <a:endParaRPr sz="3534"/>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TBD</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Logistics Appointment Schedule</a:t>
            </a:r>
            <a:endParaRPr/>
          </a:p>
          <a:p>
            <a:pPr indent="-342900" lvl="1" marL="914400" rtl="0" algn="l">
              <a:lnSpc>
                <a:spcPct val="100000"/>
              </a:lnSpc>
              <a:spcBef>
                <a:spcPts val="0"/>
              </a:spcBef>
              <a:spcAft>
                <a:spcPts val="0"/>
              </a:spcAft>
              <a:buSzPts val="1800"/>
              <a:buChar char="•"/>
            </a:pPr>
            <a:r>
              <a:rPr lang="en-US"/>
              <a:t>Recruiting </a:t>
            </a:r>
            <a:endParaRPr/>
          </a:p>
          <a:p>
            <a:pPr indent="-342900" lvl="1" marL="914400" rtl="0" algn="l">
              <a:lnSpc>
                <a:spcPct val="100000"/>
              </a:lnSpc>
              <a:spcBef>
                <a:spcPts val="0"/>
              </a:spcBef>
              <a:spcAft>
                <a:spcPts val="0"/>
              </a:spcAft>
              <a:buSzPts val="1800"/>
              <a:buChar char="•"/>
            </a:pPr>
            <a:r>
              <a:rPr lang="en-US"/>
              <a:t>Honor Guard</a:t>
            </a:r>
            <a:endParaRPr/>
          </a:p>
        </p:txBody>
      </p:sp>
      <p:sp>
        <p:nvSpPr>
          <p:cNvPr id="322" name="Google Shape;322;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328" name="Google Shape;328;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Cruz-Garcia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4804173126@students.ocps.net</a:t>
            </a:r>
            <a:endParaRPr b="1" i="0" sz="2900" u="sng"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C/Cruz-Garcia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229" name="Google Shape;229;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230" name="Google Shape;230;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231" name="Google Shape;231;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232" name="Google Shape;232;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233" name="Google Shape;233;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4" name="Google Shape;234;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235" name="Google Shape;235;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6" name="Google Shape;236;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2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0" st="0"/>
                                            </p:txEl>
                                          </p:spTgt>
                                        </p:tgtEl>
                                        <p:attrNameLst>
                                          <p:attrName>style.visibility</p:attrName>
                                        </p:attrNameLst>
                                      </p:cBhvr>
                                      <p:to>
                                        <p:strVal val="visible"/>
                                      </p:to>
                                    </p:set>
                                    <p:animEffect filter="fade" transition="in">
                                      <p:cBhvr>
                                        <p:cTn dur="500"/>
                                        <p:tgtEl>
                                          <p:spTgt spid="2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1" st="1"/>
                                            </p:txEl>
                                          </p:spTgt>
                                        </p:tgtEl>
                                        <p:attrNameLst>
                                          <p:attrName>style.visibility</p:attrName>
                                        </p:attrNameLst>
                                      </p:cBhvr>
                                      <p:to>
                                        <p:strVal val="visible"/>
                                      </p:to>
                                    </p:set>
                                    <p:animEffect filter="fade" transition="in">
                                      <p:cBhvr>
                                        <p:cTn dur="500"/>
                                        <p:tgtEl>
                                          <p:spTgt spid="2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0" st="0"/>
                                            </p:txEl>
                                          </p:spTgt>
                                        </p:tgtEl>
                                        <p:attrNameLst>
                                          <p:attrName>style.visibility</p:attrName>
                                        </p:attrNameLst>
                                      </p:cBhvr>
                                      <p:to>
                                        <p:strVal val="visible"/>
                                      </p:to>
                                    </p:set>
                                    <p:animEffect filter="fade" transition="in">
                                      <p:cBhvr>
                                        <p:cTn dur="2000"/>
                                        <p:tgtEl>
                                          <p:spTgt spid="2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1" st="1"/>
                                            </p:txEl>
                                          </p:spTgt>
                                        </p:tgtEl>
                                        <p:attrNameLst>
                                          <p:attrName>style.visibility</p:attrName>
                                        </p:attrNameLst>
                                      </p:cBhvr>
                                      <p:to>
                                        <p:strVal val="visible"/>
                                      </p:to>
                                    </p:set>
                                    <p:animEffect filter="fade" transition="in">
                                      <p:cBhvr>
                                        <p:cTn dur="2000"/>
                                        <p:tgtEl>
                                          <p:spTgt spid="2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animEffect filter="fade" transition="in">
                                      <p:cBhvr>
                                        <p:cTn dur="1822"/>
                                        <p:tgtEl>
                                          <p:spTgt spid="2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1" st="1"/>
                                            </p:txEl>
                                          </p:spTgt>
                                        </p:tgtEl>
                                        <p:attrNameLst>
                                          <p:attrName>style.visibility</p:attrName>
                                        </p:attrNameLst>
                                      </p:cBhvr>
                                      <p:to>
                                        <p:strVal val="visible"/>
                                      </p:to>
                                    </p:set>
                                    <p:animEffect filter="fade" transition="in">
                                      <p:cBhvr>
                                        <p:cTn dur="1822"/>
                                        <p:tgtEl>
                                          <p:spTgt spid="23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242" name="Google Shape;242;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243" name="Google Shape;243;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244" name="Google Shape;244;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245" name="Google Shape;245;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246" name="Google Shape;246;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Michael Carrizales</a:t>
            </a:r>
            <a:endParaRPr b="1" i="0" sz="3200" u="none" cap="none" strike="noStrike">
              <a:solidFill>
                <a:srgbClr val="FF0000"/>
              </a:solidFill>
              <a:latin typeface="Arial"/>
              <a:ea typeface="Arial"/>
              <a:cs typeface="Arial"/>
              <a:sym typeface="Arial"/>
            </a:endParaRPr>
          </a:p>
        </p:txBody>
      </p:sp>
      <p:sp>
        <p:nvSpPr>
          <p:cNvPr id="247" name="Google Shape;247;gf9758be2c3_0_339"/>
          <p:cNvSpPr txBox="1"/>
          <p:nvPr/>
        </p:nvSpPr>
        <p:spPr>
          <a:xfrm>
            <a:off x="1563899" y="2982950"/>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Gen Charles Q. Brown Jr.</a:t>
            </a:r>
            <a:endParaRPr b="0" i="0" sz="1400" u="none" cap="none" strike="noStrike">
              <a:solidFill>
                <a:srgbClr val="FF0000"/>
              </a:solidFill>
              <a:latin typeface="Arial"/>
              <a:ea typeface="Arial"/>
              <a:cs typeface="Arial"/>
              <a:sym typeface="Arial"/>
            </a:endParaRPr>
          </a:p>
        </p:txBody>
      </p:sp>
      <p:sp>
        <p:nvSpPr>
          <p:cNvPr id="248" name="Google Shape;248;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249" name="Google Shape;249;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250" name="Google Shape;250;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251" name="Google Shape;251;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252" name="Google Shape;252;gf9758be2c3_0_339"/>
          <p:cNvSpPr txBox="1"/>
          <p:nvPr/>
        </p:nvSpPr>
        <p:spPr>
          <a:xfrm>
            <a:off x="2077024" y="5908675"/>
            <a:ext cx="9651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Major Aidan Bernhard</a:t>
            </a:r>
            <a:endParaRPr b="1" i="0" sz="3200" u="none" cap="none" strike="noStrike">
              <a:solidFill>
                <a:srgbClr val="FF0000"/>
              </a:solidFill>
              <a:latin typeface="Arial"/>
              <a:ea typeface="Arial"/>
              <a:cs typeface="Arial"/>
              <a:sym typeface="Arial"/>
            </a:endParaRPr>
          </a:p>
        </p:txBody>
      </p:sp>
      <p:sp>
        <p:nvSpPr>
          <p:cNvPr id="253" name="Google Shape;253;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54" name="Google Shape;254;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55" name="Google Shape;255;gf9758be2c3_0_339"/>
          <p:cNvSpPr txBox="1"/>
          <p:nvPr/>
        </p:nvSpPr>
        <p:spPr>
          <a:xfrm>
            <a:off x="3691274" y="6417300"/>
            <a:ext cx="9111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1st Lieutenant </a:t>
            </a:r>
            <a:r>
              <a:rPr b="1" i="0" lang="en-US" sz="3200" u="none" cap="none" strike="noStrike">
                <a:solidFill>
                  <a:srgbClr val="FF0000"/>
                </a:solidFill>
                <a:highlight>
                  <a:srgbClr val="FFFFFF"/>
                </a:highlight>
                <a:latin typeface="Arial"/>
                <a:ea typeface="Arial"/>
                <a:cs typeface="Arial"/>
                <a:sym typeface="Arial"/>
              </a:rPr>
              <a:t>Antonio Torre</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0" st="0"/>
                                            </p:txEl>
                                          </p:spTgt>
                                        </p:tgtEl>
                                        <p:attrNameLst>
                                          <p:attrName>style.visibility</p:attrName>
                                        </p:attrNameLst>
                                      </p:cBhvr>
                                      <p:to>
                                        <p:strVal val="visible"/>
                                      </p:to>
                                    </p:set>
                                    <p:animEffect filter="fade" transition="in">
                                      <p:cBhvr>
                                        <p:cTn dur="1822"/>
                                        <p:tgtEl>
                                          <p:spTgt spid="2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animEffect filter="fade" transition="in">
                                      <p:cBhvr>
                                        <p:cTn dur="1822"/>
                                        <p:tgtEl>
                                          <p:spTgt spid="2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822"/>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822"/>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822"/>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822"/>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822"/>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0" st="0"/>
                                            </p:txEl>
                                          </p:spTgt>
                                        </p:tgtEl>
                                        <p:attrNameLst>
                                          <p:attrName>style.visibility</p:attrName>
                                        </p:attrNameLst>
                                      </p:cBhvr>
                                      <p:to>
                                        <p:strVal val="visible"/>
                                      </p:to>
                                    </p:set>
                                    <p:animEffect filter="fade" transition="in">
                                      <p:cBhvr>
                                        <p:cTn dur="1822"/>
                                        <p:tgtEl>
                                          <p:spTgt spid="2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822"/>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822"/>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78fe43cbb0_0_0"/>
          <p:cNvSpPr txBox="1"/>
          <p:nvPr>
            <p:ph type="title"/>
          </p:nvPr>
        </p:nvSpPr>
        <p:spPr>
          <a:xfrm>
            <a:off x="797472" y="96314"/>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Font typeface="Arial"/>
              <a:buNone/>
            </a:pPr>
            <a:r>
              <a:rPr b="1" lang="en-US" sz="3500">
                <a:solidFill>
                  <a:srgbClr val="002060"/>
                </a:solidFill>
                <a:latin typeface="Times New Roman"/>
                <a:ea typeface="Times New Roman"/>
                <a:cs typeface="Times New Roman"/>
                <a:sym typeface="Times New Roman"/>
              </a:rPr>
              <a:t>Orange Rope</a:t>
            </a:r>
            <a:endParaRPr/>
          </a:p>
        </p:txBody>
      </p:sp>
      <p:sp>
        <p:nvSpPr>
          <p:cNvPr id="261" name="Google Shape;261;g278fe43cbb0_0_0"/>
          <p:cNvSpPr txBox="1"/>
          <p:nvPr>
            <p:ph idx="1" type="body"/>
          </p:nvPr>
        </p:nvSpPr>
        <p:spPr>
          <a:xfrm>
            <a:off x="205947" y="2025826"/>
            <a:ext cx="8728800" cy="4815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90"/>
              </a:spcBef>
              <a:spcAft>
                <a:spcPts val="0"/>
              </a:spcAft>
              <a:buSzPts val="1800"/>
              <a:buNone/>
            </a:pPr>
            <a:r>
              <a:rPr lang="en-US" sz="2600">
                <a:latin typeface="Roboto"/>
                <a:ea typeface="Roboto"/>
                <a:cs typeface="Roboto"/>
                <a:sym typeface="Roboto"/>
              </a:rPr>
              <a:t>Flight Commanders, please remember to award Orange Rope to the upperclassman and first-year with the highest average uniform wear over the last two weeks on Wednesday. First-years with no combo 1 are not eligible.</a:t>
            </a:r>
            <a:endParaRPr sz="2600">
              <a:latin typeface="Roboto"/>
              <a:ea typeface="Roboto"/>
              <a:cs typeface="Roboto"/>
              <a:sym typeface="Roboto"/>
            </a:endParaRPr>
          </a:p>
          <a:p>
            <a:pPr indent="0" lvl="0" marL="0" rtl="0" algn="ctr">
              <a:lnSpc>
                <a:spcPct val="90000"/>
              </a:lnSpc>
              <a:spcBef>
                <a:spcPts val="1090"/>
              </a:spcBef>
              <a:spcAft>
                <a:spcPts val="0"/>
              </a:spcAft>
              <a:buSzPts val="1800"/>
              <a:buNone/>
            </a:pPr>
            <a:r>
              <a:t/>
            </a:r>
            <a:endParaRPr/>
          </a:p>
          <a:p>
            <a:pPr indent="0" lvl="0" marL="0" rtl="0" algn="ctr">
              <a:lnSpc>
                <a:spcPct val="90000"/>
              </a:lnSpc>
              <a:spcBef>
                <a:spcPts val="1090"/>
              </a:spcBef>
              <a:spcAft>
                <a:spcPts val="0"/>
              </a:spcAft>
              <a:buSzPts val="1800"/>
              <a:buNone/>
            </a:pPr>
            <a:r>
              <a:t/>
            </a:r>
            <a:endParaRPr/>
          </a:p>
        </p:txBody>
      </p:sp>
      <p:sp>
        <p:nvSpPr>
          <p:cNvPr id="262" name="Google Shape;262;g278fe43cbb0_0_0"/>
          <p:cNvSpPr txBox="1"/>
          <p:nvPr/>
        </p:nvSpPr>
        <p:spPr>
          <a:xfrm>
            <a:off x="54975" y="6310875"/>
            <a:ext cx="9471300" cy="8901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090"/>
              </a:spcBef>
              <a:spcAft>
                <a:spcPts val="0"/>
              </a:spcAft>
              <a:buClr>
                <a:srgbClr val="000000"/>
              </a:buClr>
              <a:buSzPts val="2500"/>
              <a:buFont typeface="Arial"/>
              <a:buNone/>
            </a:pPr>
            <a:r>
              <a:rPr b="1" i="0" lang="en-US" sz="2400" u="none" cap="none" strike="noStrike">
                <a:solidFill>
                  <a:schemeClr val="dk1"/>
                </a:solidFill>
                <a:highlight>
                  <a:srgbClr val="FFFF00"/>
                </a:highlight>
                <a:latin typeface="Roboto"/>
                <a:ea typeface="Roboto"/>
                <a:cs typeface="Roboto"/>
                <a:sym typeface="Roboto"/>
              </a:rPr>
              <a:t>Take pictures</a:t>
            </a:r>
            <a:r>
              <a:rPr i="0" lang="en-US" sz="2400" u="none" cap="none" strike="noStrike">
                <a:solidFill>
                  <a:schemeClr val="dk1"/>
                </a:solidFill>
                <a:latin typeface="Roboto"/>
                <a:ea typeface="Roboto"/>
                <a:cs typeface="Roboto"/>
                <a:sym typeface="Roboto"/>
              </a:rPr>
              <a:t> and send to C/Lopez at (321)440-7611</a:t>
            </a:r>
            <a:endParaRPr i="0" sz="2400" u="none" cap="none" strike="noStrike">
              <a:solidFill>
                <a:srgbClr val="00000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1e6cb7c0ea5_0_135"/>
          <p:cNvSpPr txBox="1"/>
          <p:nvPr>
            <p:ph idx="1" type="body"/>
          </p:nvPr>
        </p:nvSpPr>
        <p:spPr>
          <a:xfrm>
            <a:off x="192525" y="1695600"/>
            <a:ext cx="6424200" cy="5121000"/>
          </a:xfrm>
          <a:prstGeom prst="rect">
            <a:avLst/>
          </a:prstGeom>
          <a:noFill/>
          <a:ln>
            <a:noFill/>
          </a:ln>
        </p:spPr>
        <p:txBody>
          <a:bodyPr anchorCtr="0" anchor="t" bIns="41275" lIns="82600" spcFirstLastPara="1" rIns="82600" wrap="square" tIns="41275">
            <a:noAutofit/>
          </a:bodyPr>
          <a:lstStyle/>
          <a:p>
            <a:pPr indent="0" lvl="0" marL="0" rtl="0" algn="l">
              <a:lnSpc>
                <a:spcPct val="70000"/>
              </a:lnSpc>
              <a:spcBef>
                <a:spcPts val="900"/>
              </a:spcBef>
              <a:spcAft>
                <a:spcPts val="0"/>
              </a:spcAft>
              <a:buClr>
                <a:schemeClr val="dk1"/>
              </a:buClr>
              <a:buSzPts val="852"/>
              <a:buFont typeface="Arial"/>
              <a:buNone/>
            </a:pPr>
            <a:r>
              <a:rPr lang="en-US" sz="1984">
                <a:latin typeface="Roboto"/>
                <a:ea typeface="Roboto"/>
                <a:cs typeface="Roboto"/>
                <a:sym typeface="Roboto"/>
              </a:rPr>
              <a:t>Want to help clean up your community while earning community service hours? The organization </a:t>
            </a:r>
            <a:r>
              <a:rPr i="1" lang="en-US" sz="1984">
                <a:latin typeface="Roboto"/>
                <a:ea typeface="Roboto"/>
                <a:cs typeface="Roboto"/>
                <a:sym typeface="Roboto"/>
              </a:rPr>
              <a:t>Keep Orlando Beautiful</a:t>
            </a:r>
            <a:r>
              <a:rPr lang="en-US" sz="1984">
                <a:latin typeface="Roboto"/>
                <a:ea typeface="Roboto"/>
                <a:cs typeface="Roboto"/>
                <a:sym typeface="Roboto"/>
              </a:rPr>
              <a:t> is hiring volunteers to help clean up lakes in Orlando-and you have the opportunity to help them out on their mission.</a:t>
            </a:r>
            <a:endParaRPr sz="2401">
              <a:latin typeface="Roboto"/>
              <a:ea typeface="Roboto"/>
              <a:cs typeface="Roboto"/>
              <a:sym typeface="Roboto"/>
            </a:endParaRPr>
          </a:p>
          <a:p>
            <a:pPr indent="0" lvl="0" marL="0" rtl="0" algn="l">
              <a:lnSpc>
                <a:spcPct val="70000"/>
              </a:lnSpc>
              <a:spcBef>
                <a:spcPts val="900"/>
              </a:spcBef>
              <a:spcAft>
                <a:spcPts val="0"/>
              </a:spcAft>
              <a:buClr>
                <a:schemeClr val="dk1"/>
              </a:buClr>
              <a:buSzPts val="852"/>
              <a:buFont typeface="Arial"/>
              <a:buNone/>
            </a:pPr>
            <a:r>
              <a:t/>
            </a:r>
            <a:endParaRPr sz="1984">
              <a:latin typeface="Roboto"/>
              <a:ea typeface="Roboto"/>
              <a:cs typeface="Roboto"/>
              <a:sym typeface="Roboto"/>
            </a:endParaRPr>
          </a:p>
          <a:p>
            <a:pPr indent="0" lvl="0" marL="0" rtl="0" algn="l">
              <a:lnSpc>
                <a:spcPct val="80000"/>
              </a:lnSpc>
              <a:spcBef>
                <a:spcPts val="0"/>
              </a:spcBef>
              <a:spcAft>
                <a:spcPts val="0"/>
              </a:spcAft>
              <a:buSzPts val="1100"/>
              <a:buNone/>
            </a:pPr>
            <a:r>
              <a:rPr b="1" lang="en-US" sz="2401">
                <a:solidFill>
                  <a:srgbClr val="0E101A"/>
                </a:solidFill>
                <a:latin typeface="Roboto"/>
                <a:ea typeface="Roboto"/>
                <a:cs typeface="Roboto"/>
                <a:sym typeface="Roboto"/>
              </a:rPr>
              <a:t>Time: </a:t>
            </a:r>
            <a:r>
              <a:rPr lang="en-US" sz="2401">
                <a:solidFill>
                  <a:srgbClr val="0E101A"/>
                </a:solidFill>
                <a:latin typeface="Roboto"/>
                <a:ea typeface="Roboto"/>
                <a:cs typeface="Roboto"/>
                <a:sym typeface="Roboto"/>
              </a:rPr>
              <a:t>1000 – 1200</a:t>
            </a:r>
            <a:endParaRPr sz="2401">
              <a:latin typeface="Roboto"/>
              <a:ea typeface="Roboto"/>
              <a:cs typeface="Roboto"/>
              <a:sym typeface="Roboto"/>
            </a:endParaRPr>
          </a:p>
          <a:p>
            <a:pPr indent="0" lvl="0" marL="0" rtl="0" algn="l">
              <a:lnSpc>
                <a:spcPct val="80000"/>
              </a:lnSpc>
              <a:spcBef>
                <a:spcPts val="0"/>
              </a:spcBef>
              <a:spcAft>
                <a:spcPts val="0"/>
              </a:spcAft>
              <a:buSzPts val="1100"/>
              <a:buNone/>
            </a:pPr>
            <a:r>
              <a:rPr b="1" lang="en-US" sz="2401">
                <a:solidFill>
                  <a:srgbClr val="0E101A"/>
                </a:solidFill>
                <a:latin typeface="Roboto"/>
                <a:ea typeface="Roboto"/>
                <a:cs typeface="Roboto"/>
                <a:sym typeface="Roboto"/>
              </a:rPr>
              <a:t>Date: </a:t>
            </a:r>
            <a:r>
              <a:rPr lang="en-US" sz="2401">
                <a:solidFill>
                  <a:srgbClr val="0E101A"/>
                </a:solidFill>
                <a:latin typeface="Roboto"/>
                <a:ea typeface="Roboto"/>
                <a:cs typeface="Roboto"/>
                <a:sym typeface="Roboto"/>
              </a:rPr>
              <a:t>Saturday, September 16</a:t>
            </a:r>
            <a:r>
              <a:rPr baseline="30000" lang="en-US" sz="2401">
                <a:solidFill>
                  <a:srgbClr val="0E101A"/>
                </a:solidFill>
                <a:latin typeface="Roboto"/>
                <a:ea typeface="Roboto"/>
                <a:cs typeface="Roboto"/>
                <a:sym typeface="Roboto"/>
              </a:rPr>
              <a:t>th</a:t>
            </a:r>
            <a:endParaRPr sz="2401">
              <a:latin typeface="Roboto"/>
              <a:ea typeface="Roboto"/>
              <a:cs typeface="Roboto"/>
              <a:sym typeface="Roboto"/>
            </a:endParaRPr>
          </a:p>
          <a:p>
            <a:pPr indent="0" lvl="0" marL="0" rtl="0" algn="l">
              <a:lnSpc>
                <a:spcPct val="80000"/>
              </a:lnSpc>
              <a:spcBef>
                <a:spcPts val="0"/>
              </a:spcBef>
              <a:spcAft>
                <a:spcPts val="0"/>
              </a:spcAft>
              <a:buSzPts val="1100"/>
              <a:buNone/>
            </a:pPr>
            <a:r>
              <a:rPr b="1" lang="en-US" sz="2401">
                <a:latin typeface="Roboto"/>
                <a:ea typeface="Roboto"/>
                <a:cs typeface="Roboto"/>
                <a:sym typeface="Roboto"/>
              </a:rPr>
              <a:t>Where: </a:t>
            </a:r>
            <a:r>
              <a:rPr lang="en-US" sz="2401">
                <a:latin typeface="Roboto"/>
                <a:ea typeface="Roboto"/>
                <a:cs typeface="Roboto"/>
                <a:sym typeface="Roboto"/>
              </a:rPr>
              <a:t>Eagles Nest Park (5165 Metrowest Blvd)</a:t>
            </a:r>
            <a:endParaRPr b="1" sz="2401">
              <a:latin typeface="Roboto"/>
              <a:ea typeface="Roboto"/>
              <a:cs typeface="Roboto"/>
              <a:sym typeface="Roboto"/>
            </a:endParaRPr>
          </a:p>
          <a:p>
            <a:pPr indent="0" lvl="0" marL="0" rtl="0" algn="l">
              <a:lnSpc>
                <a:spcPct val="70000"/>
              </a:lnSpc>
              <a:spcBef>
                <a:spcPts val="900"/>
              </a:spcBef>
              <a:spcAft>
                <a:spcPts val="0"/>
              </a:spcAft>
              <a:buClr>
                <a:schemeClr val="dk1"/>
              </a:buClr>
              <a:buSzPts val="852"/>
              <a:buFont typeface="Arial"/>
              <a:buNone/>
            </a:pPr>
            <a:r>
              <a:rPr lang="en-US" sz="1984">
                <a:solidFill>
                  <a:schemeClr val="dk1"/>
                </a:solidFill>
                <a:latin typeface="Roboto"/>
                <a:ea typeface="Roboto"/>
                <a:cs typeface="Roboto"/>
                <a:sym typeface="Roboto"/>
              </a:rPr>
              <a:t>If you wish to participate in this event, you </a:t>
            </a:r>
            <a:r>
              <a:rPr b="1" lang="en-US" sz="1984">
                <a:solidFill>
                  <a:schemeClr val="dk1"/>
                </a:solidFill>
                <a:latin typeface="Roboto"/>
                <a:ea typeface="Roboto"/>
                <a:cs typeface="Roboto"/>
                <a:sym typeface="Roboto"/>
              </a:rPr>
              <a:t>must register </a:t>
            </a:r>
            <a:r>
              <a:rPr lang="en-US" sz="1984">
                <a:solidFill>
                  <a:schemeClr val="dk1"/>
                </a:solidFill>
                <a:latin typeface="Roboto"/>
                <a:ea typeface="Roboto"/>
                <a:cs typeface="Roboto"/>
                <a:sym typeface="Roboto"/>
              </a:rPr>
              <a:t>as a volunteer with Orlando Cares. Scan the QR code to the right for more info on the event as well as a link to registration.</a:t>
            </a:r>
            <a:endParaRPr sz="2401">
              <a:latin typeface="Roboto"/>
              <a:ea typeface="Roboto"/>
              <a:cs typeface="Roboto"/>
              <a:sym typeface="Roboto"/>
            </a:endParaRPr>
          </a:p>
          <a:p>
            <a:pPr indent="0" lvl="0" marL="0" rtl="0" algn="l">
              <a:lnSpc>
                <a:spcPct val="70000"/>
              </a:lnSpc>
              <a:spcBef>
                <a:spcPts val="900"/>
              </a:spcBef>
              <a:spcAft>
                <a:spcPts val="0"/>
              </a:spcAft>
              <a:buClr>
                <a:schemeClr val="dk1"/>
              </a:buClr>
              <a:buSzPts val="852"/>
              <a:buFont typeface="Arial"/>
              <a:buNone/>
            </a:pPr>
            <a:r>
              <a:rPr lang="en-US" sz="1984">
                <a:solidFill>
                  <a:schemeClr val="dk1"/>
                </a:solidFill>
                <a:latin typeface="Roboto"/>
                <a:ea typeface="Roboto"/>
                <a:cs typeface="Roboto"/>
                <a:sym typeface="Roboto"/>
              </a:rPr>
              <a:t>Please tell S</a:t>
            </a:r>
            <a:r>
              <a:rPr lang="en-US" sz="1984">
                <a:latin typeface="Roboto"/>
                <a:ea typeface="Roboto"/>
                <a:cs typeface="Roboto"/>
                <a:sym typeface="Roboto"/>
              </a:rPr>
              <a:t>M</a:t>
            </a:r>
            <a:r>
              <a:rPr lang="en-US" sz="1984">
                <a:solidFill>
                  <a:schemeClr val="dk1"/>
                </a:solidFill>
                <a:latin typeface="Roboto"/>
                <a:ea typeface="Roboto"/>
                <a:cs typeface="Roboto"/>
                <a:sym typeface="Roboto"/>
              </a:rPr>
              <a:t>Sgt Spencer if you are attending so we know how many people wish to attend.</a:t>
            </a:r>
            <a:endParaRPr sz="1395">
              <a:solidFill>
                <a:schemeClr val="dk1"/>
              </a:solidFill>
              <a:latin typeface="Roboto"/>
              <a:ea typeface="Roboto"/>
              <a:cs typeface="Roboto"/>
              <a:sym typeface="Roboto"/>
            </a:endParaRPr>
          </a:p>
          <a:p>
            <a:pPr indent="0" lvl="0" marL="0" rtl="0" algn="l">
              <a:lnSpc>
                <a:spcPct val="70000"/>
              </a:lnSpc>
              <a:spcBef>
                <a:spcPts val="900"/>
              </a:spcBef>
              <a:spcAft>
                <a:spcPts val="0"/>
              </a:spcAft>
              <a:buClr>
                <a:schemeClr val="dk1"/>
              </a:buClr>
              <a:buSzPts val="935"/>
              <a:buFont typeface="Arial"/>
              <a:buNone/>
            </a:pPr>
            <a:r>
              <a:t/>
            </a:r>
            <a:endParaRPr sz="148">
              <a:solidFill>
                <a:srgbClr val="595959"/>
              </a:solidFill>
              <a:latin typeface="Roboto"/>
              <a:ea typeface="Roboto"/>
              <a:cs typeface="Roboto"/>
              <a:sym typeface="Roboto"/>
            </a:endParaRPr>
          </a:p>
          <a:p>
            <a:pPr indent="0" lvl="0" marL="0" rtl="0" algn="l">
              <a:lnSpc>
                <a:spcPct val="70000"/>
              </a:lnSpc>
              <a:spcBef>
                <a:spcPts val="0"/>
              </a:spcBef>
              <a:spcAft>
                <a:spcPts val="0"/>
              </a:spcAft>
              <a:buClr>
                <a:schemeClr val="dk1"/>
              </a:buClr>
              <a:buSzPts val="1859"/>
              <a:buFont typeface="Arial"/>
              <a:buNone/>
            </a:pPr>
            <a:r>
              <a:t/>
            </a:r>
            <a:endParaRPr b="1" sz="1286">
              <a:latin typeface="Roboto"/>
              <a:ea typeface="Roboto"/>
              <a:cs typeface="Roboto"/>
              <a:sym typeface="Roboto"/>
            </a:endParaRPr>
          </a:p>
          <a:p>
            <a:pPr indent="0" lvl="0" marL="0" rtl="0" algn="l">
              <a:lnSpc>
                <a:spcPct val="70000"/>
              </a:lnSpc>
              <a:spcBef>
                <a:spcPts val="0"/>
              </a:spcBef>
              <a:spcAft>
                <a:spcPts val="0"/>
              </a:spcAft>
              <a:buClr>
                <a:schemeClr val="dk1"/>
              </a:buClr>
              <a:buSzPts val="1860"/>
              <a:buFont typeface="Arial"/>
              <a:buNone/>
            </a:pPr>
            <a:r>
              <a:rPr lang="en-US" sz="2199">
                <a:latin typeface="Roboto"/>
                <a:ea typeface="Roboto"/>
                <a:cs typeface="Roboto"/>
                <a:sym typeface="Roboto"/>
              </a:rPr>
              <a:t>If you have any questions, or need help with registration, contact </a:t>
            </a:r>
            <a:r>
              <a:rPr b="1" lang="en-US" sz="2199">
                <a:latin typeface="Roboto"/>
                <a:ea typeface="Roboto"/>
                <a:cs typeface="Roboto"/>
                <a:sym typeface="Roboto"/>
              </a:rPr>
              <a:t>C/ David Adepeju at 4806861837@students.ocps.net</a:t>
            </a:r>
            <a:endParaRPr b="1" sz="4258">
              <a:latin typeface="Roboto"/>
              <a:ea typeface="Roboto"/>
              <a:cs typeface="Roboto"/>
              <a:sym typeface="Roboto"/>
            </a:endParaRPr>
          </a:p>
        </p:txBody>
      </p:sp>
      <p:sp>
        <p:nvSpPr>
          <p:cNvPr id="269" name="Google Shape;269;g1e6cb7c0ea5_0_135"/>
          <p:cNvSpPr txBox="1"/>
          <p:nvPr>
            <p:ph type="title"/>
          </p:nvPr>
        </p:nvSpPr>
        <p:spPr>
          <a:xfrm>
            <a:off x="1718019" y="252948"/>
            <a:ext cx="6546900" cy="1036500"/>
          </a:xfrm>
          <a:prstGeom prst="rect">
            <a:avLst/>
          </a:prstGeom>
          <a:noFill/>
          <a:ln>
            <a:noFill/>
          </a:ln>
        </p:spPr>
        <p:txBody>
          <a:bodyPr anchorCtr="0" anchor="ctr" bIns="41275" lIns="82600" spcFirstLastPara="1" rIns="82600" wrap="square" tIns="41275">
            <a:normAutofit fontScale="90000"/>
          </a:bodyPr>
          <a:lstStyle/>
          <a:p>
            <a:pPr indent="0" lvl="0" marL="0" rtl="0" algn="ctr">
              <a:lnSpc>
                <a:spcPct val="90000"/>
              </a:lnSpc>
              <a:spcBef>
                <a:spcPts val="0"/>
              </a:spcBef>
              <a:spcAft>
                <a:spcPts val="0"/>
              </a:spcAft>
              <a:buClr>
                <a:srgbClr val="002060"/>
              </a:buClr>
              <a:buSzPct val="111111"/>
              <a:buFont typeface="Times New Roman"/>
              <a:buNone/>
            </a:pPr>
            <a:r>
              <a:rPr lang="en-US" sz="3500"/>
              <a:t>Community Service Event: Orlando Lakes Cleanup</a:t>
            </a:r>
            <a:endParaRPr sz="3500"/>
          </a:p>
        </p:txBody>
      </p:sp>
      <p:sp>
        <p:nvSpPr>
          <p:cNvPr id="270" name="Google Shape;270;g1e6cb7c0ea5_0_135"/>
          <p:cNvSpPr txBox="1"/>
          <p:nvPr/>
        </p:nvSpPr>
        <p:spPr>
          <a:xfrm>
            <a:off x="0" y="0"/>
            <a:ext cx="2490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https://lh6.googleusercontent.com/-4fI30R46OOPUtyFW_-FiICM1yqoXDiwFMnWLdBQQb1QXo_INDiDTbymXBUL4TyhPrqsjCGGxTEVmUcnB3G6dGl3VY37smngCz9U0olhyyxL2qA9D1HEreItDebfWayI_p3JmOU0T-b_IJmA2HyN4y9IhQ=s2048" id="271" name="Google Shape;271;g1e6cb7c0ea5_0_135"/>
          <p:cNvPicPr preferRelativeResize="0"/>
          <p:nvPr/>
        </p:nvPicPr>
        <p:blipFill rotWithShape="1">
          <a:blip r:embed="rId3">
            <a:alphaModFix/>
          </a:blip>
          <a:srcRect b="0" l="0" r="0" t="0"/>
          <a:stretch/>
        </p:blipFill>
        <p:spPr>
          <a:xfrm>
            <a:off x="6616747" y="2080793"/>
            <a:ext cx="3311040" cy="2234887"/>
          </a:xfrm>
          <a:prstGeom prst="rect">
            <a:avLst/>
          </a:prstGeom>
          <a:noFill/>
          <a:ln>
            <a:noFill/>
          </a:ln>
        </p:spPr>
      </p:pic>
      <p:pic>
        <p:nvPicPr>
          <p:cNvPr id="272" name="Google Shape;272;g1e6cb7c0ea5_0_135"/>
          <p:cNvPicPr preferRelativeResize="0"/>
          <p:nvPr/>
        </p:nvPicPr>
        <p:blipFill rotWithShape="1">
          <a:blip r:embed="rId4">
            <a:alphaModFix/>
          </a:blip>
          <a:srcRect b="0" l="0" r="0" t="0"/>
          <a:stretch/>
        </p:blipFill>
        <p:spPr>
          <a:xfrm>
            <a:off x="7032750" y="4337565"/>
            <a:ext cx="2479035" cy="24790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1e6cb7c0ea5_0_125"/>
          <p:cNvSpPr txBox="1"/>
          <p:nvPr>
            <p:ph idx="1" type="body"/>
          </p:nvPr>
        </p:nvSpPr>
        <p:spPr>
          <a:xfrm>
            <a:off x="390625" y="2020450"/>
            <a:ext cx="9426600" cy="1569900"/>
          </a:xfrm>
          <a:prstGeom prst="rect">
            <a:avLst/>
          </a:prstGeom>
        </p:spPr>
        <p:txBody>
          <a:bodyPr anchorCtr="0" anchor="t" bIns="45700" lIns="91425" spcFirstLastPara="1" rIns="91425" wrap="square" tIns="45700">
            <a:normAutofit/>
          </a:bodyPr>
          <a:lstStyle/>
          <a:p>
            <a:pPr indent="0" lvl="0" marL="0" rtl="0" algn="l">
              <a:spcBef>
                <a:spcPts val="1107"/>
              </a:spcBef>
              <a:spcAft>
                <a:spcPts val="0"/>
              </a:spcAft>
              <a:buClr>
                <a:schemeClr val="dk1"/>
              </a:buClr>
              <a:buSzPts val="1100"/>
              <a:buFont typeface="Arial"/>
              <a:buNone/>
            </a:pPr>
            <a:r>
              <a:rPr lang="en-US" sz="2800">
                <a:latin typeface="Roboto"/>
                <a:ea typeface="Roboto"/>
                <a:cs typeface="Roboto"/>
                <a:sym typeface="Roboto"/>
              </a:rPr>
              <a:t>Kitty Hawk meeting </a:t>
            </a:r>
            <a:r>
              <a:rPr b="1" lang="en-US" sz="2800" u="sng">
                <a:latin typeface="Roboto"/>
                <a:ea typeface="Roboto"/>
                <a:cs typeface="Roboto"/>
                <a:sym typeface="Roboto"/>
              </a:rPr>
              <a:t>THIS WEEK</a:t>
            </a:r>
            <a:r>
              <a:rPr lang="en-US" sz="2800">
                <a:latin typeface="Roboto"/>
                <a:ea typeface="Roboto"/>
                <a:cs typeface="Roboto"/>
                <a:sym typeface="Roboto"/>
              </a:rPr>
              <a:t> 7 September </a:t>
            </a:r>
            <a:r>
              <a:rPr b="1" lang="en-US" sz="2800" u="sng">
                <a:latin typeface="Roboto"/>
                <a:ea typeface="Roboto"/>
                <a:cs typeface="Roboto"/>
                <a:sym typeface="Roboto"/>
              </a:rPr>
              <a:t>1430-1530</a:t>
            </a:r>
            <a:r>
              <a:rPr lang="en-US" sz="2800">
                <a:latin typeface="Roboto"/>
                <a:ea typeface="Roboto"/>
                <a:cs typeface="Roboto"/>
                <a:sym typeface="Roboto"/>
              </a:rPr>
              <a:t> in room </a:t>
            </a:r>
            <a:r>
              <a:rPr b="1" lang="en-US" sz="2800" u="sng">
                <a:latin typeface="Roboto"/>
                <a:ea typeface="Roboto"/>
                <a:cs typeface="Roboto"/>
                <a:sym typeface="Roboto"/>
              </a:rPr>
              <a:t>950</a:t>
            </a:r>
            <a:r>
              <a:rPr lang="en-US" sz="2800">
                <a:latin typeface="Roboto"/>
                <a:ea typeface="Roboto"/>
                <a:cs typeface="Roboto"/>
                <a:sym typeface="Roboto"/>
              </a:rPr>
              <a:t>!</a:t>
            </a:r>
            <a:endParaRPr sz="1799">
              <a:latin typeface="Roboto"/>
              <a:ea typeface="Roboto"/>
              <a:cs typeface="Roboto"/>
              <a:sym typeface="Roboto"/>
            </a:endParaRPr>
          </a:p>
        </p:txBody>
      </p:sp>
      <p:sp>
        <p:nvSpPr>
          <p:cNvPr id="279" name="Google Shape;279;g1e6cb7c0ea5_0_125"/>
          <p:cNvSpPr txBox="1"/>
          <p:nvPr>
            <p:ph type="title"/>
          </p:nvPr>
        </p:nvSpPr>
        <p:spPr>
          <a:xfrm>
            <a:off x="390622" y="361348"/>
            <a:ext cx="8728800" cy="1036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Kitty Hawk Honor Society Meeting</a:t>
            </a:r>
            <a:endParaRPr/>
          </a:p>
        </p:txBody>
      </p:sp>
      <p:sp>
        <p:nvSpPr>
          <p:cNvPr id="280" name="Google Shape;280;g1e6cb7c0ea5_0_125"/>
          <p:cNvSpPr txBox="1"/>
          <p:nvPr/>
        </p:nvSpPr>
        <p:spPr>
          <a:xfrm>
            <a:off x="460225" y="5662500"/>
            <a:ext cx="9420600" cy="103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100">
                <a:solidFill>
                  <a:schemeClr val="dk1"/>
                </a:solidFill>
                <a:latin typeface="Roboto"/>
                <a:ea typeface="Roboto"/>
                <a:cs typeface="Roboto"/>
                <a:sym typeface="Roboto"/>
              </a:rPr>
              <a:t>For any further details, please contact C/ 2nd Lt. Sara Mattox at </a:t>
            </a:r>
            <a:r>
              <a:rPr b="1" lang="en-US" sz="2100" u="sng">
                <a:solidFill>
                  <a:schemeClr val="dk1"/>
                </a:solidFill>
                <a:latin typeface="Roboto"/>
                <a:ea typeface="Roboto"/>
                <a:cs typeface="Roboto"/>
                <a:sym typeface="Roboto"/>
              </a:rPr>
              <a:t>(407) 242-3829</a:t>
            </a:r>
            <a:r>
              <a:rPr lang="en-US" sz="2100">
                <a:solidFill>
                  <a:schemeClr val="dk1"/>
                </a:solidFill>
                <a:latin typeface="Roboto"/>
                <a:ea typeface="Roboto"/>
                <a:cs typeface="Roboto"/>
                <a:sym typeface="Roboto"/>
              </a:rPr>
              <a:t> or </a:t>
            </a:r>
            <a:r>
              <a:rPr b="1" lang="en-US" sz="2100" u="sng">
                <a:solidFill>
                  <a:schemeClr val="dk1"/>
                </a:solidFill>
                <a:latin typeface="Roboto"/>
                <a:ea typeface="Roboto"/>
                <a:cs typeface="Roboto"/>
                <a:sym typeface="Roboto"/>
              </a:rPr>
              <a:t>4804154679@students.ocps.net</a:t>
            </a:r>
            <a:endParaRPr>
              <a:solidFill>
                <a:schemeClr val="dk1"/>
              </a:solidFill>
              <a:latin typeface="Calibri"/>
              <a:ea typeface="Calibri"/>
              <a:cs typeface="Calibri"/>
              <a:sym typeface="Calibri"/>
            </a:endParaRPr>
          </a:p>
        </p:txBody>
      </p:sp>
      <p:pic>
        <p:nvPicPr>
          <p:cNvPr id="281" name="Google Shape;281;g1e6cb7c0ea5_0_125"/>
          <p:cNvPicPr preferRelativeResize="0"/>
          <p:nvPr/>
        </p:nvPicPr>
        <p:blipFill>
          <a:blip r:embed="rId3">
            <a:alphaModFix/>
          </a:blip>
          <a:stretch>
            <a:fillRect/>
          </a:stretch>
        </p:blipFill>
        <p:spPr>
          <a:xfrm>
            <a:off x="6355589" y="2660623"/>
            <a:ext cx="3695419" cy="22702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1e5f34e6b89_0_0"/>
          <p:cNvSpPr txBox="1"/>
          <p:nvPr>
            <p:ph idx="1" type="body"/>
          </p:nvPr>
        </p:nvSpPr>
        <p:spPr>
          <a:xfrm>
            <a:off x="268625" y="1664950"/>
            <a:ext cx="9156000" cy="36111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1107"/>
              </a:spcBef>
              <a:spcAft>
                <a:spcPts val="0"/>
              </a:spcAft>
              <a:buClr>
                <a:schemeClr val="dk1"/>
              </a:buClr>
              <a:buSzPct val="32553"/>
              <a:buFont typeface="Arial"/>
              <a:buNone/>
            </a:pPr>
            <a:r>
              <a:rPr lang="en-US" sz="3379">
                <a:latin typeface="Roboto"/>
                <a:ea typeface="Roboto"/>
                <a:cs typeface="Roboto"/>
                <a:sym typeface="Roboto"/>
              </a:rPr>
              <a:t>If you are interested in helping our unit recruit new cadets, join the recruiting team.</a:t>
            </a:r>
            <a:endParaRPr sz="3379">
              <a:latin typeface="Roboto"/>
              <a:ea typeface="Roboto"/>
              <a:cs typeface="Roboto"/>
              <a:sym typeface="Roboto"/>
            </a:endParaRPr>
          </a:p>
          <a:p>
            <a:pPr indent="0" lvl="0" marL="0" rtl="0" algn="l">
              <a:lnSpc>
                <a:spcPct val="90000"/>
              </a:lnSpc>
              <a:spcBef>
                <a:spcPts val="1107"/>
              </a:spcBef>
              <a:spcAft>
                <a:spcPts val="0"/>
              </a:spcAft>
              <a:buClr>
                <a:schemeClr val="dk1"/>
              </a:buClr>
              <a:buSzPct val="32553"/>
              <a:buFont typeface="Arial"/>
              <a:buNone/>
            </a:pPr>
            <a:r>
              <a:t/>
            </a:r>
            <a:endParaRPr sz="3379">
              <a:latin typeface="Roboto"/>
              <a:ea typeface="Roboto"/>
              <a:cs typeface="Roboto"/>
              <a:sym typeface="Roboto"/>
            </a:endParaRPr>
          </a:p>
          <a:p>
            <a:pPr indent="0" lvl="0" marL="0" rtl="0" algn="l">
              <a:lnSpc>
                <a:spcPct val="90000"/>
              </a:lnSpc>
              <a:spcBef>
                <a:spcPts val="1107"/>
              </a:spcBef>
              <a:spcAft>
                <a:spcPts val="0"/>
              </a:spcAft>
              <a:buClr>
                <a:schemeClr val="dk1"/>
              </a:buClr>
              <a:buSzPct val="32553"/>
              <a:buFont typeface="Arial"/>
              <a:buNone/>
            </a:pPr>
            <a:r>
              <a:rPr lang="en-US" sz="3379">
                <a:latin typeface="Roboto"/>
                <a:ea typeface="Roboto"/>
                <a:cs typeface="Roboto"/>
                <a:sym typeface="Roboto"/>
              </a:rPr>
              <a:t>If you would like to go out to schools and help boost our unit numbers and have the opportunity to earn the recruiting ribbon, scan the QR code provided. </a:t>
            </a:r>
            <a:endParaRPr sz="3379">
              <a:latin typeface="Roboto"/>
              <a:ea typeface="Roboto"/>
              <a:cs typeface="Roboto"/>
              <a:sym typeface="Roboto"/>
            </a:endParaRPr>
          </a:p>
          <a:p>
            <a:pPr indent="0" lvl="0" marL="0" rtl="0" algn="l">
              <a:lnSpc>
                <a:spcPct val="90000"/>
              </a:lnSpc>
              <a:spcBef>
                <a:spcPts val="1107"/>
              </a:spcBef>
              <a:spcAft>
                <a:spcPts val="0"/>
              </a:spcAft>
              <a:buSzPct val="82949"/>
              <a:buNone/>
            </a:pPr>
            <a:r>
              <a:t/>
            </a:r>
            <a:endParaRPr sz="2800">
              <a:latin typeface="Roboto"/>
              <a:ea typeface="Roboto"/>
              <a:cs typeface="Roboto"/>
              <a:sym typeface="Roboto"/>
            </a:endParaRPr>
          </a:p>
          <a:p>
            <a:pPr indent="0" lvl="0" marL="0" rtl="0" algn="l">
              <a:lnSpc>
                <a:spcPct val="90000"/>
              </a:lnSpc>
              <a:spcBef>
                <a:spcPts val="1107"/>
              </a:spcBef>
              <a:spcAft>
                <a:spcPts val="0"/>
              </a:spcAft>
              <a:buSzPct val="82949"/>
              <a:buNone/>
            </a:pPr>
            <a:r>
              <a:t/>
            </a:r>
            <a:endParaRPr sz="2800"/>
          </a:p>
          <a:p>
            <a:pPr indent="0" lvl="0" marL="0" rtl="0" algn="l">
              <a:lnSpc>
                <a:spcPct val="90000"/>
              </a:lnSpc>
              <a:spcBef>
                <a:spcPts val="1107"/>
              </a:spcBef>
              <a:spcAft>
                <a:spcPts val="0"/>
              </a:spcAft>
              <a:buSzPct val="82949"/>
              <a:buNone/>
            </a:pPr>
            <a:r>
              <a:t/>
            </a:r>
            <a:endParaRPr sz="2800"/>
          </a:p>
          <a:p>
            <a:pPr indent="0" lvl="0" marL="0" rtl="0" algn="l">
              <a:lnSpc>
                <a:spcPct val="90000"/>
              </a:lnSpc>
              <a:spcBef>
                <a:spcPts val="1107"/>
              </a:spcBef>
              <a:spcAft>
                <a:spcPts val="0"/>
              </a:spcAft>
              <a:buSzPct val="70233"/>
              <a:buNone/>
            </a:pPr>
            <a:r>
              <a:rPr lang="en-US"/>
              <a:t>  </a:t>
            </a:r>
            <a:endParaRPr/>
          </a:p>
        </p:txBody>
      </p:sp>
      <p:sp>
        <p:nvSpPr>
          <p:cNvPr id="288" name="Google Shape;288;g1e5f34e6b89_0_0"/>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Join Recruiting!</a:t>
            </a:r>
            <a:endParaRPr/>
          </a:p>
        </p:txBody>
      </p:sp>
      <p:pic>
        <p:nvPicPr>
          <p:cNvPr id="289" name="Google Shape;289;g1e5f34e6b89_0_0"/>
          <p:cNvPicPr preferRelativeResize="0"/>
          <p:nvPr/>
        </p:nvPicPr>
        <p:blipFill rotWithShape="1">
          <a:blip r:embed="rId3">
            <a:alphaModFix/>
          </a:blip>
          <a:srcRect b="0" l="0" r="0" t="0"/>
          <a:stretch/>
        </p:blipFill>
        <p:spPr>
          <a:xfrm>
            <a:off x="7995450" y="3601625"/>
            <a:ext cx="1915674" cy="1839226"/>
          </a:xfrm>
          <a:prstGeom prst="rect">
            <a:avLst/>
          </a:prstGeom>
          <a:noFill/>
          <a:ln>
            <a:noFill/>
          </a:ln>
        </p:spPr>
      </p:pic>
      <p:sp>
        <p:nvSpPr>
          <p:cNvPr id="290" name="Google Shape;290;g1e5f34e6b89_0_0"/>
          <p:cNvSpPr txBox="1"/>
          <p:nvPr/>
        </p:nvSpPr>
        <p:spPr>
          <a:xfrm>
            <a:off x="268625" y="5770275"/>
            <a:ext cx="9325800" cy="1036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107"/>
              </a:spcBef>
              <a:spcAft>
                <a:spcPts val="0"/>
              </a:spcAft>
              <a:buClr>
                <a:schemeClr val="dk1"/>
              </a:buClr>
              <a:buSzPts val="1100"/>
              <a:buFont typeface="Arial"/>
              <a:buNone/>
            </a:pPr>
            <a:r>
              <a:rPr b="0" i="0" lang="en-US" sz="2400" u="none" cap="none" strike="noStrike">
                <a:solidFill>
                  <a:schemeClr val="dk1"/>
                </a:solidFill>
                <a:latin typeface="Roboto"/>
                <a:ea typeface="Roboto"/>
                <a:cs typeface="Roboto"/>
                <a:sym typeface="Roboto"/>
              </a:rPr>
              <a:t>Any questions, please contact C/ TSgt Princess Tolbert at </a:t>
            </a:r>
            <a:r>
              <a:rPr b="0" i="0" lang="en-US" sz="2400" u="sng" cap="none" strike="noStrike">
                <a:solidFill>
                  <a:schemeClr val="hlink"/>
                </a:solidFill>
                <a:latin typeface="Roboto"/>
                <a:ea typeface="Roboto"/>
                <a:cs typeface="Roboto"/>
                <a:sym typeface="Roboto"/>
                <a:hlinkClick r:id="rId4"/>
              </a:rPr>
              <a:t>4804191858@students.ocps.net</a:t>
            </a:r>
            <a:r>
              <a:rPr b="0" i="0" lang="en-US" sz="2400" u="none" cap="none" strike="noStrike">
                <a:solidFill>
                  <a:schemeClr val="dk1"/>
                </a:solidFill>
                <a:latin typeface="Roboto"/>
                <a:ea typeface="Roboto"/>
                <a:cs typeface="Roboto"/>
                <a:sym typeface="Roboto"/>
              </a:rPr>
              <a:t> or (407) 259-717.</a:t>
            </a:r>
            <a:endParaRPr b="0" i="0" sz="1000" u="none" cap="none" strike="noStrike">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24147e92ab1_0_162"/>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500">
                <a:solidFill>
                  <a:srgbClr val="002060"/>
                </a:solidFill>
                <a:latin typeface="Times New Roman"/>
                <a:ea typeface="Times New Roman"/>
                <a:cs typeface="Times New Roman"/>
                <a:sym typeface="Times New Roman"/>
              </a:rPr>
              <a:t>Logistics Appointment Schedule</a:t>
            </a:r>
            <a:r>
              <a:rPr b="1" lang="en-US" sz="4000">
                <a:solidFill>
                  <a:srgbClr val="002060"/>
                </a:solidFill>
                <a:latin typeface="Arial"/>
                <a:ea typeface="Arial"/>
                <a:cs typeface="Arial"/>
                <a:sym typeface="Arial"/>
              </a:rPr>
              <a:t> </a:t>
            </a:r>
            <a:endParaRPr b="1" sz="4000">
              <a:solidFill>
                <a:srgbClr val="002060"/>
              </a:solidFill>
              <a:latin typeface="Arial"/>
              <a:ea typeface="Arial"/>
              <a:cs typeface="Arial"/>
              <a:sym typeface="Arial"/>
            </a:endParaRPr>
          </a:p>
        </p:txBody>
      </p:sp>
      <p:sp>
        <p:nvSpPr>
          <p:cNvPr id="297" name="Google Shape;297;g24147e92ab1_0_162"/>
          <p:cNvSpPr txBox="1"/>
          <p:nvPr>
            <p:ph idx="1" type="body"/>
          </p:nvPr>
        </p:nvSpPr>
        <p:spPr>
          <a:xfrm>
            <a:off x="-25" y="1524062"/>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100"/>
              </a:spcBef>
              <a:spcAft>
                <a:spcPts val="0"/>
              </a:spcAft>
              <a:buClr>
                <a:schemeClr val="dk1"/>
              </a:buClr>
              <a:buSzPts val="2600"/>
              <a:buFont typeface="Arial"/>
              <a:buNone/>
            </a:pPr>
            <a:r>
              <a:rPr b="1" lang="en-US" sz="2600">
                <a:solidFill>
                  <a:srgbClr val="002060"/>
                </a:solidFill>
              </a:rPr>
              <a:t>Monday: 1420-1500</a:t>
            </a:r>
            <a:endParaRPr b="1" sz="2600">
              <a:solidFill>
                <a:srgbClr val="002060"/>
              </a:solidFill>
            </a:endParaRPr>
          </a:p>
          <a:p>
            <a:pPr indent="0" lvl="0" marL="0" rtl="0" algn="l">
              <a:lnSpc>
                <a:spcPct val="90000"/>
              </a:lnSpc>
              <a:spcBef>
                <a:spcPts val="1100"/>
              </a:spcBef>
              <a:spcAft>
                <a:spcPts val="0"/>
              </a:spcAft>
              <a:buClr>
                <a:schemeClr val="dk1"/>
              </a:buClr>
              <a:buSzPts val="2600"/>
              <a:buFont typeface="Arial"/>
              <a:buNone/>
            </a:pPr>
            <a:r>
              <a:t/>
            </a:r>
            <a:endParaRPr b="1" sz="2600">
              <a:solidFill>
                <a:srgbClr val="002060"/>
              </a:solidFill>
            </a:endParaRPr>
          </a:p>
          <a:p>
            <a:pPr indent="0" lvl="0" marL="0" rtl="0" algn="l">
              <a:lnSpc>
                <a:spcPct val="90000"/>
              </a:lnSpc>
              <a:spcBef>
                <a:spcPts val="1100"/>
              </a:spcBef>
              <a:spcAft>
                <a:spcPts val="0"/>
              </a:spcAft>
              <a:buClr>
                <a:schemeClr val="dk1"/>
              </a:buClr>
              <a:buSzPts val="2600"/>
              <a:buFont typeface="Arial"/>
              <a:buNone/>
            </a:pPr>
            <a:r>
              <a:rPr b="1" lang="en-US" sz="2600">
                <a:solidFill>
                  <a:srgbClr val="002060"/>
                </a:solidFill>
              </a:rPr>
              <a:t>Tuesday: 1420-1500</a:t>
            </a:r>
            <a:endParaRPr b="1" sz="2600">
              <a:solidFill>
                <a:srgbClr val="002060"/>
              </a:solidFill>
            </a:endParaRPr>
          </a:p>
          <a:p>
            <a:pPr indent="0" lvl="0" marL="0" rtl="0" algn="l">
              <a:lnSpc>
                <a:spcPct val="90000"/>
              </a:lnSpc>
              <a:spcBef>
                <a:spcPts val="1100"/>
              </a:spcBef>
              <a:spcAft>
                <a:spcPts val="0"/>
              </a:spcAft>
              <a:buClr>
                <a:schemeClr val="dk1"/>
              </a:buClr>
              <a:buSzPts val="2500"/>
              <a:buFont typeface="Arial"/>
              <a:buNone/>
            </a:pPr>
            <a:r>
              <a:t/>
            </a:r>
            <a:endParaRPr b="1" sz="2600">
              <a:solidFill>
                <a:srgbClr val="002060"/>
              </a:solidFill>
            </a:endParaRPr>
          </a:p>
          <a:p>
            <a:pPr indent="0" lvl="0" marL="0" rtl="0" algn="l">
              <a:lnSpc>
                <a:spcPct val="90000"/>
              </a:lnSpc>
              <a:spcBef>
                <a:spcPts val="1100"/>
              </a:spcBef>
              <a:spcAft>
                <a:spcPts val="0"/>
              </a:spcAft>
              <a:buClr>
                <a:schemeClr val="dk1"/>
              </a:buClr>
              <a:buSzPts val="2600"/>
              <a:buFont typeface="Arial"/>
              <a:buNone/>
            </a:pPr>
            <a:r>
              <a:rPr b="1" lang="en-US" sz="2600">
                <a:solidFill>
                  <a:srgbClr val="002060"/>
                </a:solidFill>
              </a:rPr>
              <a:t>Thursday: 1420-1500 </a:t>
            </a:r>
            <a:endParaRPr b="1" sz="2700">
              <a:solidFill>
                <a:srgbClr val="002060"/>
              </a:solidFil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p:txBody>
      </p:sp>
      <p:sp>
        <p:nvSpPr>
          <p:cNvPr id="298" name="Google Shape;298;g24147e92ab1_0_162"/>
          <p:cNvSpPr txBox="1"/>
          <p:nvPr/>
        </p:nvSpPr>
        <p:spPr>
          <a:xfrm>
            <a:off x="5388375" y="1524050"/>
            <a:ext cx="4507800" cy="1711200"/>
          </a:xfrm>
          <a:prstGeom prst="rect">
            <a:avLst/>
          </a:prstGeom>
          <a:noFill/>
          <a:ln>
            <a:noFill/>
          </a:ln>
        </p:spPr>
        <p:txBody>
          <a:bodyPr anchorCtr="0" anchor="t" bIns="91425" lIns="91425" spcFirstLastPara="1" rIns="91425" wrap="square" tIns="91425">
            <a:spAutoFit/>
          </a:bodyPr>
          <a:lstStyle/>
          <a:p>
            <a:pPr indent="0" lvl="0" marL="558800" marR="0" rtl="0" algn="ctr">
              <a:lnSpc>
                <a:spcPct val="90000"/>
              </a:lnSpc>
              <a:spcBef>
                <a:spcPts val="1100"/>
              </a:spcBef>
              <a:spcAft>
                <a:spcPts val="0"/>
              </a:spcAft>
              <a:buClr>
                <a:srgbClr val="000000"/>
              </a:buClr>
              <a:buSzPts val="2500"/>
              <a:buFont typeface="Arial"/>
              <a:buNone/>
            </a:pPr>
            <a:r>
              <a:rPr b="1" i="0" lang="en-US" sz="2500" u="none" cap="none" strike="noStrike">
                <a:solidFill>
                  <a:srgbClr val="002060"/>
                </a:solidFill>
                <a:latin typeface="Arial"/>
                <a:ea typeface="Arial"/>
                <a:cs typeface="Arial"/>
                <a:sym typeface="Arial"/>
              </a:rPr>
              <a:t>New 2023-2024 Logistics appointment link</a:t>
            </a:r>
            <a:endParaRPr b="1" i="0" sz="2500" u="none" cap="none" strike="noStrike">
              <a:solidFill>
                <a:srgbClr val="002060"/>
              </a:solidFill>
              <a:latin typeface="Arial"/>
              <a:ea typeface="Arial"/>
              <a:cs typeface="Arial"/>
              <a:sym typeface="Arial"/>
            </a:endParaRPr>
          </a:p>
          <a:p>
            <a:pPr indent="0" lvl="0" marL="0" marR="0" rtl="0" algn="ctr">
              <a:lnSpc>
                <a:spcPct val="90000"/>
              </a:lnSpc>
              <a:spcBef>
                <a:spcPts val="1100"/>
              </a:spcBef>
              <a:spcAft>
                <a:spcPts val="0"/>
              </a:spcAft>
              <a:buClr>
                <a:srgbClr val="000000"/>
              </a:buClr>
              <a:buSzPts val="2500"/>
              <a:buFont typeface="Arial"/>
              <a:buNone/>
            </a:pPr>
            <a:r>
              <a:rPr b="1" i="0" lang="en-US" sz="2500" u="none" cap="none" strike="noStrike">
                <a:solidFill>
                  <a:srgbClr val="002060"/>
                </a:solidFill>
                <a:latin typeface="Arial"/>
                <a:ea typeface="Arial"/>
                <a:cs typeface="Arial"/>
                <a:sym typeface="Arial"/>
              </a:rPr>
              <a:t>Logistics Appointment Form: </a:t>
            </a:r>
            <a:endParaRPr b="0" i="0" sz="1400" u="none" cap="none" strike="noStrike">
              <a:solidFill>
                <a:srgbClr val="002060"/>
              </a:solidFill>
              <a:latin typeface="Arial"/>
              <a:ea typeface="Arial"/>
              <a:cs typeface="Arial"/>
              <a:sym typeface="Arial"/>
            </a:endParaRPr>
          </a:p>
        </p:txBody>
      </p:sp>
      <p:sp>
        <p:nvSpPr>
          <p:cNvPr id="299" name="Google Shape;299;g24147e92ab1_0_162"/>
          <p:cNvSpPr txBox="1"/>
          <p:nvPr/>
        </p:nvSpPr>
        <p:spPr>
          <a:xfrm>
            <a:off x="5388375" y="3235250"/>
            <a:ext cx="4731900" cy="5172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1100"/>
              </a:spcBef>
              <a:spcAft>
                <a:spcPts val="0"/>
              </a:spcAft>
              <a:buClr>
                <a:srgbClr val="000000"/>
              </a:buClr>
              <a:buSzPts val="2500"/>
              <a:buFont typeface="Arial"/>
              <a:buNone/>
            </a:pPr>
            <a:r>
              <a:rPr b="0" i="0" lang="en-US" sz="2400" u="sng" cap="none" strike="noStrike">
                <a:solidFill>
                  <a:srgbClr val="0000FF"/>
                </a:solidFill>
                <a:highlight>
                  <a:srgbClr val="FFFFFF"/>
                </a:highlight>
                <a:latin typeface="Arial"/>
                <a:ea typeface="Arial"/>
                <a:cs typeface="Arial"/>
                <a:sym typeface="Arial"/>
                <a:hlinkClick r:id="rId3">
                  <a:extLst>
                    <a:ext uri="{A12FA001-AC4F-418D-AE19-62706E023703}">
                      <ahyp:hlinkClr val="tx"/>
                    </a:ext>
                  </a:extLst>
                </a:hlinkClick>
              </a:rPr>
              <a:t>https://tinyurl.com/FL-802LSS</a:t>
            </a:r>
            <a:endParaRPr b="0" i="0" sz="1800" u="none" cap="none" strike="noStrike">
              <a:solidFill>
                <a:srgbClr val="0000FF"/>
              </a:solidFill>
              <a:latin typeface="Arial"/>
              <a:ea typeface="Arial"/>
              <a:cs typeface="Arial"/>
              <a:sym typeface="Arial"/>
            </a:endParaRPr>
          </a:p>
        </p:txBody>
      </p:sp>
      <p:pic>
        <p:nvPicPr>
          <p:cNvPr id="300" name="Google Shape;300;g24147e92ab1_0_162"/>
          <p:cNvPicPr preferRelativeResize="0"/>
          <p:nvPr/>
        </p:nvPicPr>
        <p:blipFill rotWithShape="1">
          <a:blip r:embed="rId4">
            <a:alphaModFix/>
          </a:blip>
          <a:srcRect b="0" l="0" r="0" t="0"/>
          <a:stretch/>
        </p:blipFill>
        <p:spPr>
          <a:xfrm>
            <a:off x="7263479" y="4138808"/>
            <a:ext cx="2161106" cy="1855720"/>
          </a:xfrm>
          <a:prstGeom prst="rect">
            <a:avLst/>
          </a:prstGeom>
          <a:noFill/>
          <a:ln>
            <a:noFill/>
          </a:ln>
        </p:spPr>
      </p:pic>
      <p:sp>
        <p:nvSpPr>
          <p:cNvPr id="301" name="Google Shape;301;g24147e92ab1_0_162"/>
          <p:cNvSpPr txBox="1"/>
          <p:nvPr/>
        </p:nvSpPr>
        <p:spPr>
          <a:xfrm>
            <a:off x="188700" y="5994525"/>
            <a:ext cx="8470500" cy="794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200"/>
              <a:buFont typeface="Arial"/>
              <a:buNone/>
            </a:pPr>
            <a:r>
              <a:rPr b="1" i="0" lang="en-US" sz="2200" u="none" cap="none" strike="noStrike">
                <a:solidFill>
                  <a:srgbClr val="002060"/>
                </a:solidFill>
                <a:latin typeface="Calibri"/>
                <a:ea typeface="Calibri"/>
                <a:cs typeface="Calibri"/>
                <a:sym typeface="Calibri"/>
              </a:rPr>
              <a:t>Questions, comments, concerns, contact C/SMSgt Anthony Torres at (775) 544-0842 or 4806810625@studnets.ocps.net</a:t>
            </a:r>
            <a:endParaRPr b="0" i="0" sz="1400" u="none" cap="none" strike="noStrike">
              <a:solidFill>
                <a:srgbClr val="00206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27919e91621_1_88"/>
          <p:cNvSpPr txBox="1"/>
          <p:nvPr>
            <p:ph idx="1" type="body"/>
          </p:nvPr>
        </p:nvSpPr>
        <p:spPr>
          <a:xfrm>
            <a:off x="347900" y="1656625"/>
            <a:ext cx="9424500" cy="51675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5000"/>
              </a:lnSpc>
              <a:spcBef>
                <a:spcPts val="0"/>
              </a:spcBef>
              <a:spcAft>
                <a:spcPts val="0"/>
              </a:spcAft>
              <a:buClr>
                <a:schemeClr val="dk1"/>
              </a:buClr>
              <a:buSzPts val="1100"/>
              <a:buNone/>
            </a:pPr>
            <a:r>
              <a:rPr lang="en-US" sz="2300">
                <a:latin typeface="Roboto"/>
                <a:ea typeface="Roboto"/>
                <a:cs typeface="Roboto"/>
                <a:sym typeface="Roboto"/>
              </a:rPr>
              <a:t>StellarXplorers is a competition based LDR (club) that focuses on real world aerospace problems. This LDR is a great opportunity for anyone wanting to work in the STEM field, lessons and tutoring will be held for anyone willing to participate but is not currently proficient in these topics. If you are interested in more information or would like to participate in StellarXplorers please join Remind: @23-24STLX</a:t>
            </a:r>
            <a:endParaRPr sz="2300">
              <a:latin typeface="Roboto"/>
              <a:ea typeface="Roboto"/>
              <a:cs typeface="Roboto"/>
              <a:sym typeface="Roboto"/>
            </a:endParaRPr>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rPr lang="en-US" sz="2400">
                <a:latin typeface="Roboto"/>
                <a:ea typeface="Roboto"/>
                <a:cs typeface="Roboto"/>
                <a:sym typeface="Roboto"/>
              </a:rPr>
              <a:t>Questions, comments, concerns, contact C/SMSgt Anthony Torres at (775) 544-0842 or 4806810625@studnets.ocps.net</a:t>
            </a:r>
            <a:endParaRPr sz="2400">
              <a:latin typeface="Roboto"/>
              <a:ea typeface="Roboto"/>
              <a:cs typeface="Roboto"/>
              <a:sym typeface="Roboto"/>
            </a:endParaRPr>
          </a:p>
        </p:txBody>
      </p:sp>
      <p:sp>
        <p:nvSpPr>
          <p:cNvPr id="307" name="Google Shape;307;g27919e91621_1_88"/>
          <p:cNvSpPr txBox="1"/>
          <p:nvPr>
            <p:ph type="title"/>
          </p:nvPr>
        </p:nvSpPr>
        <p:spPr>
          <a:xfrm>
            <a:off x="146304" y="166809"/>
            <a:ext cx="94245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StellarXplorers</a:t>
            </a:r>
            <a:endParaRPr/>
          </a:p>
        </p:txBody>
      </p:sp>
      <p:pic>
        <p:nvPicPr>
          <p:cNvPr id="308" name="Google Shape;308;g27919e91621_1_88"/>
          <p:cNvPicPr preferRelativeResize="0"/>
          <p:nvPr/>
        </p:nvPicPr>
        <p:blipFill rotWithShape="1">
          <a:blip r:embed="rId3">
            <a:alphaModFix/>
          </a:blip>
          <a:srcRect b="0" l="0" r="0" t="0"/>
          <a:stretch/>
        </p:blipFill>
        <p:spPr>
          <a:xfrm>
            <a:off x="317500" y="4316063"/>
            <a:ext cx="9486900" cy="1543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riefing Templat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