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zyDyBtflH96jd2s7MWemlC8c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27a38ee54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a27a38ee54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c724ea48d_0_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1ec724ea48d_0_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ec724ea48d_0_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c724ea48d_0_27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c724ea48d_0_27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ec724ea48d_0_27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c724ea48d_0_19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ec724ea48d_0_19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ec724ea48d_0_19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7" name="Google Shape;217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inyurl.com/mrdtnhpv" TargetMode="External"/><Relationship Id="rId4" Type="http://schemas.openxmlformats.org/officeDocument/2006/relationships/hyperlink" Target="mailto:4804178140@students.ocps.net" TargetMode="External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inyurl.com/maxeyadditons" TargetMode="External"/><Relationship Id="rId4" Type="http://schemas.openxmlformats.org/officeDocument/2006/relationships/hyperlink" Target="https://tinyurl.com/maxsign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inyurl.com/KittyHawkParty2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December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27a38ee54_0_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Color Guard School </a:t>
            </a:r>
            <a:endParaRPr/>
          </a:p>
        </p:txBody>
      </p:sp>
      <p:sp>
        <p:nvSpPr>
          <p:cNvPr id="228" name="Google Shape;228;g2a27a38ee54_0_0"/>
          <p:cNvSpPr txBox="1"/>
          <p:nvPr/>
        </p:nvSpPr>
        <p:spPr>
          <a:xfrm>
            <a:off x="61125" y="1561250"/>
            <a:ext cx="101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a27a38ee54_0_0"/>
          <p:cNvSpPr txBox="1"/>
          <p:nvPr/>
        </p:nvSpPr>
        <p:spPr>
          <a:xfrm>
            <a:off x="146300" y="1636925"/>
            <a:ext cx="9075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Want to learn how to do Color Guard?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Color Guard school will take place after school from </a:t>
            </a:r>
            <a:r>
              <a:rPr lang="en-US" sz="22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1430-1600 on 14 &amp; 15 December and 1330-1500 on 20 December.</a:t>
            </a:r>
            <a:endParaRPr sz="22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learn all ceremonial color guard commands, making you eligible to be on color guard teams.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sign up using the QR code or the link: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https://tinyurl.com/mrdtnhpv</a:t>
            </a: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g2a27a38ee54_0_0"/>
          <p:cNvSpPr txBox="1"/>
          <p:nvPr/>
        </p:nvSpPr>
        <p:spPr>
          <a:xfrm>
            <a:off x="20950" y="6214275"/>
            <a:ext cx="10080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please contact C/ CMSgt Diego Cuevas at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4804178140@students.ocps.net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407-575-3811.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a27a38ee5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3350" y="3795725"/>
            <a:ext cx="2452025" cy="2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37" name="Google Shape;237;gfb4207d963_0_182"/>
          <p:cNvSpPr txBox="1"/>
          <p:nvPr/>
        </p:nvSpPr>
        <p:spPr>
          <a:xfrm>
            <a:off x="1062700" y="3277426"/>
            <a:ext cx="7996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Neatness, cleanliness, safety, military image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are the four standards of wearing the uniform?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Maxey Winter Concert (12/12 &amp; 12/14)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Holiday Party (12/21)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Toy Drive</a:t>
            </a:r>
            <a:endParaRPr/>
          </a:p>
        </p:txBody>
      </p:sp>
      <p:sp>
        <p:nvSpPr>
          <p:cNvPr id="245" name="Google Shape;245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51" name="Google Shape;251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184" name="Google Shape;184;g1ec724ea48d_0_181"/>
          <p:cNvSpPr txBox="1"/>
          <p:nvPr/>
        </p:nvSpPr>
        <p:spPr>
          <a:xfrm>
            <a:off x="162169" y="1935509"/>
            <a:ext cx="4504200" cy="4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1830 to 2230!</a:t>
            </a:r>
            <a:endParaRPr b="1" sz="2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$45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$50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1ec724ea48d_0_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ec724ea48d_0_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724ea48d_0_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December 12</a:t>
            </a:r>
            <a:r>
              <a:rPr baseline="30000" lang="en-US" sz="2400"/>
              <a:t>th</a:t>
            </a:r>
            <a:r>
              <a:rPr lang="en-US" sz="2400"/>
              <a:t> , 5:30pm - 7:30pm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5 - 7 volunteers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December 14</a:t>
            </a:r>
            <a:r>
              <a:rPr baseline="30000" lang="en-US" sz="2400"/>
              <a:t>th</a:t>
            </a:r>
            <a:r>
              <a:rPr lang="en-US" sz="2400"/>
              <a:t>, 5:30pm - 7:30pm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5 - 7 volunteers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You </a:t>
            </a:r>
            <a:r>
              <a:rPr lang="en-US" sz="2400">
                <a:solidFill>
                  <a:srgbClr val="FF0000"/>
                </a:solidFill>
              </a:rPr>
              <a:t>MUST</a:t>
            </a:r>
            <a:r>
              <a:rPr lang="en-US" sz="2400"/>
              <a:t> be ADDitions approved.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https://tinyurl.com/maxeyadditons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SIGN UP FOR EVENT HERE </a:t>
            </a:r>
            <a:r>
              <a:rPr lang="en-US" sz="1600"/>
              <a:t>v</a:t>
            </a:r>
            <a:r>
              <a:rPr lang="en-US" sz="28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https://tinyurl.com/maxsign1</a:t>
            </a:r>
            <a:r>
              <a:rPr lang="en-US" sz="28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For any questions, please contact c/Kei Seddon at (321) 888-1698</a:t>
            </a:r>
            <a:endParaRPr sz="1800"/>
          </a:p>
        </p:txBody>
      </p:sp>
      <p:sp>
        <p:nvSpPr>
          <p:cNvPr id="194" name="Google Shape;194;g1ec724ea48d_0_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Maxey Elementary Winter Concert</a:t>
            </a:r>
            <a:endParaRPr/>
          </a:p>
        </p:txBody>
      </p:sp>
      <p:sp>
        <p:nvSpPr>
          <p:cNvPr id="195" name="Google Shape;195;g1ec724ea48d_0_1"/>
          <p:cNvSpPr txBox="1"/>
          <p:nvPr/>
        </p:nvSpPr>
        <p:spPr>
          <a:xfrm>
            <a:off x="5181600" y="2220685"/>
            <a:ext cx="4731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be helping backstage, such as with moving risers and instruments and escorting students.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602 E Story Rd, Winter Garden, FL 34787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c724ea48d_0_27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Toy Drive</a:t>
            </a:r>
            <a:endParaRPr/>
          </a:p>
        </p:txBody>
      </p:sp>
      <p:sp>
        <p:nvSpPr>
          <p:cNvPr id="202" name="Google Shape;202;g1ec724ea48d_0_271"/>
          <p:cNvSpPr txBox="1"/>
          <p:nvPr/>
        </p:nvSpPr>
        <p:spPr>
          <a:xfrm>
            <a:off x="162169" y="1935527"/>
            <a:ext cx="6474000" cy="4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Winter Garden Police Department is hosting a toy drive! You can donate holiday gifts to children (unopened and new). There should be a bin or box in room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950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to drop your item(s) off as well as a sheet to sign what you have brought. This ends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14 DECEMBER!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Max hours: 3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1 item=1 hour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ec724ea48d_0_271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Princess Tolbert at 4804191858@students.ocps.net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ec724ea48d_0_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79" y="1437507"/>
            <a:ext cx="3232487" cy="414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c724ea48d_0_19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KHHS Unit Wide Holiday Party</a:t>
            </a:r>
            <a:endParaRPr/>
          </a:p>
        </p:txBody>
      </p:sp>
      <p:sp>
        <p:nvSpPr>
          <p:cNvPr id="211" name="Google Shape;211;g1ec724ea48d_0_196"/>
          <p:cNvSpPr txBox="1"/>
          <p:nvPr/>
        </p:nvSpPr>
        <p:spPr>
          <a:xfrm>
            <a:off x="162169" y="1935527"/>
            <a:ext cx="97923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Kitty Hawk Honor Society invites you to join us after school 21 December from 1430 to 1630 for our annual holiday party!!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If there is anything specific anyone would like to have at the party, please fill out the form linked below!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We hope to see you there :D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ec724ea48d_0_196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ec724ea48d_0_196"/>
          <p:cNvSpPr txBox="1"/>
          <p:nvPr/>
        </p:nvSpPr>
        <p:spPr>
          <a:xfrm>
            <a:off x="3503091" y="5466987"/>
            <a:ext cx="52947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https://tinyurl.com/KittyHawkParty23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ec724ea48d_0_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951" y="4440217"/>
            <a:ext cx="1876472" cy="178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c38a3790d_0_7"/>
          <p:cNvSpPr txBox="1"/>
          <p:nvPr>
            <p:ph idx="1" type="body"/>
          </p:nvPr>
        </p:nvSpPr>
        <p:spPr>
          <a:xfrm>
            <a:off x="1008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2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Who:</a:t>
            </a:r>
            <a:r>
              <a:rPr lang="en-US"/>
              <a:t> Our Cadet Corps, Dr. Phillips and Ocoee Cadet Corps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What:</a:t>
            </a:r>
            <a:r>
              <a:rPr lang="en-US"/>
              <a:t> 14.4 Mile March on the West Orange Trail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When:</a:t>
            </a:r>
            <a:r>
              <a:rPr lang="en-US"/>
              <a:t> 16 December, from 0730-1330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Where:</a:t>
            </a:r>
            <a:r>
              <a:rPr lang="en-US"/>
              <a:t> Killarney Station to Chapin Station (Round Trip)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Why:</a:t>
            </a:r>
            <a:r>
              <a:rPr lang="en-US"/>
              <a:t> To Honor Prisoners of War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Uniform: </a:t>
            </a:r>
            <a:r>
              <a:rPr lang="en-US"/>
              <a:t>Combo 4 (PT Clothes)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6227"/>
              <a:buNone/>
            </a:pPr>
            <a:r>
              <a:rPr b="1" lang="en-US"/>
              <a:t>Sign Up:</a:t>
            </a:r>
            <a:r>
              <a:rPr lang="en-US"/>
              <a:t> Sheet on the Board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2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48"/>
              <a:buNone/>
            </a:pPr>
            <a:r>
              <a:rPr lang="en-US"/>
              <a:t>If you have any questions, please contact C/ MSgt Noah Abney @ 407-961-2474 o</a:t>
            </a:r>
            <a:r>
              <a:rPr lang="en-US" sz="3050"/>
              <a:t>r </a:t>
            </a:r>
            <a:r>
              <a:rPr lang="en-US" sz="30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3050">
                <a:highlight>
                  <a:srgbClr val="FFFFFF"/>
                </a:highlight>
              </a:rPr>
              <a:t>.</a:t>
            </a:r>
            <a:endParaRPr sz="3050">
              <a:highlight>
                <a:srgbClr val="FFFFFF"/>
              </a:highlight>
            </a:endParaRPr>
          </a:p>
        </p:txBody>
      </p:sp>
      <p:sp>
        <p:nvSpPr>
          <p:cNvPr id="221" name="Google Shape;221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222" name="Google Shape;222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9563" y="4337100"/>
            <a:ext cx="41814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