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7589825" cx="10120300"/>
  <p:notesSz cx="6858000" cy="9296400"/>
  <p:embeddedFontLst>
    <p:embeddedFont>
      <p:font typeface="Robo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391">
          <p15:clr>
            <a:srgbClr val="A4A3A4"/>
          </p15:clr>
        </p15:guide>
        <p15:guide id="2" pos="3188">
          <p15:clr>
            <a:srgbClr val="A4A3A4"/>
          </p15:clr>
        </p15:guide>
      </p15:sldGuideLst>
    </p:ext>
    <p:ext uri="GoogleSlidesCustomDataVersion2">
      <go:slidesCustomData xmlns:go="http://customooxmlschemas.google.com/" r:id="rId25" roundtripDataSignature="AMtx7miWRRg+XQjbodhqyYZ0lrypCDiU1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391" orient="horz"/>
        <p:guide pos="3188"/>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Roboto-bold.fntdata"/><Relationship Id="rId21" Type="http://schemas.openxmlformats.org/officeDocument/2006/relationships/font" Target="fonts/Roboto-regular.fntdata"/><Relationship Id="rId24" Type="http://schemas.openxmlformats.org/officeDocument/2006/relationships/font" Target="fonts/Roboto-boldItalic.fntdata"/><Relationship Id="rId23" Type="http://schemas.openxmlformats.org/officeDocument/2006/relationships/font" Target="fonts/Robo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1" y="0"/>
            <a:ext cx="2972320" cy="46482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5682" y="0"/>
            <a:ext cx="2972319" cy="464820"/>
          </a:xfrm>
          <a:prstGeom prst="rect">
            <a:avLst/>
          </a:prstGeom>
          <a:noFill/>
          <a:ln>
            <a:noFill/>
          </a:ln>
        </p:spPr>
        <p:txBody>
          <a:bodyPr anchorCtr="0" anchor="t" bIns="91425" lIns="91425" spcFirstLastPara="1" rIns="91425" wrap="square" tIns="91425">
            <a:noAutofit/>
          </a:bodyPr>
          <a:lstStyle>
            <a:lvl1pPr lvl="0" marR="0" rtl="0" algn="r">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 name="Google Shape;6;n"/>
          <p:cNvSpPr txBox="1"/>
          <p:nvPr>
            <p:ph idx="1" type="body"/>
          </p:nvPr>
        </p:nvSpPr>
        <p:spPr>
          <a:xfrm>
            <a:off x="914922" y="4417381"/>
            <a:ext cx="5028161" cy="4183380"/>
          </a:xfrm>
          <a:prstGeom prst="rect">
            <a:avLst/>
          </a:prstGeom>
          <a:noFill/>
          <a:ln>
            <a:noFill/>
          </a:ln>
        </p:spPr>
        <p:txBody>
          <a:bodyPr anchorCtr="0" anchor="t" bIns="91425" lIns="91425" spcFirstLastPara="1" rIns="91425" wrap="square" tIns="91425">
            <a:noAutofit/>
          </a:bodyPr>
          <a:lstStyle>
            <a:lvl1pPr indent="-228600" lvl="0" marL="4572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1pPr>
            <a:lvl2pPr indent="-228600" lvl="1" marL="9144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2pPr>
            <a:lvl3pPr indent="-228600" lvl="2" marL="13716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3pPr>
            <a:lvl4pPr indent="-228600" lvl="3" marL="18288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4pPr>
            <a:lvl5pPr indent="-228600" lvl="4" marL="2286000" marR="0" rtl="0" algn="l">
              <a:lnSpc>
                <a:spcPct val="100000"/>
              </a:lnSpc>
              <a:spcBef>
                <a:spcPts val="360"/>
              </a:spcBef>
              <a:spcAft>
                <a:spcPts val="0"/>
              </a:spcAft>
              <a:buClr>
                <a:srgbClr val="000000"/>
              </a:buClr>
              <a:buSzPts val="1400"/>
              <a:buFont typeface="Arial"/>
              <a:buNone/>
              <a:defRPr b="0" i="0" sz="1200" u="none" cap="none" strike="noStrike">
                <a:solidFill>
                  <a:schemeClr val="dk1"/>
                </a:solidFill>
                <a:latin typeface="Times New Roman"/>
                <a:ea typeface="Times New Roman"/>
                <a:cs typeface="Times New Roman"/>
                <a:sym typeface="Times New Roman"/>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1" y="8831581"/>
            <a:ext cx="2972320" cy="46482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1400"/>
              <a:buFont typeface="Times New Roman"/>
              <a:buNone/>
              <a:defRPr b="0" i="0" sz="1200" u="none" cap="none" strike="noStrike">
                <a:solidFill>
                  <a:schemeClr val="dk1"/>
                </a:solidFill>
                <a:latin typeface="Times New Roman"/>
                <a:ea typeface="Times New Roman"/>
                <a:cs typeface="Times New Roman"/>
                <a:sym typeface="Times New Roman"/>
              </a:defRPr>
            </a:lvl1pPr>
            <a:lvl2pPr lvl="1"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2pPr>
            <a:lvl3pPr lvl="2"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3pPr>
            <a:lvl4pPr lvl="3"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4pPr>
            <a:lvl5pPr lvl="4" marR="0" rtl="0" algn="ctr">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1400"/>
              <a:buFont typeface="Arial"/>
              <a:buNone/>
              <a:defRPr b="0" i="0" sz="22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5682" y="8831581"/>
            <a:ext cx="2972319" cy="46482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gf9758be2c3_0_26: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5" name="Google Shape;125;gf9758be2c3_0_26: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26" name="Google Shape;126;gf9758be2c3_0_26: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86ece048e0_0_0:notes"/>
          <p:cNvSpPr/>
          <p:nvPr>
            <p:ph idx="2" type="sldImg"/>
          </p:nvPr>
        </p:nvSpPr>
        <p:spPr>
          <a:xfrm>
            <a:off x="1160824"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7" name="Google Shape;227;g286ece048e0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28" name="Google Shape;228;g286ece048e0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 name="Shape 232"/>
        <p:cNvGrpSpPr/>
        <p:nvPr/>
      </p:nvGrpSpPr>
      <p:grpSpPr>
        <a:xfrm>
          <a:off x="0" y="0"/>
          <a:ext cx="0" cy="0"/>
          <a:chOff x="0" y="0"/>
          <a:chExt cx="0" cy="0"/>
        </a:xfrm>
      </p:grpSpPr>
      <p:sp>
        <p:nvSpPr>
          <p:cNvPr id="233" name="Google Shape;233;g290017ae299_0_0:notes"/>
          <p:cNvSpPr/>
          <p:nvPr>
            <p:ph idx="2" type="sldImg"/>
          </p:nvPr>
        </p:nvSpPr>
        <p:spPr>
          <a:xfrm>
            <a:off x="1160827" y="695639"/>
            <a:ext cx="45549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4" name="Google Shape;234;g290017ae299_0_0:notes"/>
          <p:cNvSpPr txBox="1"/>
          <p:nvPr>
            <p:ph idx="1" type="body"/>
          </p:nvPr>
        </p:nvSpPr>
        <p:spPr>
          <a:xfrm>
            <a:off x="914920" y="4417382"/>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35" name="Google Shape;235;g290017ae299_0_0:notes"/>
          <p:cNvSpPr txBox="1"/>
          <p:nvPr>
            <p:ph idx="12" type="sldNum"/>
          </p:nvPr>
        </p:nvSpPr>
        <p:spPr>
          <a:xfrm>
            <a:off x="3885681" y="8831580"/>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300"/>
              <a:buFont typeface="Times New Roman"/>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290f99e6679_3_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5" name="Google Shape;245;g290f99e6679_3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46" name="Google Shape;246;g290f99e6679_3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 name="Shape 253"/>
        <p:cNvGrpSpPr/>
        <p:nvPr/>
      </p:nvGrpSpPr>
      <p:grpSpPr>
        <a:xfrm>
          <a:off x="0" y="0"/>
          <a:ext cx="0" cy="0"/>
          <a:chOff x="0" y="0"/>
          <a:chExt cx="0" cy="0"/>
        </a:xfrm>
      </p:grpSpPr>
      <p:sp>
        <p:nvSpPr>
          <p:cNvPr id="254" name="Google Shape;254;gfb4207d963_0_18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55" name="Google Shape;255;gfb4207d963_0_182: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37f9c2dc40_0_24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2" name="Google Shape;262;g137f9c2dc40_0_244: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3" name="Google Shape;263;g137f9c2dc40_0_244: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f9758be2c3_0_1212: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269" name="Google Shape;269;gf9758be2c3_0_1212: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1066a9ddb5d_0_670: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0" name="Google Shape;140;g1066a9ddb5d_0_67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141" name="Google Shape;141;g1066a9ddb5d_0_67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f9758be2c3_0_3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54" name="Google Shape;154;gf9758be2c3_0_339:notes"/>
          <p:cNvSpPr/>
          <p:nvPr>
            <p:ph idx="2" type="sldImg"/>
          </p:nvPr>
        </p:nvSpPr>
        <p:spPr>
          <a:xfrm>
            <a:off x="1112838" y="695325"/>
            <a:ext cx="4651375" cy="3489325"/>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1e994f73a3b_0_0:notes"/>
          <p:cNvSpPr/>
          <p:nvPr>
            <p:ph idx="2" type="sldImg"/>
          </p:nvPr>
        </p:nvSpPr>
        <p:spPr>
          <a:xfrm>
            <a:off x="1073150"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3" name="Google Shape;173;g1e994f73a3b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174" name="Google Shape;174;g1e994f73a3b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e993729b5b_0_239: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2" name="Google Shape;182;g1e993729b5b_0_239: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83" name="Google Shape;183;g1e993729b5b_0_239: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1e993729b5b_0_248: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2" name="Google Shape;192;g1e993729b5b_0_248: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SzPts val="1400"/>
              <a:buNone/>
            </a:pPr>
            <a:r>
              <a:t/>
            </a:r>
            <a:endParaRPr/>
          </a:p>
        </p:txBody>
      </p:sp>
      <p:sp>
        <p:nvSpPr>
          <p:cNvPr id="193" name="Google Shape;193;g1e993729b5b_0_248: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 name="Shape 200"/>
        <p:cNvGrpSpPr/>
        <p:nvPr/>
      </p:nvGrpSpPr>
      <p:grpSpPr>
        <a:xfrm>
          <a:off x="0" y="0"/>
          <a:ext cx="0" cy="0"/>
          <a:chOff x="0" y="0"/>
          <a:chExt cx="0" cy="0"/>
        </a:xfrm>
      </p:grpSpPr>
      <p:sp>
        <p:nvSpPr>
          <p:cNvPr id="201" name="Google Shape;201;g1ea521748f0_0_0:notes"/>
          <p:cNvSpPr/>
          <p:nvPr>
            <p:ph idx="2" type="sldImg"/>
          </p:nvPr>
        </p:nvSpPr>
        <p:spPr>
          <a:xfrm>
            <a:off x="1073142" y="706438"/>
            <a:ext cx="4730700" cy="3548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2" name="Google Shape;202;g1ea521748f0_0_0:notes"/>
          <p:cNvSpPr txBox="1"/>
          <p:nvPr>
            <p:ph idx="1" type="body"/>
          </p:nvPr>
        </p:nvSpPr>
        <p:spPr>
          <a:xfrm>
            <a:off x="914922" y="4491004"/>
            <a:ext cx="5028300" cy="42531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360"/>
              </a:spcBef>
              <a:spcAft>
                <a:spcPts val="0"/>
              </a:spcAft>
              <a:buClr>
                <a:schemeClr val="dk1"/>
              </a:buClr>
              <a:buSzPts val="1400"/>
              <a:buFont typeface="Calibri"/>
              <a:buNone/>
            </a:pPr>
            <a:r>
              <a:t/>
            </a:r>
            <a:endParaRPr/>
          </a:p>
        </p:txBody>
      </p:sp>
      <p:sp>
        <p:nvSpPr>
          <p:cNvPr id="203" name="Google Shape;203;g1ea521748f0_0_0:notes"/>
          <p:cNvSpPr txBox="1"/>
          <p:nvPr>
            <p:ph idx="12" type="sldNum"/>
          </p:nvPr>
        </p:nvSpPr>
        <p:spPr>
          <a:xfrm>
            <a:off x="3885682" y="8978774"/>
            <a:ext cx="2972400" cy="472500"/>
          </a:xfrm>
          <a:prstGeom prst="rect">
            <a:avLst/>
          </a:prstGeom>
          <a:noFill/>
          <a:ln>
            <a:noFill/>
          </a:ln>
        </p:spPr>
        <p:txBody>
          <a:bodyPr anchorCtr="0" anchor="b" bIns="44525" lIns="89050" spcFirstLastPara="1" rIns="89050" wrap="square" tIns="44525">
            <a:noAutofit/>
          </a:bodyPr>
          <a:lstStyle/>
          <a:p>
            <a:pPr indent="0" lvl="0" marL="0" rtl="0" algn="r">
              <a:lnSpc>
                <a:spcPct val="100000"/>
              </a:lnSpc>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ea4e6eae9c_0_64:notes"/>
          <p:cNvSpPr/>
          <p:nvPr>
            <p:ph idx="2" type="sldImg"/>
          </p:nvPr>
        </p:nvSpPr>
        <p:spPr>
          <a:xfrm>
            <a:off x="1112838" y="695325"/>
            <a:ext cx="4651500" cy="34893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ea4e6eae9c_0_64:notes"/>
          <p:cNvSpPr txBox="1"/>
          <p:nvPr>
            <p:ph idx="1" type="body"/>
          </p:nvPr>
        </p:nvSpPr>
        <p:spPr>
          <a:xfrm>
            <a:off x="914922" y="4417381"/>
            <a:ext cx="5028300" cy="41835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12" name="Google Shape;212;g1ea4e6eae9c_0_64:notes"/>
          <p:cNvSpPr txBox="1"/>
          <p:nvPr>
            <p:ph idx="12" type="sldNum"/>
          </p:nvPr>
        </p:nvSpPr>
        <p:spPr>
          <a:xfrm>
            <a:off x="3885682" y="8831581"/>
            <a:ext cx="2972400" cy="464700"/>
          </a:xfrm>
          <a:prstGeom prst="rect">
            <a:avLst/>
          </a:prstGeom>
        </p:spPr>
        <p:txBody>
          <a:bodyPr anchorCtr="0" anchor="b" bIns="44525" lIns="89050" spcFirstLastPara="1" rIns="89050" wrap="square" tIns="44525">
            <a:noAutofit/>
          </a:bodyPr>
          <a:lstStyle/>
          <a:p>
            <a:pPr indent="0" lvl="0" marL="0" rtl="0" algn="r">
              <a:spcBef>
                <a:spcPts val="0"/>
              </a:spcBef>
              <a:spcAft>
                <a:spcPts val="0"/>
              </a:spcAft>
              <a:buClr>
                <a:schemeClr val="dk1"/>
              </a:buClr>
              <a:buSzPts val="1200"/>
              <a:buFont typeface="Times New Roman"/>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29364bc1ef1_1_0:notes"/>
          <p:cNvSpPr/>
          <p:nvPr>
            <p:ph idx="2" type="sldImg"/>
          </p:nvPr>
        </p:nvSpPr>
        <p:spPr>
          <a:xfrm>
            <a:off x="1112829" y="695325"/>
            <a:ext cx="4651500" cy="34893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0" name="Google Shape;220;g29364bc1ef1_1_0:notes"/>
          <p:cNvSpPr txBox="1"/>
          <p:nvPr>
            <p:ph idx="1" type="body"/>
          </p:nvPr>
        </p:nvSpPr>
        <p:spPr>
          <a:xfrm>
            <a:off x="914922" y="4417381"/>
            <a:ext cx="5028300" cy="4183500"/>
          </a:xfrm>
          <a:prstGeom prst="rect">
            <a:avLst/>
          </a:prstGeom>
          <a:noFill/>
          <a:ln>
            <a:noFill/>
          </a:ln>
        </p:spPr>
        <p:txBody>
          <a:bodyPr anchorCtr="0" anchor="t" bIns="91425" lIns="91425" spcFirstLastPara="1" rIns="91425" wrap="square" tIns="91425">
            <a:noAutofit/>
          </a:bodyPr>
          <a:lstStyle/>
          <a:p>
            <a:pPr indent="-228600" lvl="0" marL="457200" marR="0" rtl="0" algn="l">
              <a:lnSpc>
                <a:spcPct val="100000"/>
              </a:lnSpc>
              <a:spcBef>
                <a:spcPts val="360"/>
              </a:spcBef>
              <a:spcAft>
                <a:spcPts val="0"/>
              </a:spcAft>
              <a:buSzPts val="1400"/>
              <a:buNone/>
            </a:pPr>
            <a:r>
              <a:t/>
            </a:r>
            <a:endParaRPr/>
          </a:p>
        </p:txBody>
      </p:sp>
      <p:sp>
        <p:nvSpPr>
          <p:cNvPr id="221" name="Google Shape;221;g29364bc1ef1_1_0:notes"/>
          <p:cNvSpPr txBox="1"/>
          <p:nvPr>
            <p:ph idx="12" type="sldNum"/>
          </p:nvPr>
        </p:nvSpPr>
        <p:spPr>
          <a:xfrm>
            <a:off x="3885682" y="8831581"/>
            <a:ext cx="2972400" cy="464700"/>
          </a:xfrm>
          <a:prstGeom prst="rect">
            <a:avLst/>
          </a:prstGeom>
          <a:noFill/>
          <a:ln>
            <a:noFill/>
          </a:ln>
        </p:spPr>
        <p:txBody>
          <a:bodyPr anchorCtr="0" anchor="b" bIns="44525" lIns="89050" spcFirstLastPara="1" rIns="89050" wrap="square" tIns="44525">
            <a:noAutofit/>
          </a:bodyPr>
          <a:lstStyle/>
          <a:p>
            <a:pPr indent="0" lvl="0" marL="0" marR="0" rtl="0" algn="r">
              <a:lnSpc>
                <a:spcPct val="100000"/>
              </a:lnSpc>
              <a:spcBef>
                <a:spcPts val="0"/>
              </a:spcBef>
              <a:spcAft>
                <a:spcPts val="0"/>
              </a:spcAft>
              <a:buClr>
                <a:schemeClr val="dk1"/>
              </a:buClr>
              <a:buSzPts val="1200"/>
              <a:buFont typeface="Times New Roman"/>
              <a:buNone/>
            </a:pPr>
            <a:fld id="{00000000-1234-1234-1234-123412341234}" type="slidenum">
              <a:rPr b="0" i="0" lang="en-US"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 Id="rId3" Type="http://schemas.openxmlformats.org/officeDocument/2006/relationships/image" Target="../media/image7.png"/><Relationship Id="rId4" Type="http://schemas.openxmlformats.org/officeDocument/2006/relationships/image" Target="../media/image1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20.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 Id="rId3" Type="http://schemas.openxmlformats.org/officeDocument/2006/relationships/image" Target="../media/image7.png"/><Relationship Id="rId4" Type="http://schemas.openxmlformats.org/officeDocument/2006/relationships/image" Target="../media/image15.png"/><Relationship Id="rId5"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5" name="Shape 15"/>
        <p:cNvGrpSpPr/>
        <p:nvPr/>
      </p:nvGrpSpPr>
      <p:grpSpPr>
        <a:xfrm>
          <a:off x="0" y="0"/>
          <a:ext cx="0" cy="0"/>
          <a:chOff x="0" y="0"/>
          <a:chExt cx="0" cy="0"/>
        </a:xfrm>
      </p:grpSpPr>
      <p:sp>
        <p:nvSpPr>
          <p:cNvPr id="16" name="Google Shape;16;p3"/>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7" name="Google Shape;17;p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20" name="Google Shape;20;p3"/>
          <p:cNvPicPr preferRelativeResize="0"/>
          <p:nvPr/>
        </p:nvPicPr>
        <p:blipFill rotWithShape="1">
          <a:blip r:embed="rId2">
            <a:alphaModFix/>
          </a:blip>
          <a:srcRect b="0" l="0" r="0" t="-5"/>
          <a:stretch/>
        </p:blipFill>
        <p:spPr>
          <a:xfrm>
            <a:off x="177063" y="301868"/>
            <a:ext cx="1042138" cy="958168"/>
          </a:xfrm>
          <a:prstGeom prst="rect">
            <a:avLst/>
          </a:prstGeom>
          <a:noFill/>
          <a:ln>
            <a:noFill/>
          </a:ln>
        </p:spPr>
      </p:pic>
      <p:pic>
        <p:nvPicPr>
          <p:cNvPr id="21" name="Google Shape;21;p3"/>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22" name="Google Shape;22;p3"/>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23" name="Google Shape;23;p3"/>
          <p:cNvCxnSpPr/>
          <p:nvPr/>
        </p:nvCxnSpPr>
        <p:spPr>
          <a:xfrm>
            <a:off x="0" y="1445687"/>
            <a:ext cx="10143467" cy="0"/>
          </a:xfrm>
          <a:prstGeom prst="straightConnector1">
            <a:avLst/>
          </a:prstGeom>
          <a:noFill/>
          <a:ln cap="flat" cmpd="sng" w="57150">
            <a:solidFill>
              <a:srgbClr val="002060"/>
            </a:solidFill>
            <a:prstDash val="solid"/>
            <a:miter lim="800000"/>
            <a:headEnd len="sm" w="sm" type="none"/>
            <a:tailEnd len="sm" w="sm" type="none"/>
          </a:ln>
        </p:spPr>
      </p:cxnSp>
      <p:pic>
        <p:nvPicPr>
          <p:cNvPr id="24" name="Google Shape;24;p3"/>
          <p:cNvPicPr preferRelativeResize="0"/>
          <p:nvPr/>
        </p:nvPicPr>
        <p:blipFill rotWithShape="1">
          <a:blip r:embed="rId5">
            <a:alphaModFix/>
          </a:blip>
          <a:srcRect b="0" l="0" r="0" t="0"/>
          <a:stretch/>
        </p:blipFill>
        <p:spPr>
          <a:xfrm>
            <a:off x="-1" y="6938962"/>
            <a:ext cx="10120313" cy="40955"/>
          </a:xfrm>
          <a:prstGeom prst="rect">
            <a:avLst/>
          </a:prstGeom>
          <a:noFill/>
          <a:ln>
            <a:noFill/>
          </a:ln>
        </p:spPr>
      </p:pic>
      <p:sp>
        <p:nvSpPr>
          <p:cNvPr id="25" name="Google Shape;25;p3"/>
          <p:cNvSpPr txBox="1"/>
          <p:nvPr>
            <p:ph type="title"/>
          </p:nvPr>
        </p:nvSpPr>
        <p:spPr>
          <a:xfrm>
            <a:off x="695772" y="374073"/>
            <a:ext cx="8728770" cy="103647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500">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5" name="Shape 85"/>
        <p:cNvGrpSpPr/>
        <p:nvPr/>
      </p:nvGrpSpPr>
      <p:grpSpPr>
        <a:xfrm>
          <a:off x="0" y="0"/>
          <a:ext cx="0" cy="0"/>
          <a:chOff x="0" y="0"/>
          <a:chExt cx="0" cy="0"/>
        </a:xfrm>
      </p:grpSpPr>
      <p:sp>
        <p:nvSpPr>
          <p:cNvPr id="86" name="Google Shape;86;p10"/>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7" name="Google Shape;87;p10"/>
          <p:cNvSpPr txBox="1"/>
          <p:nvPr>
            <p:ph idx="1" type="body"/>
          </p:nvPr>
        </p:nvSpPr>
        <p:spPr>
          <a:xfrm>
            <a:off x="4302451" y="1092798"/>
            <a:ext cx="5123408" cy="5393704"/>
          </a:xfrm>
          <a:prstGeom prst="rect">
            <a:avLst/>
          </a:prstGeom>
          <a:noFill/>
          <a:ln>
            <a:noFill/>
          </a:ln>
        </p:spPr>
        <p:txBody>
          <a:bodyPr anchorCtr="0" anchor="t" bIns="45700" lIns="91425" spcFirstLastPara="1" rIns="91425" wrap="square" tIns="45700">
            <a:normAutofit/>
          </a:bodyPr>
          <a:lstStyle>
            <a:lvl1pPr indent="-453453" lvl="0" marL="457200" algn="l">
              <a:lnSpc>
                <a:spcPct val="90000"/>
              </a:lnSpc>
              <a:spcBef>
                <a:spcPts val="1107"/>
              </a:spcBef>
              <a:spcAft>
                <a:spcPts val="0"/>
              </a:spcAft>
              <a:buClr>
                <a:schemeClr val="dk1"/>
              </a:buClr>
              <a:buSzPts val="3541"/>
              <a:buChar char="•"/>
              <a:defRPr sz="3541"/>
            </a:lvl1pPr>
            <a:lvl2pPr indent="-425386" lvl="1" marL="914400" algn="l">
              <a:lnSpc>
                <a:spcPct val="90000"/>
              </a:lnSpc>
              <a:spcBef>
                <a:spcPts val="553"/>
              </a:spcBef>
              <a:spcAft>
                <a:spcPts val="0"/>
              </a:spcAft>
              <a:buClr>
                <a:schemeClr val="dk1"/>
              </a:buClr>
              <a:buSzPts val="3099"/>
              <a:buChar char="•"/>
              <a:defRPr sz="3099"/>
            </a:lvl2pPr>
            <a:lvl3pPr indent="-397256" lvl="2" marL="1371600" algn="l">
              <a:lnSpc>
                <a:spcPct val="90000"/>
              </a:lnSpc>
              <a:spcBef>
                <a:spcPts val="553"/>
              </a:spcBef>
              <a:spcAft>
                <a:spcPts val="0"/>
              </a:spcAft>
              <a:buClr>
                <a:schemeClr val="dk1"/>
              </a:buClr>
              <a:buSzPts val="2656"/>
              <a:buChar char="•"/>
              <a:defRPr sz="2656"/>
            </a:lvl3pPr>
            <a:lvl4pPr indent="-369125" lvl="3" marL="1828800" algn="l">
              <a:lnSpc>
                <a:spcPct val="90000"/>
              </a:lnSpc>
              <a:spcBef>
                <a:spcPts val="553"/>
              </a:spcBef>
              <a:spcAft>
                <a:spcPts val="0"/>
              </a:spcAft>
              <a:buClr>
                <a:schemeClr val="dk1"/>
              </a:buClr>
              <a:buSzPts val="2213"/>
              <a:buChar char="•"/>
              <a:defRPr sz="2213"/>
            </a:lvl4pPr>
            <a:lvl5pPr indent="-369125" lvl="4" marL="2286000" algn="l">
              <a:lnSpc>
                <a:spcPct val="90000"/>
              </a:lnSpc>
              <a:spcBef>
                <a:spcPts val="553"/>
              </a:spcBef>
              <a:spcAft>
                <a:spcPts val="0"/>
              </a:spcAft>
              <a:buClr>
                <a:schemeClr val="dk1"/>
              </a:buClr>
              <a:buSzPts val="2213"/>
              <a:buChar char="•"/>
              <a:defRPr sz="2213"/>
            </a:lvl5pPr>
            <a:lvl6pPr indent="-369125" lvl="5" marL="2743200" algn="l">
              <a:lnSpc>
                <a:spcPct val="90000"/>
              </a:lnSpc>
              <a:spcBef>
                <a:spcPts val="553"/>
              </a:spcBef>
              <a:spcAft>
                <a:spcPts val="0"/>
              </a:spcAft>
              <a:buClr>
                <a:schemeClr val="dk1"/>
              </a:buClr>
              <a:buSzPts val="2213"/>
              <a:buChar char="•"/>
              <a:defRPr sz="2213"/>
            </a:lvl6pPr>
            <a:lvl7pPr indent="-369125" lvl="6" marL="3200400" algn="l">
              <a:lnSpc>
                <a:spcPct val="90000"/>
              </a:lnSpc>
              <a:spcBef>
                <a:spcPts val="553"/>
              </a:spcBef>
              <a:spcAft>
                <a:spcPts val="0"/>
              </a:spcAft>
              <a:buClr>
                <a:schemeClr val="dk1"/>
              </a:buClr>
              <a:buSzPts val="2213"/>
              <a:buChar char="•"/>
              <a:defRPr sz="2213"/>
            </a:lvl7pPr>
            <a:lvl8pPr indent="-369125" lvl="7" marL="3657600" algn="l">
              <a:lnSpc>
                <a:spcPct val="90000"/>
              </a:lnSpc>
              <a:spcBef>
                <a:spcPts val="553"/>
              </a:spcBef>
              <a:spcAft>
                <a:spcPts val="0"/>
              </a:spcAft>
              <a:buClr>
                <a:schemeClr val="dk1"/>
              </a:buClr>
              <a:buSzPts val="2213"/>
              <a:buChar char="•"/>
              <a:defRPr sz="2213"/>
            </a:lvl8pPr>
            <a:lvl9pPr indent="-369125" lvl="8" marL="4114800" algn="l">
              <a:lnSpc>
                <a:spcPct val="90000"/>
              </a:lnSpc>
              <a:spcBef>
                <a:spcPts val="553"/>
              </a:spcBef>
              <a:spcAft>
                <a:spcPts val="0"/>
              </a:spcAft>
              <a:buClr>
                <a:schemeClr val="dk1"/>
              </a:buClr>
              <a:buSzPts val="2213"/>
              <a:buChar char="•"/>
              <a:defRPr sz="2213"/>
            </a:lvl9pPr>
          </a:lstStyle>
          <a:p/>
        </p:txBody>
      </p:sp>
      <p:sp>
        <p:nvSpPr>
          <p:cNvPr id="88" name="Google Shape;88;p10"/>
          <p:cNvSpPr txBox="1"/>
          <p:nvPr>
            <p:ph idx="2"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89" name="Google Shape;89;p10"/>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0" name="Google Shape;90;p10"/>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1" name="Google Shape;91;p10"/>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92" name="Shape 92"/>
        <p:cNvGrpSpPr/>
        <p:nvPr/>
      </p:nvGrpSpPr>
      <p:grpSpPr>
        <a:xfrm>
          <a:off x="0" y="0"/>
          <a:ext cx="0" cy="0"/>
          <a:chOff x="0" y="0"/>
          <a:chExt cx="0" cy="0"/>
        </a:xfrm>
      </p:grpSpPr>
      <p:sp>
        <p:nvSpPr>
          <p:cNvPr id="93" name="Google Shape;93;p11"/>
          <p:cNvSpPr txBox="1"/>
          <p:nvPr>
            <p:ph type="title"/>
          </p:nvPr>
        </p:nvSpPr>
        <p:spPr>
          <a:xfrm>
            <a:off x="697090" y="505989"/>
            <a:ext cx="3264064" cy="1770962"/>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3541"/>
              <a:buFont typeface="Calibri"/>
              <a:buNone/>
              <a:defRPr sz="354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4" name="Google Shape;94;p11"/>
          <p:cNvSpPr/>
          <p:nvPr>
            <p:ph idx="2" type="pic"/>
          </p:nvPr>
        </p:nvSpPr>
        <p:spPr>
          <a:xfrm>
            <a:off x="4302451" y="1092798"/>
            <a:ext cx="5123408" cy="5393704"/>
          </a:xfrm>
          <a:prstGeom prst="rect">
            <a:avLst/>
          </a:prstGeom>
          <a:noFill/>
          <a:ln>
            <a:noFill/>
          </a:ln>
        </p:spPr>
      </p:sp>
      <p:sp>
        <p:nvSpPr>
          <p:cNvPr id="95" name="Google Shape;95;p11"/>
          <p:cNvSpPr txBox="1"/>
          <p:nvPr>
            <p:ph idx="1" type="body"/>
          </p:nvPr>
        </p:nvSpPr>
        <p:spPr>
          <a:xfrm>
            <a:off x="697090" y="2276951"/>
            <a:ext cx="3264064" cy="4218334"/>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1771"/>
              <a:buNone/>
              <a:defRPr sz="1770"/>
            </a:lvl1pPr>
            <a:lvl2pPr indent="-228600" lvl="1" marL="914400" algn="l">
              <a:lnSpc>
                <a:spcPct val="90000"/>
              </a:lnSpc>
              <a:spcBef>
                <a:spcPts val="553"/>
              </a:spcBef>
              <a:spcAft>
                <a:spcPts val="0"/>
              </a:spcAft>
              <a:buClr>
                <a:schemeClr val="dk1"/>
              </a:buClr>
              <a:buSzPts val="1549"/>
              <a:buNone/>
              <a:defRPr sz="1549"/>
            </a:lvl2pPr>
            <a:lvl3pPr indent="-228600" lvl="2" marL="1371600" algn="l">
              <a:lnSpc>
                <a:spcPct val="90000"/>
              </a:lnSpc>
              <a:spcBef>
                <a:spcPts val="553"/>
              </a:spcBef>
              <a:spcAft>
                <a:spcPts val="0"/>
              </a:spcAft>
              <a:buClr>
                <a:schemeClr val="dk1"/>
              </a:buClr>
              <a:buSzPts val="1328"/>
              <a:buNone/>
              <a:defRPr sz="1328"/>
            </a:lvl3pPr>
            <a:lvl4pPr indent="-228600" lvl="3" marL="1828800" algn="l">
              <a:lnSpc>
                <a:spcPct val="90000"/>
              </a:lnSpc>
              <a:spcBef>
                <a:spcPts val="553"/>
              </a:spcBef>
              <a:spcAft>
                <a:spcPts val="0"/>
              </a:spcAft>
              <a:buClr>
                <a:schemeClr val="dk1"/>
              </a:buClr>
              <a:buSzPts val="1107"/>
              <a:buNone/>
              <a:defRPr sz="1107"/>
            </a:lvl4pPr>
            <a:lvl5pPr indent="-228600" lvl="4" marL="2286000" algn="l">
              <a:lnSpc>
                <a:spcPct val="90000"/>
              </a:lnSpc>
              <a:spcBef>
                <a:spcPts val="553"/>
              </a:spcBef>
              <a:spcAft>
                <a:spcPts val="0"/>
              </a:spcAft>
              <a:buClr>
                <a:schemeClr val="dk1"/>
              </a:buClr>
              <a:buSzPts val="1107"/>
              <a:buNone/>
              <a:defRPr sz="1107"/>
            </a:lvl5pPr>
            <a:lvl6pPr indent="-228600" lvl="5" marL="2743200" algn="l">
              <a:lnSpc>
                <a:spcPct val="90000"/>
              </a:lnSpc>
              <a:spcBef>
                <a:spcPts val="553"/>
              </a:spcBef>
              <a:spcAft>
                <a:spcPts val="0"/>
              </a:spcAft>
              <a:buClr>
                <a:schemeClr val="dk1"/>
              </a:buClr>
              <a:buSzPts val="1107"/>
              <a:buNone/>
              <a:defRPr sz="1107"/>
            </a:lvl6pPr>
            <a:lvl7pPr indent="-228600" lvl="6" marL="3200400" algn="l">
              <a:lnSpc>
                <a:spcPct val="90000"/>
              </a:lnSpc>
              <a:spcBef>
                <a:spcPts val="553"/>
              </a:spcBef>
              <a:spcAft>
                <a:spcPts val="0"/>
              </a:spcAft>
              <a:buClr>
                <a:schemeClr val="dk1"/>
              </a:buClr>
              <a:buSzPts val="1107"/>
              <a:buNone/>
              <a:defRPr sz="1107"/>
            </a:lvl7pPr>
            <a:lvl8pPr indent="-228600" lvl="7" marL="3657600" algn="l">
              <a:lnSpc>
                <a:spcPct val="90000"/>
              </a:lnSpc>
              <a:spcBef>
                <a:spcPts val="553"/>
              </a:spcBef>
              <a:spcAft>
                <a:spcPts val="0"/>
              </a:spcAft>
              <a:buClr>
                <a:schemeClr val="dk1"/>
              </a:buClr>
              <a:buSzPts val="1107"/>
              <a:buNone/>
              <a:defRPr sz="1107"/>
            </a:lvl8pPr>
            <a:lvl9pPr indent="-228600" lvl="8" marL="4114800" algn="l">
              <a:lnSpc>
                <a:spcPct val="90000"/>
              </a:lnSpc>
              <a:spcBef>
                <a:spcPts val="553"/>
              </a:spcBef>
              <a:spcAft>
                <a:spcPts val="0"/>
              </a:spcAft>
              <a:buClr>
                <a:schemeClr val="dk1"/>
              </a:buClr>
              <a:buSzPts val="1107"/>
              <a:buNone/>
              <a:defRPr sz="1107"/>
            </a:lvl9pPr>
          </a:lstStyle>
          <a:p/>
        </p:txBody>
      </p:sp>
      <p:sp>
        <p:nvSpPr>
          <p:cNvPr id="96" name="Google Shape;96;p11"/>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7" name="Google Shape;97;p11"/>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8" name="Google Shape;98;p11"/>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99" name="Shape 99"/>
        <p:cNvGrpSpPr/>
        <p:nvPr/>
      </p:nvGrpSpPr>
      <p:grpSpPr>
        <a:xfrm>
          <a:off x="0" y="0"/>
          <a:ext cx="0" cy="0"/>
          <a:chOff x="0" y="0"/>
          <a:chExt cx="0" cy="0"/>
        </a:xfrm>
      </p:grpSpPr>
      <p:sp>
        <p:nvSpPr>
          <p:cNvPr id="100" name="Google Shape;100;p1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1" name="Google Shape;101;p12"/>
          <p:cNvSpPr txBox="1"/>
          <p:nvPr>
            <p:ph idx="1" type="body"/>
          </p:nvPr>
        </p:nvSpPr>
        <p:spPr>
          <a:xfrm rot="5400000">
            <a:off x="2652316" y="63899"/>
            <a:ext cx="4815682" cy="872877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2" name="Google Shape;102;p1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3" name="Google Shape;103;p1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4" name="Google Shape;104;p1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05" name="Shape 105"/>
        <p:cNvGrpSpPr/>
        <p:nvPr/>
      </p:nvGrpSpPr>
      <p:grpSpPr>
        <a:xfrm>
          <a:off x="0" y="0"/>
          <a:ext cx="0" cy="0"/>
          <a:chOff x="0" y="0"/>
          <a:chExt cx="0" cy="0"/>
        </a:xfrm>
      </p:grpSpPr>
      <p:sp>
        <p:nvSpPr>
          <p:cNvPr id="106" name="Google Shape;106;p13"/>
          <p:cNvSpPr txBox="1"/>
          <p:nvPr>
            <p:ph type="title"/>
          </p:nvPr>
        </p:nvSpPr>
        <p:spPr>
          <a:xfrm rot="5400000">
            <a:off x="5117428" y="2529012"/>
            <a:ext cx="6432037" cy="218219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7" name="Google Shape;107;p13"/>
          <p:cNvSpPr txBox="1"/>
          <p:nvPr>
            <p:ph idx="1" type="body"/>
          </p:nvPr>
        </p:nvSpPr>
        <p:spPr>
          <a:xfrm rot="5400000">
            <a:off x="689790" y="410071"/>
            <a:ext cx="6432037" cy="6420074"/>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108" name="Google Shape;108;p13"/>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09" name="Google Shape;109;p13"/>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10" name="Google Shape;110;p13"/>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gradFill>
          <a:gsLst>
            <a:gs pos="0">
              <a:srgbClr val="BFBFBF"/>
            </a:gs>
            <a:gs pos="100000">
              <a:srgbClr val="737373"/>
            </a:gs>
          </a:gsLst>
          <a:path path="circle">
            <a:fillToRect b="100%" r="100%"/>
          </a:path>
          <a:tileRect l="-100%" t="-100%"/>
        </a:gradFill>
      </p:bgPr>
    </p:bg>
    <p:spTree>
      <p:nvGrpSpPr>
        <p:cNvPr id="111" name="Shape 111"/>
        <p:cNvGrpSpPr/>
        <p:nvPr/>
      </p:nvGrpSpPr>
      <p:grpSpPr>
        <a:xfrm>
          <a:off x="0" y="0"/>
          <a:ext cx="0" cy="0"/>
          <a:chOff x="0" y="0"/>
          <a:chExt cx="0" cy="0"/>
        </a:xfrm>
      </p:grpSpPr>
      <p:grpSp>
        <p:nvGrpSpPr>
          <p:cNvPr id="112" name="Google Shape;112;g1e5dd67b829_0_123"/>
          <p:cNvGrpSpPr/>
          <p:nvPr/>
        </p:nvGrpSpPr>
        <p:grpSpPr>
          <a:xfrm>
            <a:off x="0" y="5760254"/>
            <a:ext cx="10120579" cy="1829633"/>
            <a:chOff x="0" y="3903669"/>
            <a:chExt cx="9144000" cy="1239925"/>
          </a:xfrm>
        </p:grpSpPr>
        <p:sp>
          <p:nvSpPr>
            <p:cNvPr id="113" name="Google Shape;113;g1e5dd67b829_0_123"/>
            <p:cNvSpPr/>
            <p:nvPr/>
          </p:nvSpPr>
          <p:spPr>
            <a:xfrm>
              <a:off x="8154895"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4" name="Google Shape;114;g1e5dd67b829_0_123"/>
            <p:cNvSpPr/>
            <p:nvPr/>
          </p:nvSpPr>
          <p:spPr>
            <a:xfrm flipH="1">
              <a:off x="6181163" y="3903669"/>
              <a:ext cx="989100" cy="987900"/>
            </a:xfrm>
            <a:prstGeom prst="rtTriangle">
              <a:avLst/>
            </a:prstGeom>
            <a:solidFill>
              <a:schemeClr val="accent5"/>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5" name="Google Shape;115;g1e5dd67b829_0_123"/>
            <p:cNvSpPr/>
            <p:nvPr/>
          </p:nvSpPr>
          <p:spPr>
            <a:xfrm>
              <a:off x="7170274" y="3903669"/>
              <a:ext cx="989100" cy="987900"/>
            </a:xfrm>
            <a:prstGeom prst="rect">
              <a:avLst/>
            </a:prstGeom>
            <a:solidFill>
              <a:schemeClr val="accent4"/>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6" name="Google Shape;116;g1e5dd67b829_0_123"/>
            <p:cNvSpPr/>
            <p:nvPr/>
          </p:nvSpPr>
          <p:spPr>
            <a:xfrm rot="10800000">
              <a:off x="8154757" y="3903682"/>
              <a:ext cx="989100" cy="987900"/>
            </a:xfrm>
            <a:prstGeom prst="rtTriangle">
              <a:avLst/>
            </a:prstGeom>
            <a:solidFill>
              <a:schemeClr val="accent3"/>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g1e5dd67b829_0_123"/>
            <p:cNvSpPr/>
            <p:nvPr/>
          </p:nvSpPr>
          <p:spPr>
            <a:xfrm>
              <a:off x="0" y="4891594"/>
              <a:ext cx="9144000" cy="252000"/>
            </a:xfrm>
            <a:prstGeom prst="rect">
              <a:avLst/>
            </a:prstGeom>
            <a:solidFill>
              <a:schemeClr val="dk1"/>
            </a:solidFill>
            <a:ln>
              <a:noFill/>
            </a:ln>
          </p:spPr>
          <p:txBody>
            <a:bodyPr anchorCtr="0" anchor="ctr"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8" name="Google Shape;118;g1e5dd67b829_0_123"/>
          <p:cNvSpPr txBox="1"/>
          <p:nvPr>
            <p:ph type="title"/>
          </p:nvPr>
        </p:nvSpPr>
        <p:spPr>
          <a:xfrm>
            <a:off x="344980" y="270517"/>
            <a:ext cx="9430200" cy="8970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869"/>
              <a:buNone/>
              <a:defRPr>
                <a:solidFill>
                  <a:schemeClr val="lt1"/>
                </a:solidFill>
              </a:defRPr>
            </a:lvl1pPr>
            <a:lvl2pPr lvl="1" algn="ctr">
              <a:lnSpc>
                <a:spcPct val="100000"/>
              </a:lnSpc>
              <a:spcBef>
                <a:spcPts val="0"/>
              </a:spcBef>
              <a:spcAft>
                <a:spcPts val="0"/>
              </a:spcAft>
              <a:buClr>
                <a:schemeClr val="lt1"/>
              </a:buClr>
              <a:buSzPts val="1400"/>
              <a:buNone/>
              <a:defRPr>
                <a:solidFill>
                  <a:schemeClr val="lt1"/>
                </a:solidFill>
              </a:defRPr>
            </a:lvl2pPr>
            <a:lvl3pPr lvl="2" algn="ctr">
              <a:lnSpc>
                <a:spcPct val="100000"/>
              </a:lnSpc>
              <a:spcBef>
                <a:spcPts val="0"/>
              </a:spcBef>
              <a:spcAft>
                <a:spcPts val="0"/>
              </a:spcAft>
              <a:buClr>
                <a:schemeClr val="lt1"/>
              </a:buClr>
              <a:buSzPts val="1400"/>
              <a:buNone/>
              <a:defRPr>
                <a:solidFill>
                  <a:schemeClr val="lt1"/>
                </a:solidFill>
              </a:defRPr>
            </a:lvl3pPr>
            <a:lvl4pPr lvl="3" algn="ctr">
              <a:lnSpc>
                <a:spcPct val="100000"/>
              </a:lnSpc>
              <a:spcBef>
                <a:spcPts val="0"/>
              </a:spcBef>
              <a:spcAft>
                <a:spcPts val="0"/>
              </a:spcAft>
              <a:buClr>
                <a:schemeClr val="lt1"/>
              </a:buClr>
              <a:buSzPts val="1400"/>
              <a:buNone/>
              <a:defRPr>
                <a:solidFill>
                  <a:schemeClr val="lt1"/>
                </a:solidFill>
              </a:defRPr>
            </a:lvl4pPr>
            <a:lvl5pPr lvl="4" algn="ctr">
              <a:lnSpc>
                <a:spcPct val="100000"/>
              </a:lnSpc>
              <a:spcBef>
                <a:spcPts val="0"/>
              </a:spcBef>
              <a:spcAft>
                <a:spcPts val="0"/>
              </a:spcAft>
              <a:buClr>
                <a:schemeClr val="lt1"/>
              </a:buClr>
              <a:buSzPts val="1400"/>
              <a:buNone/>
              <a:defRPr>
                <a:solidFill>
                  <a:schemeClr val="lt1"/>
                </a:solidFill>
              </a:defRPr>
            </a:lvl5pPr>
            <a:lvl6pPr lvl="5" algn="ctr">
              <a:lnSpc>
                <a:spcPct val="100000"/>
              </a:lnSpc>
              <a:spcBef>
                <a:spcPts val="0"/>
              </a:spcBef>
              <a:spcAft>
                <a:spcPts val="0"/>
              </a:spcAft>
              <a:buClr>
                <a:schemeClr val="lt1"/>
              </a:buClr>
              <a:buSzPts val="1400"/>
              <a:buNone/>
              <a:defRPr>
                <a:solidFill>
                  <a:schemeClr val="lt1"/>
                </a:solidFill>
              </a:defRPr>
            </a:lvl6pPr>
            <a:lvl7pPr lvl="6" algn="ctr">
              <a:lnSpc>
                <a:spcPct val="100000"/>
              </a:lnSpc>
              <a:spcBef>
                <a:spcPts val="0"/>
              </a:spcBef>
              <a:spcAft>
                <a:spcPts val="0"/>
              </a:spcAft>
              <a:buClr>
                <a:schemeClr val="lt1"/>
              </a:buClr>
              <a:buSzPts val="1400"/>
              <a:buNone/>
              <a:defRPr>
                <a:solidFill>
                  <a:schemeClr val="lt1"/>
                </a:solidFill>
              </a:defRPr>
            </a:lvl7pPr>
            <a:lvl8pPr lvl="7" algn="ctr">
              <a:lnSpc>
                <a:spcPct val="100000"/>
              </a:lnSpc>
              <a:spcBef>
                <a:spcPts val="0"/>
              </a:spcBef>
              <a:spcAft>
                <a:spcPts val="0"/>
              </a:spcAft>
              <a:buClr>
                <a:schemeClr val="lt1"/>
              </a:buClr>
              <a:buSzPts val="1400"/>
              <a:buNone/>
              <a:defRPr>
                <a:solidFill>
                  <a:schemeClr val="lt1"/>
                </a:solidFill>
              </a:defRPr>
            </a:lvl8pPr>
            <a:lvl9pPr lvl="8" algn="ctr">
              <a:lnSpc>
                <a:spcPct val="100000"/>
              </a:lnSpc>
              <a:spcBef>
                <a:spcPts val="0"/>
              </a:spcBef>
              <a:spcAft>
                <a:spcPts val="0"/>
              </a:spcAft>
              <a:buClr>
                <a:schemeClr val="lt1"/>
              </a:buClr>
              <a:buSzPts val="1400"/>
              <a:buNone/>
              <a:defRPr>
                <a:solidFill>
                  <a:schemeClr val="lt1"/>
                </a:solidFill>
              </a:defRPr>
            </a:lvl9pPr>
          </a:lstStyle>
          <a:p/>
        </p:txBody>
      </p:sp>
      <p:sp>
        <p:nvSpPr>
          <p:cNvPr id="119" name="Google Shape;119;g1e5dd67b829_0_123"/>
          <p:cNvSpPr txBox="1"/>
          <p:nvPr>
            <p:ph idx="1" type="body"/>
          </p:nvPr>
        </p:nvSpPr>
        <p:spPr>
          <a:xfrm>
            <a:off x="344980" y="1950062"/>
            <a:ext cx="9430200" cy="4927200"/>
          </a:xfrm>
          <a:prstGeom prst="rect">
            <a:avLst/>
          </a:prstGeom>
          <a:noFill/>
          <a:ln>
            <a:noFill/>
          </a:ln>
        </p:spPr>
        <p:txBody>
          <a:bodyPr anchorCtr="0" anchor="t" bIns="45700" lIns="91425" spcFirstLastPara="1" rIns="91425" wrap="square" tIns="45700">
            <a:normAutofit/>
          </a:bodyPr>
          <a:lstStyle>
            <a:lvl1pPr indent="-425386" lvl="0" marL="457200" algn="l">
              <a:lnSpc>
                <a:spcPct val="90000"/>
              </a:lnSpc>
              <a:spcBef>
                <a:spcPts val="1107"/>
              </a:spcBef>
              <a:spcAft>
                <a:spcPts val="0"/>
              </a:spcAft>
              <a:buClr>
                <a:schemeClr val="lt1"/>
              </a:buClr>
              <a:buSzPts val="3099"/>
              <a:buChar char="•"/>
              <a:defRPr>
                <a:solidFill>
                  <a:schemeClr val="lt1"/>
                </a:solidFill>
              </a:defRPr>
            </a:lvl1pPr>
            <a:lvl2pPr indent="-397256" lvl="1" marL="914400" algn="l">
              <a:lnSpc>
                <a:spcPct val="90000"/>
              </a:lnSpc>
              <a:spcBef>
                <a:spcPts val="553"/>
              </a:spcBef>
              <a:spcAft>
                <a:spcPts val="0"/>
              </a:spcAft>
              <a:buClr>
                <a:schemeClr val="lt1"/>
              </a:buClr>
              <a:buSzPts val="2656"/>
              <a:buChar char="•"/>
              <a:defRPr>
                <a:solidFill>
                  <a:schemeClr val="lt1"/>
                </a:solidFill>
              </a:defRPr>
            </a:lvl2pPr>
            <a:lvl3pPr indent="-369125" lvl="2" marL="1371600" algn="l">
              <a:lnSpc>
                <a:spcPct val="90000"/>
              </a:lnSpc>
              <a:spcBef>
                <a:spcPts val="553"/>
              </a:spcBef>
              <a:spcAft>
                <a:spcPts val="0"/>
              </a:spcAft>
              <a:buClr>
                <a:schemeClr val="lt1"/>
              </a:buClr>
              <a:buSzPts val="2213"/>
              <a:buChar char="•"/>
              <a:defRPr>
                <a:solidFill>
                  <a:schemeClr val="lt1"/>
                </a:solidFill>
              </a:defRPr>
            </a:lvl3pPr>
            <a:lvl4pPr indent="-355092" lvl="3" marL="1828800" algn="l">
              <a:lnSpc>
                <a:spcPct val="90000"/>
              </a:lnSpc>
              <a:spcBef>
                <a:spcPts val="553"/>
              </a:spcBef>
              <a:spcAft>
                <a:spcPts val="0"/>
              </a:spcAft>
              <a:buClr>
                <a:schemeClr val="lt1"/>
              </a:buClr>
              <a:buSzPts val="1992"/>
              <a:buChar char="•"/>
              <a:defRPr>
                <a:solidFill>
                  <a:schemeClr val="lt1"/>
                </a:solidFill>
              </a:defRPr>
            </a:lvl4pPr>
            <a:lvl5pPr indent="-355092" lvl="4" marL="2286000" algn="l">
              <a:lnSpc>
                <a:spcPct val="90000"/>
              </a:lnSpc>
              <a:spcBef>
                <a:spcPts val="553"/>
              </a:spcBef>
              <a:spcAft>
                <a:spcPts val="0"/>
              </a:spcAft>
              <a:buClr>
                <a:schemeClr val="lt1"/>
              </a:buClr>
              <a:buSzPts val="1992"/>
              <a:buChar char="•"/>
              <a:defRPr>
                <a:solidFill>
                  <a:schemeClr val="lt1"/>
                </a:solidFill>
              </a:defRPr>
            </a:lvl5pPr>
            <a:lvl6pPr indent="-355092" lvl="5" marL="2743200" algn="l">
              <a:lnSpc>
                <a:spcPct val="90000"/>
              </a:lnSpc>
              <a:spcBef>
                <a:spcPts val="553"/>
              </a:spcBef>
              <a:spcAft>
                <a:spcPts val="0"/>
              </a:spcAft>
              <a:buClr>
                <a:schemeClr val="lt1"/>
              </a:buClr>
              <a:buSzPts val="1992"/>
              <a:buChar char="•"/>
              <a:defRPr>
                <a:solidFill>
                  <a:schemeClr val="lt1"/>
                </a:solidFill>
              </a:defRPr>
            </a:lvl6pPr>
            <a:lvl7pPr indent="-355092" lvl="6" marL="3200400" algn="l">
              <a:lnSpc>
                <a:spcPct val="90000"/>
              </a:lnSpc>
              <a:spcBef>
                <a:spcPts val="553"/>
              </a:spcBef>
              <a:spcAft>
                <a:spcPts val="0"/>
              </a:spcAft>
              <a:buClr>
                <a:schemeClr val="lt1"/>
              </a:buClr>
              <a:buSzPts val="1992"/>
              <a:buChar char="•"/>
              <a:defRPr>
                <a:solidFill>
                  <a:schemeClr val="lt1"/>
                </a:solidFill>
              </a:defRPr>
            </a:lvl7pPr>
            <a:lvl8pPr indent="-355091" lvl="7" marL="3657600" algn="l">
              <a:lnSpc>
                <a:spcPct val="90000"/>
              </a:lnSpc>
              <a:spcBef>
                <a:spcPts val="553"/>
              </a:spcBef>
              <a:spcAft>
                <a:spcPts val="0"/>
              </a:spcAft>
              <a:buClr>
                <a:schemeClr val="lt1"/>
              </a:buClr>
              <a:buSzPts val="1992"/>
              <a:buChar char="•"/>
              <a:defRPr>
                <a:solidFill>
                  <a:schemeClr val="lt1"/>
                </a:solidFill>
              </a:defRPr>
            </a:lvl8pPr>
            <a:lvl9pPr indent="-355091" lvl="8" marL="4114800" algn="l">
              <a:lnSpc>
                <a:spcPct val="90000"/>
              </a:lnSpc>
              <a:spcBef>
                <a:spcPts val="553"/>
              </a:spcBef>
              <a:spcAft>
                <a:spcPts val="0"/>
              </a:spcAft>
              <a:buClr>
                <a:schemeClr val="lt1"/>
              </a:buClr>
              <a:buSzPts val="1992"/>
              <a:buChar char="•"/>
              <a:defRPr>
                <a:solidFill>
                  <a:schemeClr val="lt1"/>
                </a:solidFill>
              </a:defRPr>
            </a:lvl9pPr>
          </a:lstStyle>
          <a:p/>
        </p:txBody>
      </p:sp>
      <p:pic>
        <p:nvPicPr>
          <p:cNvPr id="120" name="Google Shape;120;g1e5dd67b829_0_123"/>
          <p:cNvPicPr preferRelativeResize="0"/>
          <p:nvPr/>
        </p:nvPicPr>
        <p:blipFill rotWithShape="1">
          <a:blip r:embed="rId2">
            <a:alphaModFix/>
          </a:blip>
          <a:srcRect b="0" l="0" r="0" t="0"/>
          <a:stretch/>
        </p:blipFill>
        <p:spPr>
          <a:xfrm>
            <a:off x="194866" y="156293"/>
            <a:ext cx="755372" cy="672695"/>
          </a:xfrm>
          <a:prstGeom prst="rect">
            <a:avLst/>
          </a:prstGeom>
          <a:noFill/>
          <a:ln>
            <a:noFill/>
          </a:ln>
        </p:spPr>
      </p:pic>
      <p:pic>
        <p:nvPicPr>
          <p:cNvPr id="121" name="Google Shape;121;g1e5dd67b829_0_123"/>
          <p:cNvPicPr preferRelativeResize="0"/>
          <p:nvPr/>
        </p:nvPicPr>
        <p:blipFill rotWithShape="1">
          <a:blip r:embed="rId3">
            <a:alphaModFix/>
          </a:blip>
          <a:srcRect b="0" l="0" r="0" t="0"/>
          <a:stretch/>
        </p:blipFill>
        <p:spPr>
          <a:xfrm>
            <a:off x="9112417" y="156304"/>
            <a:ext cx="858615" cy="844020"/>
          </a:xfrm>
          <a:prstGeom prst="rect">
            <a:avLst/>
          </a:prstGeom>
          <a:noFill/>
          <a:ln>
            <a:noFill/>
          </a:ln>
        </p:spPr>
      </p:pic>
      <p:pic>
        <p:nvPicPr>
          <p:cNvPr id="122" name="Google Shape;122;g1e5dd67b829_0_123"/>
          <p:cNvPicPr preferRelativeResize="0"/>
          <p:nvPr/>
        </p:nvPicPr>
        <p:blipFill rotWithShape="1">
          <a:blip r:embed="rId4">
            <a:alphaModFix/>
          </a:blip>
          <a:srcRect b="0" l="0" r="0" t="0"/>
          <a:stretch/>
        </p:blipFill>
        <p:spPr>
          <a:xfrm>
            <a:off x="8697399" y="443310"/>
            <a:ext cx="832913" cy="84402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2">
  <p:cSld name="1_Title and Content">
    <p:spTree>
      <p:nvGrpSpPr>
        <p:cNvPr id="26" name="Shape 26"/>
        <p:cNvGrpSpPr/>
        <p:nvPr/>
      </p:nvGrpSpPr>
      <p:grpSpPr>
        <a:xfrm>
          <a:off x="0" y="0"/>
          <a:ext cx="0" cy="0"/>
          <a:chOff x="0" y="0"/>
          <a:chExt cx="0" cy="0"/>
        </a:xfrm>
      </p:grpSpPr>
      <p:sp>
        <p:nvSpPr>
          <p:cNvPr id="27" name="Google Shape;27;g22d76d61e86_1_104"/>
          <p:cNvSpPr txBox="1"/>
          <p:nvPr>
            <p:ph idx="1" type="body"/>
          </p:nvPr>
        </p:nvSpPr>
        <p:spPr>
          <a:xfrm>
            <a:off x="695771" y="2020440"/>
            <a:ext cx="8728800" cy="48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 name="Google Shape;28;g22d76d61e86_1_104"/>
          <p:cNvSpPr txBox="1"/>
          <p:nvPr>
            <p:ph idx="10" type="dt"/>
          </p:nvPr>
        </p:nvSpPr>
        <p:spPr>
          <a:xfrm>
            <a:off x="695771" y="7034646"/>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29" name="Google Shape;29;g22d76d61e86_1_104"/>
          <p:cNvSpPr txBox="1"/>
          <p:nvPr>
            <p:ph idx="11" type="ftr"/>
          </p:nvPr>
        </p:nvSpPr>
        <p:spPr>
          <a:xfrm>
            <a:off x="3352350" y="7034646"/>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p:txBody>
      </p:sp>
      <p:sp>
        <p:nvSpPr>
          <p:cNvPr id="30" name="Google Shape;30;g22d76d61e86_1_104"/>
          <p:cNvSpPr txBox="1"/>
          <p:nvPr>
            <p:ph idx="12" type="sldNum"/>
          </p:nvPr>
        </p:nvSpPr>
        <p:spPr>
          <a:xfrm>
            <a:off x="7147462" y="7034646"/>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200" u="none" cap="none" strike="noStrike">
                <a:solidFill>
                  <a:srgbClr val="FF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pic>
        <p:nvPicPr>
          <p:cNvPr id="31" name="Google Shape;31;g22d76d61e86_1_104"/>
          <p:cNvPicPr preferRelativeResize="0"/>
          <p:nvPr/>
        </p:nvPicPr>
        <p:blipFill rotWithShape="1">
          <a:blip r:embed="rId2">
            <a:alphaModFix/>
          </a:blip>
          <a:srcRect b="0" l="0" r="0" t="0"/>
          <a:stretch/>
        </p:blipFill>
        <p:spPr>
          <a:xfrm>
            <a:off x="177063" y="301868"/>
            <a:ext cx="1042137" cy="958166"/>
          </a:xfrm>
          <a:prstGeom prst="rect">
            <a:avLst/>
          </a:prstGeom>
          <a:noFill/>
          <a:ln>
            <a:noFill/>
          </a:ln>
        </p:spPr>
      </p:pic>
      <p:pic>
        <p:nvPicPr>
          <p:cNvPr id="32" name="Google Shape;32;g22d76d61e86_1_104"/>
          <p:cNvPicPr preferRelativeResize="0"/>
          <p:nvPr/>
        </p:nvPicPr>
        <p:blipFill rotWithShape="1">
          <a:blip r:embed="rId3">
            <a:alphaModFix/>
          </a:blip>
          <a:srcRect b="0" l="0" r="0" t="0"/>
          <a:stretch/>
        </p:blipFill>
        <p:spPr>
          <a:xfrm>
            <a:off x="8711921" y="62343"/>
            <a:ext cx="1144758" cy="1125299"/>
          </a:xfrm>
          <a:prstGeom prst="rect">
            <a:avLst/>
          </a:prstGeom>
          <a:noFill/>
          <a:ln>
            <a:noFill/>
          </a:ln>
        </p:spPr>
      </p:pic>
      <p:pic>
        <p:nvPicPr>
          <p:cNvPr id="33" name="Google Shape;33;g22d76d61e86_1_104"/>
          <p:cNvPicPr preferRelativeResize="0"/>
          <p:nvPr/>
        </p:nvPicPr>
        <p:blipFill rotWithShape="1">
          <a:blip r:embed="rId4">
            <a:alphaModFix/>
          </a:blip>
          <a:srcRect b="0" l="0" r="0" t="0"/>
          <a:stretch/>
        </p:blipFill>
        <p:spPr>
          <a:xfrm>
            <a:off x="8296904" y="349349"/>
            <a:ext cx="1110490" cy="1125298"/>
          </a:xfrm>
          <a:prstGeom prst="rect">
            <a:avLst/>
          </a:prstGeom>
          <a:noFill/>
          <a:ln>
            <a:noFill/>
          </a:ln>
        </p:spPr>
      </p:pic>
      <p:cxnSp>
        <p:nvCxnSpPr>
          <p:cNvPr id="34" name="Google Shape;34;g22d76d61e86_1_104"/>
          <p:cNvCxnSpPr/>
          <p:nvPr/>
        </p:nvCxnSpPr>
        <p:spPr>
          <a:xfrm>
            <a:off x="0" y="1445685"/>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35" name="Google Shape;35;g22d76d61e86_1_104"/>
          <p:cNvPicPr preferRelativeResize="0"/>
          <p:nvPr/>
        </p:nvPicPr>
        <p:blipFill rotWithShape="1">
          <a:blip r:embed="rId5">
            <a:alphaModFix/>
          </a:blip>
          <a:srcRect b="0" l="0" r="0" t="0"/>
          <a:stretch/>
        </p:blipFill>
        <p:spPr>
          <a:xfrm>
            <a:off x="-1" y="6938950"/>
            <a:ext cx="10120301" cy="40955"/>
          </a:xfrm>
          <a:prstGeom prst="rect">
            <a:avLst/>
          </a:prstGeom>
          <a:noFill/>
          <a:ln>
            <a:noFill/>
          </a:ln>
        </p:spPr>
      </p:pic>
      <p:sp>
        <p:nvSpPr>
          <p:cNvPr id="36" name="Google Shape;36;g22d76d61e86_1_104"/>
          <p:cNvSpPr txBox="1"/>
          <p:nvPr>
            <p:ph type="title"/>
          </p:nvPr>
        </p:nvSpPr>
        <p:spPr>
          <a:xfrm>
            <a:off x="695771" y="374073"/>
            <a:ext cx="8728800" cy="10365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rgbClr val="002060"/>
              </a:buClr>
              <a:buSzPts val="3500"/>
              <a:buFont typeface="Times New Roman"/>
              <a:buNone/>
              <a:defRPr b="1" sz="3163">
                <a:solidFill>
                  <a:srgbClr val="002060"/>
                </a:solidFill>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type="obj">
  <p:cSld name="OBJECT">
    <p:spTree>
      <p:nvGrpSpPr>
        <p:cNvPr id="37" name="Shape 37"/>
        <p:cNvGrpSpPr/>
        <p:nvPr/>
      </p:nvGrpSpPr>
      <p:grpSpPr>
        <a:xfrm>
          <a:off x="0" y="0"/>
          <a:ext cx="0" cy="0"/>
          <a:chOff x="0" y="0"/>
          <a:chExt cx="0" cy="0"/>
        </a:xfrm>
      </p:grpSpPr>
      <p:sp>
        <p:nvSpPr>
          <p:cNvPr id="38" name="Google Shape;38;gf62be167d5_0_170"/>
          <p:cNvSpPr txBox="1"/>
          <p:nvPr>
            <p:ph type="title"/>
          </p:nvPr>
        </p:nvSpPr>
        <p:spPr>
          <a:xfrm>
            <a:off x="695772" y="404090"/>
            <a:ext cx="8728800" cy="14670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gf62be167d5_0_170"/>
          <p:cNvSpPr txBox="1"/>
          <p:nvPr>
            <p:ph idx="1" type="body"/>
          </p:nvPr>
        </p:nvSpPr>
        <p:spPr>
          <a:xfrm>
            <a:off x="695772" y="2020443"/>
            <a:ext cx="8728800" cy="48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90"/>
              </a:spcBef>
              <a:spcAft>
                <a:spcPts val="0"/>
              </a:spcAft>
              <a:buClr>
                <a:schemeClr val="dk1"/>
              </a:buClr>
              <a:buSzPts val="1800"/>
              <a:buChar char="•"/>
              <a:defRPr/>
            </a:lvl1pPr>
            <a:lvl2pPr indent="-342900" lvl="1" marL="914400" algn="l">
              <a:lnSpc>
                <a:spcPct val="90000"/>
              </a:lnSpc>
              <a:spcBef>
                <a:spcPts val="545"/>
              </a:spcBef>
              <a:spcAft>
                <a:spcPts val="0"/>
              </a:spcAft>
              <a:buClr>
                <a:schemeClr val="dk1"/>
              </a:buClr>
              <a:buSzPts val="1800"/>
              <a:buChar char="•"/>
              <a:defRPr/>
            </a:lvl2pPr>
            <a:lvl3pPr indent="-342900" lvl="2" marL="1371600" algn="l">
              <a:lnSpc>
                <a:spcPct val="90000"/>
              </a:lnSpc>
              <a:spcBef>
                <a:spcPts val="545"/>
              </a:spcBef>
              <a:spcAft>
                <a:spcPts val="0"/>
              </a:spcAft>
              <a:buClr>
                <a:schemeClr val="dk1"/>
              </a:buClr>
              <a:buSzPts val="1800"/>
              <a:buChar char="•"/>
              <a:defRPr/>
            </a:lvl3pPr>
            <a:lvl4pPr indent="-342900" lvl="3" marL="1828800" algn="l">
              <a:lnSpc>
                <a:spcPct val="90000"/>
              </a:lnSpc>
              <a:spcBef>
                <a:spcPts val="545"/>
              </a:spcBef>
              <a:spcAft>
                <a:spcPts val="0"/>
              </a:spcAft>
              <a:buClr>
                <a:schemeClr val="dk1"/>
              </a:buClr>
              <a:buSzPts val="1800"/>
              <a:buChar char="•"/>
              <a:defRPr/>
            </a:lvl4pPr>
            <a:lvl5pPr indent="-342900" lvl="4" marL="2286000" algn="l">
              <a:lnSpc>
                <a:spcPct val="90000"/>
              </a:lnSpc>
              <a:spcBef>
                <a:spcPts val="545"/>
              </a:spcBef>
              <a:spcAft>
                <a:spcPts val="0"/>
              </a:spcAft>
              <a:buClr>
                <a:schemeClr val="dk1"/>
              </a:buClr>
              <a:buSzPts val="1800"/>
              <a:buChar char="•"/>
              <a:defRPr/>
            </a:lvl5pPr>
            <a:lvl6pPr indent="-342900" lvl="5" marL="2743200" algn="l">
              <a:lnSpc>
                <a:spcPct val="90000"/>
              </a:lnSpc>
              <a:spcBef>
                <a:spcPts val="545"/>
              </a:spcBef>
              <a:spcAft>
                <a:spcPts val="0"/>
              </a:spcAft>
              <a:buClr>
                <a:schemeClr val="dk1"/>
              </a:buClr>
              <a:buSzPts val="1800"/>
              <a:buChar char="•"/>
              <a:defRPr/>
            </a:lvl6pPr>
            <a:lvl7pPr indent="-342900" lvl="6" marL="3200400" algn="l">
              <a:lnSpc>
                <a:spcPct val="90000"/>
              </a:lnSpc>
              <a:spcBef>
                <a:spcPts val="545"/>
              </a:spcBef>
              <a:spcAft>
                <a:spcPts val="0"/>
              </a:spcAft>
              <a:buClr>
                <a:schemeClr val="dk1"/>
              </a:buClr>
              <a:buSzPts val="1800"/>
              <a:buChar char="•"/>
              <a:defRPr/>
            </a:lvl7pPr>
            <a:lvl8pPr indent="-342900" lvl="7" marL="3657600" algn="l">
              <a:lnSpc>
                <a:spcPct val="90000"/>
              </a:lnSpc>
              <a:spcBef>
                <a:spcPts val="545"/>
              </a:spcBef>
              <a:spcAft>
                <a:spcPts val="0"/>
              </a:spcAft>
              <a:buClr>
                <a:schemeClr val="dk1"/>
              </a:buClr>
              <a:buSzPts val="1800"/>
              <a:buChar char="•"/>
              <a:defRPr/>
            </a:lvl8pPr>
            <a:lvl9pPr indent="-342900" lvl="8" marL="4114800" algn="l">
              <a:lnSpc>
                <a:spcPct val="90000"/>
              </a:lnSpc>
              <a:spcBef>
                <a:spcPts val="545"/>
              </a:spcBef>
              <a:spcAft>
                <a:spcPts val="0"/>
              </a:spcAft>
              <a:buClr>
                <a:schemeClr val="dk1"/>
              </a:buClr>
              <a:buSzPts val="1800"/>
              <a:buChar char="•"/>
              <a:defRPr/>
            </a:lvl9pPr>
          </a:lstStyle>
          <a:p/>
        </p:txBody>
      </p:sp>
      <p:sp>
        <p:nvSpPr>
          <p:cNvPr id="40" name="Google Shape;40;gf62be167d5_0_170"/>
          <p:cNvSpPr txBox="1"/>
          <p:nvPr>
            <p:ph idx="10" type="dt"/>
          </p:nvPr>
        </p:nvSpPr>
        <p:spPr>
          <a:xfrm>
            <a:off x="695772" y="7034659"/>
            <a:ext cx="2277000" cy="404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1" name="Google Shape;41;gf62be167d5_0_170"/>
          <p:cNvSpPr txBox="1"/>
          <p:nvPr>
            <p:ph idx="11" type="ftr"/>
          </p:nvPr>
        </p:nvSpPr>
        <p:spPr>
          <a:xfrm>
            <a:off x="3352354" y="7034659"/>
            <a:ext cx="3415500" cy="404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Clr>
                <a:srgbClr val="888888"/>
              </a:buClr>
              <a:buSzPts val="1800"/>
              <a:buFont typeface="Calibri"/>
              <a:buNone/>
              <a:defRPr/>
            </a:lvl1pPr>
            <a:lvl2pPr lvl="1" algn="l">
              <a:lnSpc>
                <a:spcPct val="100000"/>
              </a:lnSpc>
              <a:spcBef>
                <a:spcPts val="0"/>
              </a:spcBef>
              <a:spcAft>
                <a:spcPts val="0"/>
              </a:spcAft>
              <a:buClr>
                <a:srgbClr val="000000"/>
              </a:buClr>
              <a:buSzPts val="1800"/>
              <a:buFont typeface="Calibri"/>
              <a:buNone/>
              <a:defRPr/>
            </a:lvl2pPr>
            <a:lvl3pPr lvl="2" algn="l">
              <a:lnSpc>
                <a:spcPct val="100000"/>
              </a:lnSpc>
              <a:spcBef>
                <a:spcPts val="0"/>
              </a:spcBef>
              <a:spcAft>
                <a:spcPts val="0"/>
              </a:spcAft>
              <a:buClr>
                <a:srgbClr val="000000"/>
              </a:buClr>
              <a:buSzPts val="1800"/>
              <a:buFont typeface="Calibri"/>
              <a:buNone/>
              <a:defRPr/>
            </a:lvl3pPr>
            <a:lvl4pPr lvl="3" algn="l">
              <a:lnSpc>
                <a:spcPct val="100000"/>
              </a:lnSpc>
              <a:spcBef>
                <a:spcPts val="0"/>
              </a:spcBef>
              <a:spcAft>
                <a:spcPts val="0"/>
              </a:spcAft>
              <a:buClr>
                <a:srgbClr val="000000"/>
              </a:buClr>
              <a:buSzPts val="1800"/>
              <a:buFont typeface="Calibri"/>
              <a:buNone/>
              <a:defRPr/>
            </a:lvl4pPr>
            <a:lvl5pPr lvl="4" algn="l">
              <a:lnSpc>
                <a:spcPct val="100000"/>
              </a:lnSpc>
              <a:spcBef>
                <a:spcPts val="0"/>
              </a:spcBef>
              <a:spcAft>
                <a:spcPts val="0"/>
              </a:spcAft>
              <a:buClr>
                <a:srgbClr val="000000"/>
              </a:buClr>
              <a:buSzPts val="1800"/>
              <a:buFont typeface="Calibri"/>
              <a:buNone/>
              <a:defRPr/>
            </a:lvl5pPr>
            <a:lvl6pPr lvl="5" algn="l">
              <a:lnSpc>
                <a:spcPct val="100000"/>
              </a:lnSpc>
              <a:spcBef>
                <a:spcPts val="0"/>
              </a:spcBef>
              <a:spcAft>
                <a:spcPts val="0"/>
              </a:spcAft>
              <a:buClr>
                <a:srgbClr val="000000"/>
              </a:buClr>
              <a:buSzPts val="1800"/>
              <a:buFont typeface="Calibri"/>
              <a:buNone/>
              <a:defRPr/>
            </a:lvl6pPr>
            <a:lvl7pPr lvl="6" algn="l">
              <a:lnSpc>
                <a:spcPct val="100000"/>
              </a:lnSpc>
              <a:spcBef>
                <a:spcPts val="0"/>
              </a:spcBef>
              <a:spcAft>
                <a:spcPts val="0"/>
              </a:spcAft>
              <a:buClr>
                <a:srgbClr val="000000"/>
              </a:buClr>
              <a:buSzPts val="1800"/>
              <a:buFont typeface="Calibri"/>
              <a:buNone/>
              <a:defRPr/>
            </a:lvl7pPr>
            <a:lvl8pPr lvl="7" algn="l">
              <a:lnSpc>
                <a:spcPct val="100000"/>
              </a:lnSpc>
              <a:spcBef>
                <a:spcPts val="0"/>
              </a:spcBef>
              <a:spcAft>
                <a:spcPts val="0"/>
              </a:spcAft>
              <a:buClr>
                <a:srgbClr val="000000"/>
              </a:buClr>
              <a:buSzPts val="1800"/>
              <a:buFont typeface="Calibri"/>
              <a:buNone/>
              <a:defRPr/>
            </a:lvl8pPr>
            <a:lvl9pPr lvl="8" algn="l">
              <a:lnSpc>
                <a:spcPct val="100000"/>
              </a:lnSpc>
              <a:spcBef>
                <a:spcPts val="0"/>
              </a:spcBef>
              <a:spcAft>
                <a:spcPts val="0"/>
              </a:spcAft>
              <a:buClr>
                <a:srgbClr val="000000"/>
              </a:buClr>
              <a:buSzPts val="1800"/>
              <a:buFont typeface="Calibri"/>
              <a:buNone/>
              <a:defRPr/>
            </a:lvl9pPr>
          </a:lstStyle>
          <a:p/>
        </p:txBody>
      </p:sp>
      <p:sp>
        <p:nvSpPr>
          <p:cNvPr id="42" name="Google Shape;42;gf62be167d5_0_170"/>
          <p:cNvSpPr txBox="1"/>
          <p:nvPr>
            <p:ph idx="12" type="sldNum"/>
          </p:nvPr>
        </p:nvSpPr>
        <p:spPr>
          <a:xfrm>
            <a:off x="7147472" y="7034659"/>
            <a:ext cx="2277000" cy="404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1pPr>
            <a:lvl2pPr indent="0" lvl="1"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2pPr>
            <a:lvl3pPr indent="0" lvl="2"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3pPr>
            <a:lvl4pPr indent="0" lvl="3"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4pPr>
            <a:lvl5pPr indent="0" lvl="4"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5pPr>
            <a:lvl6pPr indent="0" lvl="5"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6pPr>
            <a:lvl7pPr indent="0" lvl="6"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7pPr>
            <a:lvl8pPr indent="0" lvl="7"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8pPr>
            <a:lvl9pPr indent="0" lvl="8" marL="0" marR="0" algn="r">
              <a:lnSpc>
                <a:spcPct val="100000"/>
              </a:lnSpc>
              <a:spcBef>
                <a:spcPts val="0"/>
              </a:spcBef>
              <a:spcAft>
                <a:spcPts val="0"/>
              </a:spcAft>
              <a:buClr>
                <a:srgbClr val="FF0000"/>
              </a:buClr>
              <a:buSzPts val="1308"/>
              <a:buFont typeface="Arial"/>
              <a:buNone/>
              <a:defRPr b="0" i="0" sz="1308" u="none" cap="none" strike="noStrike">
                <a:solidFill>
                  <a:srgbClr val="FF0000"/>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pic>
        <p:nvPicPr>
          <p:cNvPr id="43" name="Google Shape;43;gf62be167d5_0_170"/>
          <p:cNvPicPr preferRelativeResize="0"/>
          <p:nvPr/>
        </p:nvPicPr>
        <p:blipFill rotWithShape="1">
          <a:blip r:embed="rId2">
            <a:alphaModFix/>
          </a:blip>
          <a:srcRect b="0" l="0" r="0" t="0"/>
          <a:stretch/>
        </p:blipFill>
        <p:spPr>
          <a:xfrm>
            <a:off x="177064" y="301868"/>
            <a:ext cx="1042138" cy="958168"/>
          </a:xfrm>
          <a:prstGeom prst="rect">
            <a:avLst/>
          </a:prstGeom>
          <a:noFill/>
          <a:ln>
            <a:noFill/>
          </a:ln>
        </p:spPr>
      </p:pic>
      <p:pic>
        <p:nvPicPr>
          <p:cNvPr id="44" name="Google Shape;44;gf62be167d5_0_170"/>
          <p:cNvPicPr preferRelativeResize="0"/>
          <p:nvPr/>
        </p:nvPicPr>
        <p:blipFill rotWithShape="1">
          <a:blip r:embed="rId3">
            <a:alphaModFix/>
          </a:blip>
          <a:srcRect b="0" l="0" r="0" t="0"/>
          <a:stretch/>
        </p:blipFill>
        <p:spPr>
          <a:xfrm>
            <a:off x="8711932" y="62344"/>
            <a:ext cx="1144760" cy="1125300"/>
          </a:xfrm>
          <a:prstGeom prst="rect">
            <a:avLst/>
          </a:prstGeom>
          <a:noFill/>
          <a:ln>
            <a:noFill/>
          </a:ln>
        </p:spPr>
      </p:pic>
      <p:pic>
        <p:nvPicPr>
          <p:cNvPr id="45" name="Google Shape;45;gf62be167d5_0_170"/>
          <p:cNvPicPr preferRelativeResize="0"/>
          <p:nvPr/>
        </p:nvPicPr>
        <p:blipFill rotWithShape="1">
          <a:blip r:embed="rId4">
            <a:alphaModFix/>
          </a:blip>
          <a:srcRect b="0" l="0" r="0" t="0"/>
          <a:stretch/>
        </p:blipFill>
        <p:spPr>
          <a:xfrm>
            <a:off x="8296915" y="349350"/>
            <a:ext cx="1110492" cy="1125300"/>
          </a:xfrm>
          <a:prstGeom prst="rect">
            <a:avLst/>
          </a:prstGeom>
          <a:noFill/>
          <a:ln>
            <a:noFill/>
          </a:ln>
        </p:spPr>
      </p:pic>
      <p:cxnSp>
        <p:nvCxnSpPr>
          <p:cNvPr id="46" name="Google Shape;46;gf62be167d5_0_170"/>
          <p:cNvCxnSpPr/>
          <p:nvPr/>
        </p:nvCxnSpPr>
        <p:spPr>
          <a:xfrm>
            <a:off x="1" y="1445687"/>
            <a:ext cx="10143600" cy="0"/>
          </a:xfrm>
          <a:prstGeom prst="straightConnector1">
            <a:avLst/>
          </a:prstGeom>
          <a:noFill/>
          <a:ln cap="flat" cmpd="sng" w="57150">
            <a:solidFill>
              <a:srgbClr val="002060"/>
            </a:solidFill>
            <a:prstDash val="solid"/>
            <a:miter lim="800000"/>
            <a:headEnd len="sm" w="sm" type="none"/>
            <a:tailEnd len="sm" w="sm" type="none"/>
          </a:ln>
        </p:spPr>
      </p:cxnSp>
      <p:pic>
        <p:nvPicPr>
          <p:cNvPr id="47" name="Google Shape;47;gf62be167d5_0_170"/>
          <p:cNvPicPr preferRelativeResize="0"/>
          <p:nvPr/>
        </p:nvPicPr>
        <p:blipFill rotWithShape="1">
          <a:blip r:embed="rId5">
            <a:alphaModFix/>
          </a:blip>
          <a:srcRect b="0" l="0" r="0" t="0"/>
          <a:stretch/>
        </p:blipFill>
        <p:spPr>
          <a:xfrm>
            <a:off x="1" y="6938964"/>
            <a:ext cx="10120312" cy="409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8" name="Shape 48"/>
        <p:cNvGrpSpPr/>
        <p:nvPr/>
      </p:nvGrpSpPr>
      <p:grpSpPr>
        <a:xfrm>
          <a:off x="0" y="0"/>
          <a:ext cx="0" cy="0"/>
          <a:chOff x="0" y="0"/>
          <a:chExt cx="0" cy="0"/>
        </a:xfrm>
      </p:grpSpPr>
      <p:sp>
        <p:nvSpPr>
          <p:cNvPr id="49" name="Google Shape;49;p4"/>
          <p:cNvSpPr txBox="1"/>
          <p:nvPr>
            <p:ph type="ctrTitle"/>
          </p:nvPr>
        </p:nvSpPr>
        <p:spPr>
          <a:xfrm>
            <a:off x="759024" y="1242134"/>
            <a:ext cx="8602266" cy="2642388"/>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0" name="Google Shape;50;p4"/>
          <p:cNvSpPr txBox="1"/>
          <p:nvPr>
            <p:ph idx="1" type="subTitle"/>
          </p:nvPr>
        </p:nvSpPr>
        <p:spPr>
          <a:xfrm>
            <a:off x="1265039" y="3986423"/>
            <a:ext cx="7590235" cy="1832453"/>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107"/>
              </a:spcBef>
              <a:spcAft>
                <a:spcPts val="0"/>
              </a:spcAft>
              <a:buClr>
                <a:schemeClr val="dk1"/>
              </a:buClr>
              <a:buSzPts val="2656"/>
              <a:buNone/>
              <a:defRPr sz="2656"/>
            </a:lvl1pPr>
            <a:lvl2pPr lvl="1" algn="ctr">
              <a:lnSpc>
                <a:spcPct val="90000"/>
              </a:lnSpc>
              <a:spcBef>
                <a:spcPts val="553"/>
              </a:spcBef>
              <a:spcAft>
                <a:spcPts val="0"/>
              </a:spcAft>
              <a:buClr>
                <a:schemeClr val="dk1"/>
              </a:buClr>
              <a:buSzPts val="2213"/>
              <a:buNone/>
              <a:defRPr sz="2213"/>
            </a:lvl2pPr>
            <a:lvl3pPr lvl="2" algn="ctr">
              <a:lnSpc>
                <a:spcPct val="90000"/>
              </a:lnSpc>
              <a:spcBef>
                <a:spcPts val="553"/>
              </a:spcBef>
              <a:spcAft>
                <a:spcPts val="0"/>
              </a:spcAft>
              <a:buClr>
                <a:schemeClr val="dk1"/>
              </a:buClr>
              <a:buSzPts val="1992"/>
              <a:buNone/>
              <a:defRPr sz="1992"/>
            </a:lvl3pPr>
            <a:lvl4pPr lvl="3" algn="ctr">
              <a:lnSpc>
                <a:spcPct val="90000"/>
              </a:lnSpc>
              <a:spcBef>
                <a:spcPts val="553"/>
              </a:spcBef>
              <a:spcAft>
                <a:spcPts val="0"/>
              </a:spcAft>
              <a:buClr>
                <a:schemeClr val="dk1"/>
              </a:buClr>
              <a:buSzPts val="1771"/>
              <a:buNone/>
              <a:defRPr sz="1770"/>
            </a:lvl4pPr>
            <a:lvl5pPr lvl="4" algn="ctr">
              <a:lnSpc>
                <a:spcPct val="90000"/>
              </a:lnSpc>
              <a:spcBef>
                <a:spcPts val="553"/>
              </a:spcBef>
              <a:spcAft>
                <a:spcPts val="0"/>
              </a:spcAft>
              <a:buClr>
                <a:schemeClr val="dk1"/>
              </a:buClr>
              <a:buSzPts val="1771"/>
              <a:buNone/>
              <a:defRPr sz="1770"/>
            </a:lvl5pPr>
            <a:lvl6pPr lvl="5" algn="ctr">
              <a:lnSpc>
                <a:spcPct val="90000"/>
              </a:lnSpc>
              <a:spcBef>
                <a:spcPts val="553"/>
              </a:spcBef>
              <a:spcAft>
                <a:spcPts val="0"/>
              </a:spcAft>
              <a:buClr>
                <a:schemeClr val="dk1"/>
              </a:buClr>
              <a:buSzPts val="1771"/>
              <a:buNone/>
              <a:defRPr sz="1770"/>
            </a:lvl6pPr>
            <a:lvl7pPr lvl="6" algn="ctr">
              <a:lnSpc>
                <a:spcPct val="90000"/>
              </a:lnSpc>
              <a:spcBef>
                <a:spcPts val="553"/>
              </a:spcBef>
              <a:spcAft>
                <a:spcPts val="0"/>
              </a:spcAft>
              <a:buClr>
                <a:schemeClr val="dk1"/>
              </a:buClr>
              <a:buSzPts val="1771"/>
              <a:buNone/>
              <a:defRPr sz="1770"/>
            </a:lvl7pPr>
            <a:lvl8pPr lvl="7" algn="ctr">
              <a:lnSpc>
                <a:spcPct val="90000"/>
              </a:lnSpc>
              <a:spcBef>
                <a:spcPts val="553"/>
              </a:spcBef>
              <a:spcAft>
                <a:spcPts val="0"/>
              </a:spcAft>
              <a:buClr>
                <a:schemeClr val="dk1"/>
              </a:buClr>
              <a:buSzPts val="1771"/>
              <a:buNone/>
              <a:defRPr sz="1770"/>
            </a:lvl8pPr>
            <a:lvl9pPr lvl="8" algn="ctr">
              <a:lnSpc>
                <a:spcPct val="90000"/>
              </a:lnSpc>
              <a:spcBef>
                <a:spcPts val="553"/>
              </a:spcBef>
              <a:spcAft>
                <a:spcPts val="0"/>
              </a:spcAft>
              <a:buClr>
                <a:schemeClr val="dk1"/>
              </a:buClr>
              <a:buSzPts val="1771"/>
              <a:buNone/>
              <a:defRPr sz="1770"/>
            </a:lvl9pPr>
          </a:lstStyle>
          <a:p/>
        </p:txBody>
      </p:sp>
      <p:sp>
        <p:nvSpPr>
          <p:cNvPr id="51" name="Google Shape;51;p4"/>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4"/>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4"/>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54" name="Shape 54"/>
        <p:cNvGrpSpPr/>
        <p:nvPr/>
      </p:nvGrpSpPr>
      <p:grpSpPr>
        <a:xfrm>
          <a:off x="0" y="0"/>
          <a:ext cx="0" cy="0"/>
          <a:chOff x="0" y="0"/>
          <a:chExt cx="0" cy="0"/>
        </a:xfrm>
      </p:grpSpPr>
      <p:sp>
        <p:nvSpPr>
          <p:cNvPr id="55" name="Google Shape;55;p5"/>
          <p:cNvSpPr txBox="1"/>
          <p:nvPr>
            <p:ph type="title"/>
          </p:nvPr>
        </p:nvSpPr>
        <p:spPr>
          <a:xfrm>
            <a:off x="690501" y="1892191"/>
            <a:ext cx="8728770" cy="3157161"/>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640"/>
              <a:buFont typeface="Calibri"/>
              <a:buNone/>
              <a:defRPr sz="664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5"/>
          <p:cNvSpPr txBox="1"/>
          <p:nvPr>
            <p:ph idx="1" type="body"/>
          </p:nvPr>
        </p:nvSpPr>
        <p:spPr>
          <a:xfrm>
            <a:off x="690501" y="5079220"/>
            <a:ext cx="8728770" cy="166027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sz="2656">
                <a:solidFill>
                  <a:schemeClr val="dk1"/>
                </a:solidFill>
              </a:defRPr>
            </a:lvl1pPr>
            <a:lvl2pPr indent="-228600" lvl="1" marL="914400" algn="l">
              <a:lnSpc>
                <a:spcPct val="90000"/>
              </a:lnSpc>
              <a:spcBef>
                <a:spcPts val="553"/>
              </a:spcBef>
              <a:spcAft>
                <a:spcPts val="0"/>
              </a:spcAft>
              <a:buClr>
                <a:srgbClr val="888888"/>
              </a:buClr>
              <a:buSzPts val="2213"/>
              <a:buNone/>
              <a:defRPr sz="2213">
                <a:solidFill>
                  <a:srgbClr val="888888"/>
                </a:solidFill>
              </a:defRPr>
            </a:lvl2pPr>
            <a:lvl3pPr indent="-228600" lvl="2" marL="1371600" algn="l">
              <a:lnSpc>
                <a:spcPct val="90000"/>
              </a:lnSpc>
              <a:spcBef>
                <a:spcPts val="553"/>
              </a:spcBef>
              <a:spcAft>
                <a:spcPts val="0"/>
              </a:spcAft>
              <a:buClr>
                <a:srgbClr val="888888"/>
              </a:buClr>
              <a:buSzPts val="1992"/>
              <a:buNone/>
              <a:defRPr sz="1992">
                <a:solidFill>
                  <a:srgbClr val="888888"/>
                </a:solidFill>
              </a:defRPr>
            </a:lvl3pPr>
            <a:lvl4pPr indent="-228600" lvl="3" marL="1828800" algn="l">
              <a:lnSpc>
                <a:spcPct val="90000"/>
              </a:lnSpc>
              <a:spcBef>
                <a:spcPts val="553"/>
              </a:spcBef>
              <a:spcAft>
                <a:spcPts val="0"/>
              </a:spcAft>
              <a:buClr>
                <a:srgbClr val="888888"/>
              </a:buClr>
              <a:buSzPts val="1771"/>
              <a:buNone/>
              <a:defRPr sz="1770">
                <a:solidFill>
                  <a:srgbClr val="888888"/>
                </a:solidFill>
              </a:defRPr>
            </a:lvl4pPr>
            <a:lvl5pPr indent="-228600" lvl="4" marL="2286000" algn="l">
              <a:lnSpc>
                <a:spcPct val="90000"/>
              </a:lnSpc>
              <a:spcBef>
                <a:spcPts val="553"/>
              </a:spcBef>
              <a:spcAft>
                <a:spcPts val="0"/>
              </a:spcAft>
              <a:buClr>
                <a:srgbClr val="888888"/>
              </a:buClr>
              <a:buSzPts val="1771"/>
              <a:buNone/>
              <a:defRPr sz="1770">
                <a:solidFill>
                  <a:srgbClr val="888888"/>
                </a:solidFill>
              </a:defRPr>
            </a:lvl5pPr>
            <a:lvl6pPr indent="-228600" lvl="5" marL="2743200" algn="l">
              <a:lnSpc>
                <a:spcPct val="90000"/>
              </a:lnSpc>
              <a:spcBef>
                <a:spcPts val="553"/>
              </a:spcBef>
              <a:spcAft>
                <a:spcPts val="0"/>
              </a:spcAft>
              <a:buClr>
                <a:srgbClr val="888888"/>
              </a:buClr>
              <a:buSzPts val="1771"/>
              <a:buNone/>
              <a:defRPr sz="1770">
                <a:solidFill>
                  <a:srgbClr val="888888"/>
                </a:solidFill>
              </a:defRPr>
            </a:lvl6pPr>
            <a:lvl7pPr indent="-228600" lvl="6" marL="3200400" algn="l">
              <a:lnSpc>
                <a:spcPct val="90000"/>
              </a:lnSpc>
              <a:spcBef>
                <a:spcPts val="553"/>
              </a:spcBef>
              <a:spcAft>
                <a:spcPts val="0"/>
              </a:spcAft>
              <a:buClr>
                <a:srgbClr val="888888"/>
              </a:buClr>
              <a:buSzPts val="1771"/>
              <a:buNone/>
              <a:defRPr sz="1770">
                <a:solidFill>
                  <a:srgbClr val="888888"/>
                </a:solidFill>
              </a:defRPr>
            </a:lvl7pPr>
            <a:lvl8pPr indent="-228600" lvl="7" marL="3657600" algn="l">
              <a:lnSpc>
                <a:spcPct val="90000"/>
              </a:lnSpc>
              <a:spcBef>
                <a:spcPts val="553"/>
              </a:spcBef>
              <a:spcAft>
                <a:spcPts val="0"/>
              </a:spcAft>
              <a:buClr>
                <a:srgbClr val="888888"/>
              </a:buClr>
              <a:buSzPts val="1771"/>
              <a:buNone/>
              <a:defRPr sz="1770">
                <a:solidFill>
                  <a:srgbClr val="888888"/>
                </a:solidFill>
              </a:defRPr>
            </a:lvl8pPr>
            <a:lvl9pPr indent="-228600" lvl="8" marL="4114800" algn="l">
              <a:lnSpc>
                <a:spcPct val="90000"/>
              </a:lnSpc>
              <a:spcBef>
                <a:spcPts val="553"/>
              </a:spcBef>
              <a:spcAft>
                <a:spcPts val="0"/>
              </a:spcAft>
              <a:buClr>
                <a:srgbClr val="888888"/>
              </a:buClr>
              <a:buSzPts val="1771"/>
              <a:buNone/>
              <a:defRPr sz="1770">
                <a:solidFill>
                  <a:srgbClr val="888888"/>
                </a:solidFill>
              </a:defRPr>
            </a:lvl9pPr>
          </a:lstStyle>
          <a:p/>
        </p:txBody>
      </p:sp>
      <p:sp>
        <p:nvSpPr>
          <p:cNvPr id="57" name="Google Shape;57;p5"/>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8" name="Google Shape;58;p5"/>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5"/>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60" name="Shape 60"/>
        <p:cNvGrpSpPr/>
        <p:nvPr/>
      </p:nvGrpSpPr>
      <p:grpSpPr>
        <a:xfrm>
          <a:off x="0" y="0"/>
          <a:ext cx="0" cy="0"/>
          <a:chOff x="0" y="0"/>
          <a:chExt cx="0" cy="0"/>
        </a:xfrm>
      </p:grpSpPr>
      <p:sp>
        <p:nvSpPr>
          <p:cNvPr id="61" name="Google Shape;61;p6"/>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2" name="Google Shape;62;p6"/>
          <p:cNvSpPr txBox="1"/>
          <p:nvPr>
            <p:ph idx="1" type="body"/>
          </p:nvPr>
        </p:nvSpPr>
        <p:spPr>
          <a:xfrm>
            <a:off x="695772"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3" name="Google Shape;63;p6"/>
          <p:cNvSpPr txBox="1"/>
          <p:nvPr>
            <p:ph idx="2" type="body"/>
          </p:nvPr>
        </p:nvSpPr>
        <p:spPr>
          <a:xfrm>
            <a:off x="5123408" y="2020443"/>
            <a:ext cx="4301133" cy="48156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64" name="Google Shape;64;p6"/>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5" name="Google Shape;65;p6"/>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6" name="Google Shape;66;p6"/>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67" name="Shape 67"/>
        <p:cNvGrpSpPr/>
        <p:nvPr/>
      </p:nvGrpSpPr>
      <p:grpSpPr>
        <a:xfrm>
          <a:off x="0" y="0"/>
          <a:ext cx="0" cy="0"/>
          <a:chOff x="0" y="0"/>
          <a:chExt cx="0" cy="0"/>
        </a:xfrm>
      </p:grpSpPr>
      <p:sp>
        <p:nvSpPr>
          <p:cNvPr id="68" name="Google Shape;68;p7"/>
          <p:cNvSpPr txBox="1"/>
          <p:nvPr>
            <p:ph type="title"/>
          </p:nvPr>
        </p:nvSpPr>
        <p:spPr>
          <a:xfrm>
            <a:off x="697090"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7"/>
          <p:cNvSpPr txBox="1"/>
          <p:nvPr>
            <p:ph idx="1" type="body"/>
          </p:nvPr>
        </p:nvSpPr>
        <p:spPr>
          <a:xfrm>
            <a:off x="697091" y="1860565"/>
            <a:ext cx="4281366"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0" name="Google Shape;70;p7"/>
          <p:cNvSpPr txBox="1"/>
          <p:nvPr>
            <p:ph idx="2" type="body"/>
          </p:nvPr>
        </p:nvSpPr>
        <p:spPr>
          <a:xfrm>
            <a:off x="697091" y="2772399"/>
            <a:ext cx="4281366"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1" name="Google Shape;71;p7"/>
          <p:cNvSpPr txBox="1"/>
          <p:nvPr>
            <p:ph idx="3" type="body"/>
          </p:nvPr>
        </p:nvSpPr>
        <p:spPr>
          <a:xfrm>
            <a:off x="5123409" y="1860565"/>
            <a:ext cx="4302451" cy="911834"/>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107"/>
              </a:spcBef>
              <a:spcAft>
                <a:spcPts val="0"/>
              </a:spcAft>
              <a:buClr>
                <a:schemeClr val="dk1"/>
              </a:buClr>
              <a:buSzPts val="2656"/>
              <a:buNone/>
              <a:defRPr b="1" sz="2656"/>
            </a:lvl1pPr>
            <a:lvl2pPr indent="-228600" lvl="1" marL="914400" algn="l">
              <a:lnSpc>
                <a:spcPct val="90000"/>
              </a:lnSpc>
              <a:spcBef>
                <a:spcPts val="553"/>
              </a:spcBef>
              <a:spcAft>
                <a:spcPts val="0"/>
              </a:spcAft>
              <a:buClr>
                <a:schemeClr val="dk1"/>
              </a:buClr>
              <a:buSzPts val="2213"/>
              <a:buNone/>
              <a:defRPr b="1" sz="2213"/>
            </a:lvl2pPr>
            <a:lvl3pPr indent="-228600" lvl="2" marL="1371600" algn="l">
              <a:lnSpc>
                <a:spcPct val="90000"/>
              </a:lnSpc>
              <a:spcBef>
                <a:spcPts val="553"/>
              </a:spcBef>
              <a:spcAft>
                <a:spcPts val="0"/>
              </a:spcAft>
              <a:buClr>
                <a:schemeClr val="dk1"/>
              </a:buClr>
              <a:buSzPts val="1992"/>
              <a:buNone/>
              <a:defRPr b="1" sz="1992"/>
            </a:lvl3pPr>
            <a:lvl4pPr indent="-228600" lvl="3" marL="1828800" algn="l">
              <a:lnSpc>
                <a:spcPct val="90000"/>
              </a:lnSpc>
              <a:spcBef>
                <a:spcPts val="553"/>
              </a:spcBef>
              <a:spcAft>
                <a:spcPts val="0"/>
              </a:spcAft>
              <a:buClr>
                <a:schemeClr val="dk1"/>
              </a:buClr>
              <a:buSzPts val="1771"/>
              <a:buNone/>
              <a:defRPr b="1" sz="1770"/>
            </a:lvl4pPr>
            <a:lvl5pPr indent="-228600" lvl="4" marL="2286000" algn="l">
              <a:lnSpc>
                <a:spcPct val="90000"/>
              </a:lnSpc>
              <a:spcBef>
                <a:spcPts val="553"/>
              </a:spcBef>
              <a:spcAft>
                <a:spcPts val="0"/>
              </a:spcAft>
              <a:buClr>
                <a:schemeClr val="dk1"/>
              </a:buClr>
              <a:buSzPts val="1771"/>
              <a:buNone/>
              <a:defRPr b="1" sz="1770"/>
            </a:lvl5pPr>
            <a:lvl6pPr indent="-228600" lvl="5" marL="2743200" algn="l">
              <a:lnSpc>
                <a:spcPct val="90000"/>
              </a:lnSpc>
              <a:spcBef>
                <a:spcPts val="553"/>
              </a:spcBef>
              <a:spcAft>
                <a:spcPts val="0"/>
              </a:spcAft>
              <a:buClr>
                <a:schemeClr val="dk1"/>
              </a:buClr>
              <a:buSzPts val="1771"/>
              <a:buNone/>
              <a:defRPr b="1" sz="1770"/>
            </a:lvl6pPr>
            <a:lvl7pPr indent="-228600" lvl="6" marL="3200400" algn="l">
              <a:lnSpc>
                <a:spcPct val="90000"/>
              </a:lnSpc>
              <a:spcBef>
                <a:spcPts val="553"/>
              </a:spcBef>
              <a:spcAft>
                <a:spcPts val="0"/>
              </a:spcAft>
              <a:buClr>
                <a:schemeClr val="dk1"/>
              </a:buClr>
              <a:buSzPts val="1771"/>
              <a:buNone/>
              <a:defRPr b="1" sz="1770"/>
            </a:lvl7pPr>
            <a:lvl8pPr indent="-228600" lvl="7" marL="3657600" algn="l">
              <a:lnSpc>
                <a:spcPct val="90000"/>
              </a:lnSpc>
              <a:spcBef>
                <a:spcPts val="553"/>
              </a:spcBef>
              <a:spcAft>
                <a:spcPts val="0"/>
              </a:spcAft>
              <a:buClr>
                <a:schemeClr val="dk1"/>
              </a:buClr>
              <a:buSzPts val="1771"/>
              <a:buNone/>
              <a:defRPr b="1" sz="1770"/>
            </a:lvl8pPr>
            <a:lvl9pPr indent="-228600" lvl="8" marL="4114800" algn="l">
              <a:lnSpc>
                <a:spcPct val="90000"/>
              </a:lnSpc>
              <a:spcBef>
                <a:spcPts val="553"/>
              </a:spcBef>
              <a:spcAft>
                <a:spcPts val="0"/>
              </a:spcAft>
              <a:buClr>
                <a:schemeClr val="dk1"/>
              </a:buClr>
              <a:buSzPts val="1771"/>
              <a:buNone/>
              <a:defRPr b="1" sz="1770"/>
            </a:lvl9pPr>
          </a:lstStyle>
          <a:p/>
        </p:txBody>
      </p:sp>
      <p:sp>
        <p:nvSpPr>
          <p:cNvPr id="72" name="Google Shape;72;p7"/>
          <p:cNvSpPr txBox="1"/>
          <p:nvPr>
            <p:ph idx="4" type="body"/>
          </p:nvPr>
        </p:nvSpPr>
        <p:spPr>
          <a:xfrm>
            <a:off x="5123409" y="2772399"/>
            <a:ext cx="4302451" cy="4077782"/>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107"/>
              </a:spcBef>
              <a:spcAft>
                <a:spcPts val="0"/>
              </a:spcAft>
              <a:buClr>
                <a:schemeClr val="dk1"/>
              </a:buClr>
              <a:buSzPts val="1800"/>
              <a:buChar char="•"/>
              <a:defRPr/>
            </a:lvl1pPr>
            <a:lvl2pPr indent="-342900" lvl="1" marL="914400" algn="l">
              <a:lnSpc>
                <a:spcPct val="90000"/>
              </a:lnSpc>
              <a:spcBef>
                <a:spcPts val="553"/>
              </a:spcBef>
              <a:spcAft>
                <a:spcPts val="0"/>
              </a:spcAft>
              <a:buClr>
                <a:schemeClr val="dk1"/>
              </a:buClr>
              <a:buSzPts val="1800"/>
              <a:buChar char="•"/>
              <a:defRPr/>
            </a:lvl2pPr>
            <a:lvl3pPr indent="-342900" lvl="2" marL="1371600" algn="l">
              <a:lnSpc>
                <a:spcPct val="90000"/>
              </a:lnSpc>
              <a:spcBef>
                <a:spcPts val="553"/>
              </a:spcBef>
              <a:spcAft>
                <a:spcPts val="0"/>
              </a:spcAft>
              <a:buClr>
                <a:schemeClr val="dk1"/>
              </a:buClr>
              <a:buSzPts val="1800"/>
              <a:buChar char="•"/>
              <a:defRPr/>
            </a:lvl3pPr>
            <a:lvl4pPr indent="-342900" lvl="3" marL="1828800" algn="l">
              <a:lnSpc>
                <a:spcPct val="90000"/>
              </a:lnSpc>
              <a:spcBef>
                <a:spcPts val="553"/>
              </a:spcBef>
              <a:spcAft>
                <a:spcPts val="0"/>
              </a:spcAft>
              <a:buClr>
                <a:schemeClr val="dk1"/>
              </a:buClr>
              <a:buSzPts val="1800"/>
              <a:buChar char="•"/>
              <a:defRPr/>
            </a:lvl4pPr>
            <a:lvl5pPr indent="-342900" lvl="4" marL="2286000" algn="l">
              <a:lnSpc>
                <a:spcPct val="90000"/>
              </a:lnSpc>
              <a:spcBef>
                <a:spcPts val="553"/>
              </a:spcBef>
              <a:spcAft>
                <a:spcPts val="0"/>
              </a:spcAft>
              <a:buClr>
                <a:schemeClr val="dk1"/>
              </a:buClr>
              <a:buSzPts val="1800"/>
              <a:buChar char="•"/>
              <a:defRPr/>
            </a:lvl5pPr>
            <a:lvl6pPr indent="-342900" lvl="5" marL="2743200" algn="l">
              <a:lnSpc>
                <a:spcPct val="90000"/>
              </a:lnSpc>
              <a:spcBef>
                <a:spcPts val="553"/>
              </a:spcBef>
              <a:spcAft>
                <a:spcPts val="0"/>
              </a:spcAft>
              <a:buClr>
                <a:schemeClr val="dk1"/>
              </a:buClr>
              <a:buSzPts val="1800"/>
              <a:buChar char="•"/>
              <a:defRPr/>
            </a:lvl6pPr>
            <a:lvl7pPr indent="-342900" lvl="6" marL="3200400" algn="l">
              <a:lnSpc>
                <a:spcPct val="90000"/>
              </a:lnSpc>
              <a:spcBef>
                <a:spcPts val="553"/>
              </a:spcBef>
              <a:spcAft>
                <a:spcPts val="0"/>
              </a:spcAft>
              <a:buClr>
                <a:schemeClr val="dk1"/>
              </a:buClr>
              <a:buSzPts val="1800"/>
              <a:buChar char="•"/>
              <a:defRPr/>
            </a:lvl7pPr>
            <a:lvl8pPr indent="-342900" lvl="7" marL="3657600" algn="l">
              <a:lnSpc>
                <a:spcPct val="90000"/>
              </a:lnSpc>
              <a:spcBef>
                <a:spcPts val="553"/>
              </a:spcBef>
              <a:spcAft>
                <a:spcPts val="0"/>
              </a:spcAft>
              <a:buClr>
                <a:schemeClr val="dk1"/>
              </a:buClr>
              <a:buSzPts val="1800"/>
              <a:buChar char="•"/>
              <a:defRPr/>
            </a:lvl8pPr>
            <a:lvl9pPr indent="-342900" lvl="8" marL="4114800" algn="l">
              <a:lnSpc>
                <a:spcPct val="90000"/>
              </a:lnSpc>
              <a:spcBef>
                <a:spcPts val="553"/>
              </a:spcBef>
              <a:spcAft>
                <a:spcPts val="0"/>
              </a:spcAft>
              <a:buClr>
                <a:schemeClr val="dk1"/>
              </a:buClr>
              <a:buSzPts val="1800"/>
              <a:buChar char="•"/>
              <a:defRPr/>
            </a:lvl9pPr>
          </a:lstStyle>
          <a:p/>
        </p:txBody>
      </p:sp>
      <p:sp>
        <p:nvSpPr>
          <p:cNvPr id="73" name="Google Shape;73;p7"/>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7"/>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5" name="Google Shape;75;p7"/>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76" name="Shape 76"/>
        <p:cNvGrpSpPr/>
        <p:nvPr/>
      </p:nvGrpSpPr>
      <p:grpSpPr>
        <a:xfrm>
          <a:off x="0" y="0"/>
          <a:ext cx="0" cy="0"/>
          <a:chOff x="0" y="0"/>
          <a:chExt cx="0" cy="0"/>
        </a:xfrm>
      </p:grpSpPr>
      <p:sp>
        <p:nvSpPr>
          <p:cNvPr id="77" name="Google Shape;77;p8"/>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8" name="Google Shape;78;p8"/>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9" name="Google Shape;79;p8"/>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8"/>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1" name="Shape 81"/>
        <p:cNvGrpSpPr/>
        <p:nvPr/>
      </p:nvGrpSpPr>
      <p:grpSpPr>
        <a:xfrm>
          <a:off x="0" y="0"/>
          <a:ext cx="0" cy="0"/>
          <a:chOff x="0" y="0"/>
          <a:chExt cx="0" cy="0"/>
        </a:xfrm>
      </p:grpSpPr>
      <p:sp>
        <p:nvSpPr>
          <p:cNvPr id="82" name="Google Shape;82;p9"/>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9"/>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4" name="Google Shape;84;p9"/>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
          <p:cNvSpPr txBox="1"/>
          <p:nvPr>
            <p:ph type="title"/>
          </p:nvPr>
        </p:nvSpPr>
        <p:spPr>
          <a:xfrm>
            <a:off x="695772" y="404090"/>
            <a:ext cx="8728770" cy="1467018"/>
          </a:xfrm>
          <a:prstGeom prst="rect">
            <a:avLst/>
          </a:prstGeom>
          <a:noFill/>
          <a:ln>
            <a:noFill/>
          </a:ln>
        </p:spPr>
        <p:txBody>
          <a:bodyPr anchorCtr="0" anchor="ctr" bIns="45700" lIns="91425" spcFirstLastPara="1" rIns="91425" wrap="square" tIns="45700">
            <a:normAutofit/>
          </a:bodyPr>
          <a:lstStyle>
            <a:lvl1pPr lvl="0" marR="0" rtl="0" algn="ctr">
              <a:lnSpc>
                <a:spcPct val="90000"/>
              </a:lnSpc>
              <a:spcBef>
                <a:spcPts val="0"/>
              </a:spcBef>
              <a:spcAft>
                <a:spcPts val="0"/>
              </a:spcAft>
              <a:buClr>
                <a:schemeClr val="dk1"/>
              </a:buClr>
              <a:buSzPts val="4869"/>
              <a:buFont typeface="Calibri"/>
              <a:buNone/>
              <a:defRPr b="0" i="0" sz="4869"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
          <p:cNvSpPr txBox="1"/>
          <p:nvPr>
            <p:ph idx="1" type="body"/>
          </p:nvPr>
        </p:nvSpPr>
        <p:spPr>
          <a:xfrm>
            <a:off x="695772" y="2020443"/>
            <a:ext cx="8728770" cy="4815682"/>
          </a:xfrm>
          <a:prstGeom prst="rect">
            <a:avLst/>
          </a:prstGeom>
          <a:noFill/>
          <a:ln>
            <a:noFill/>
          </a:ln>
        </p:spPr>
        <p:txBody>
          <a:bodyPr anchorCtr="0" anchor="t" bIns="45700" lIns="91425" spcFirstLastPara="1" rIns="91425" wrap="square" tIns="45700">
            <a:normAutofit/>
          </a:bodyPr>
          <a:lstStyle>
            <a:lvl1pPr indent="-425386" lvl="0" marL="457200" marR="0" rtl="0" algn="l">
              <a:lnSpc>
                <a:spcPct val="90000"/>
              </a:lnSpc>
              <a:spcBef>
                <a:spcPts val="1107"/>
              </a:spcBef>
              <a:spcAft>
                <a:spcPts val="0"/>
              </a:spcAft>
              <a:buClr>
                <a:schemeClr val="dk1"/>
              </a:buClr>
              <a:buSzPts val="3099"/>
              <a:buFont typeface="Arial"/>
              <a:buChar char="•"/>
              <a:defRPr b="0" i="0" sz="3099" u="none" cap="none" strike="noStrike">
                <a:solidFill>
                  <a:schemeClr val="dk1"/>
                </a:solidFill>
                <a:latin typeface="Calibri"/>
                <a:ea typeface="Calibri"/>
                <a:cs typeface="Calibri"/>
                <a:sym typeface="Calibri"/>
              </a:defRPr>
            </a:lvl1pPr>
            <a:lvl2pPr indent="-397256" lvl="1" marL="914400" marR="0" rtl="0" algn="l">
              <a:lnSpc>
                <a:spcPct val="90000"/>
              </a:lnSpc>
              <a:spcBef>
                <a:spcPts val="553"/>
              </a:spcBef>
              <a:spcAft>
                <a:spcPts val="0"/>
              </a:spcAft>
              <a:buClr>
                <a:schemeClr val="dk1"/>
              </a:buClr>
              <a:buSzPts val="2656"/>
              <a:buFont typeface="Arial"/>
              <a:buChar char="•"/>
              <a:defRPr b="0" i="0" sz="2656" u="none" cap="none" strike="noStrike">
                <a:solidFill>
                  <a:schemeClr val="dk1"/>
                </a:solidFill>
                <a:latin typeface="Calibri"/>
                <a:ea typeface="Calibri"/>
                <a:cs typeface="Calibri"/>
                <a:sym typeface="Calibri"/>
              </a:defRPr>
            </a:lvl2pPr>
            <a:lvl3pPr indent="-369125" lvl="2" marL="1371600" marR="0" rtl="0" algn="l">
              <a:lnSpc>
                <a:spcPct val="90000"/>
              </a:lnSpc>
              <a:spcBef>
                <a:spcPts val="553"/>
              </a:spcBef>
              <a:spcAft>
                <a:spcPts val="0"/>
              </a:spcAft>
              <a:buClr>
                <a:schemeClr val="dk1"/>
              </a:buClr>
              <a:buSzPts val="2213"/>
              <a:buFont typeface="Arial"/>
              <a:buChar char="•"/>
              <a:defRPr b="0" i="0" sz="2213" u="none" cap="none" strike="noStrike">
                <a:solidFill>
                  <a:schemeClr val="dk1"/>
                </a:solidFill>
                <a:latin typeface="Calibri"/>
                <a:ea typeface="Calibri"/>
                <a:cs typeface="Calibri"/>
                <a:sym typeface="Calibri"/>
              </a:defRPr>
            </a:lvl3pPr>
            <a:lvl4pPr indent="-355092" lvl="3" marL="1828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4pPr>
            <a:lvl5pPr indent="-355092" lvl="4" marL="22860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5pPr>
            <a:lvl6pPr indent="-355092" lvl="5" marL="27432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6pPr>
            <a:lvl7pPr indent="-355092" lvl="6" marL="32004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7pPr>
            <a:lvl8pPr indent="-355091" lvl="7" marL="36576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8pPr>
            <a:lvl9pPr indent="-355091" lvl="8" marL="4114800" marR="0" rtl="0" algn="l">
              <a:lnSpc>
                <a:spcPct val="90000"/>
              </a:lnSpc>
              <a:spcBef>
                <a:spcPts val="553"/>
              </a:spcBef>
              <a:spcAft>
                <a:spcPts val="0"/>
              </a:spcAft>
              <a:buClr>
                <a:schemeClr val="dk1"/>
              </a:buClr>
              <a:buSzPts val="1992"/>
              <a:buFont typeface="Arial"/>
              <a:buChar char="•"/>
              <a:defRPr b="0" i="0" sz="1992" u="none" cap="none" strike="noStrike">
                <a:solidFill>
                  <a:schemeClr val="dk1"/>
                </a:solidFill>
                <a:latin typeface="Calibri"/>
                <a:ea typeface="Calibri"/>
                <a:cs typeface="Calibri"/>
                <a:sym typeface="Calibri"/>
              </a:defRPr>
            </a:lvl9pPr>
          </a:lstStyle>
          <a:p/>
        </p:txBody>
      </p:sp>
      <p:sp>
        <p:nvSpPr>
          <p:cNvPr id="12" name="Google Shape;12;p2"/>
          <p:cNvSpPr txBox="1"/>
          <p:nvPr>
            <p:ph idx="10" type="dt"/>
          </p:nvPr>
        </p:nvSpPr>
        <p:spPr>
          <a:xfrm>
            <a:off x="695772" y="7034657"/>
            <a:ext cx="2277070" cy="404089"/>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
          <p:cNvSpPr txBox="1"/>
          <p:nvPr>
            <p:ph idx="11" type="ftr"/>
          </p:nvPr>
        </p:nvSpPr>
        <p:spPr>
          <a:xfrm>
            <a:off x="3352354" y="7034657"/>
            <a:ext cx="3415606" cy="404089"/>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328"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
          <p:cNvSpPr txBox="1"/>
          <p:nvPr>
            <p:ph idx="12" type="sldNum"/>
          </p:nvPr>
        </p:nvSpPr>
        <p:spPr>
          <a:xfrm>
            <a:off x="7147471" y="7034657"/>
            <a:ext cx="2277070" cy="404089"/>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328"/>
              <a:buFont typeface="Arial"/>
              <a:buNone/>
              <a:defRPr b="0" i="0" sz="1328"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p:fade thruBlk="1"/>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hyperlink" Target="https://athleticclearance.fhsaahome.or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hyperlink" Target="https://tinyurl.com/FL-802SchoolActivityPoll" TargetMode="External"/><Relationship Id="rId4" Type="http://schemas.openxmlformats.org/officeDocument/2006/relationships/image" Target="../media/image14.png"/><Relationship Id="rId5" Type="http://schemas.openxmlformats.org/officeDocument/2006/relationships/image" Target="../media/image18.jpg"/><Relationship Id="rId6" Type="http://schemas.openxmlformats.org/officeDocument/2006/relationships/image" Target="../media/image2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0.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mailto:shonda.spencer@ocps.net" TargetMode="Externa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hyperlink" Target="https://nam04.safelinks.protection.outlook.com/?url=https%3A%2F%2Fwww.schoolpay.com%2Fpay%2Ffor%2FAir-Force-Ball-Tickets-2324%2FSbGcCl&amp;data=05%7C01%7CShonda.Spencer%40ocps.net%7Ca43bac15314646b52e0e08dbd48c7e92%7C30a737317d5a4693a4af1f5d4e74ca93%7C0%7C0%7C638337472101625496%7CUnknown%7CTWFpbGZsb3d8eyJWIjoiMC4wLjAwMDAiLCJQIjoiV2luMzIiLCJBTiI6Ik1haWwiLCJXVCI6Mn0%3D%7C3000%7C%7C%7C&amp;sdata=FIduwGY7Sdo4%2F3lFsjmlU3HwJ5JTTAB%2Fy23uoz6bHYs%3D&amp;reserved=0" TargetMode="External"/><Relationship Id="rId4" Type="http://schemas.openxmlformats.org/officeDocument/2006/relationships/image" Target="../media/image24.jpg"/><Relationship Id="rId5" Type="http://schemas.openxmlformats.org/officeDocument/2006/relationships/image" Target="../media/image16.jpg"/><Relationship Id="rId6"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tinyurl.com/AFBThemeVoting" TargetMode="Externa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mailto:4804210309@students.ocps.net"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2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mailto:1816002482@students.ocps.net"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gf9758be2c3_0_26"/>
          <p:cNvSpPr txBox="1"/>
          <p:nvPr/>
        </p:nvSpPr>
        <p:spPr>
          <a:xfrm>
            <a:off x="1631958" y="395231"/>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West Orange FL-802</a:t>
            </a:r>
            <a:endParaRPr b="0" i="0" sz="1400" u="none" cap="none" strike="noStrike">
              <a:solidFill>
                <a:srgbClr val="000000"/>
              </a:solidFill>
              <a:latin typeface="Arial"/>
              <a:ea typeface="Arial"/>
              <a:cs typeface="Arial"/>
              <a:sym typeface="Arial"/>
            </a:endParaRPr>
          </a:p>
        </p:txBody>
      </p:sp>
      <p:pic>
        <p:nvPicPr>
          <p:cNvPr id="129" name="Google Shape;129;gf9758be2c3_0_26"/>
          <p:cNvPicPr preferRelativeResize="0"/>
          <p:nvPr/>
        </p:nvPicPr>
        <p:blipFill rotWithShape="1">
          <a:blip r:embed="rId3">
            <a:alphaModFix/>
          </a:blip>
          <a:srcRect b="0" l="-260" r="0" t="0"/>
          <a:stretch/>
        </p:blipFill>
        <p:spPr>
          <a:xfrm>
            <a:off x="3730408" y="1942234"/>
            <a:ext cx="2659497" cy="2607701"/>
          </a:xfrm>
          <a:prstGeom prst="rect">
            <a:avLst/>
          </a:prstGeom>
          <a:noFill/>
          <a:ln>
            <a:noFill/>
          </a:ln>
        </p:spPr>
      </p:pic>
      <p:sp>
        <p:nvSpPr>
          <p:cNvPr id="130" name="Google Shape;130;gf9758be2c3_0_26"/>
          <p:cNvSpPr txBox="1"/>
          <p:nvPr/>
        </p:nvSpPr>
        <p:spPr>
          <a:xfrm>
            <a:off x="2111450" y="4696875"/>
            <a:ext cx="5897400" cy="9543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Semi-Weekly Brief</a:t>
            </a:r>
            <a:endParaRPr b="0" i="0" sz="2800" u="none" cap="none" strike="noStrike">
              <a:solidFill>
                <a:srgbClr val="000000"/>
              </a:solidFill>
              <a:latin typeface="Times New Roman"/>
              <a:ea typeface="Times New Roman"/>
              <a:cs typeface="Times New Roman"/>
              <a:sym typeface="Times New Roman"/>
            </a:endParaRPr>
          </a:p>
          <a:p>
            <a:pPr indent="0" lvl="0" marL="0" marR="0" rtl="0" algn="ctr">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C/ Staff Sergeant Eliud Cruz-Garcia</a:t>
            </a:r>
            <a:endParaRPr b="0" i="0" sz="2800" u="none" cap="none" strike="noStrike">
              <a:solidFill>
                <a:srgbClr val="000000"/>
              </a:solidFill>
              <a:latin typeface="Times New Roman"/>
              <a:ea typeface="Times New Roman"/>
              <a:cs typeface="Times New Roman"/>
              <a:sym typeface="Times New Roman"/>
            </a:endParaRPr>
          </a:p>
        </p:txBody>
      </p:sp>
      <p:sp>
        <p:nvSpPr>
          <p:cNvPr id="131" name="Google Shape;131;gf9758be2c3_0_26"/>
          <p:cNvSpPr/>
          <p:nvPr/>
        </p:nvSpPr>
        <p:spPr>
          <a:xfrm>
            <a:off x="3458183" y="3582494"/>
            <a:ext cx="656700" cy="32820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350"/>
              <a:buFont typeface="Arial"/>
              <a:buNone/>
            </a:pPr>
            <a:r>
              <a:t/>
            </a:r>
            <a:endParaRPr b="0" i="0" sz="1350" u="none" cap="none" strike="noStrike">
              <a:solidFill>
                <a:srgbClr val="000000"/>
              </a:solidFill>
              <a:latin typeface="Calibri"/>
              <a:ea typeface="Calibri"/>
              <a:cs typeface="Calibri"/>
              <a:sym typeface="Calibri"/>
            </a:endParaRPr>
          </a:p>
        </p:txBody>
      </p:sp>
      <p:sp>
        <p:nvSpPr>
          <p:cNvPr id="132" name="Google Shape;132;gf9758be2c3_0_26"/>
          <p:cNvSpPr txBox="1"/>
          <p:nvPr/>
        </p:nvSpPr>
        <p:spPr>
          <a:xfrm>
            <a:off x="7743675" y="6080200"/>
            <a:ext cx="2226900" cy="400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chemeClr val="dk1"/>
                </a:solidFill>
                <a:latin typeface="Times New Roman"/>
                <a:ea typeface="Times New Roman"/>
                <a:cs typeface="Times New Roman"/>
                <a:sym typeface="Times New Roman"/>
              </a:rPr>
              <a:t> </a:t>
            </a:r>
            <a:r>
              <a:rPr lang="en-US" sz="2000">
                <a:solidFill>
                  <a:schemeClr val="dk1"/>
                </a:solidFill>
                <a:latin typeface="Times New Roman"/>
                <a:ea typeface="Times New Roman"/>
                <a:cs typeface="Times New Roman"/>
                <a:sym typeface="Times New Roman"/>
              </a:rPr>
              <a:t>31</a:t>
            </a:r>
            <a:r>
              <a:rPr b="0" i="0" lang="en-US" sz="2000" u="none" cap="none" strike="noStrike">
                <a:solidFill>
                  <a:schemeClr val="dk1"/>
                </a:solidFill>
                <a:latin typeface="Times New Roman"/>
                <a:ea typeface="Times New Roman"/>
                <a:cs typeface="Times New Roman"/>
                <a:sym typeface="Times New Roman"/>
              </a:rPr>
              <a:t> October 2023</a:t>
            </a:r>
            <a:endParaRPr b="0" i="0" sz="2000" u="none" cap="none" strike="noStrike">
              <a:solidFill>
                <a:schemeClr val="dk1"/>
              </a:solidFill>
              <a:latin typeface="Times New Roman"/>
              <a:ea typeface="Times New Roman"/>
              <a:cs typeface="Times New Roman"/>
              <a:sym typeface="Times New Roman"/>
            </a:endParaRPr>
          </a:p>
        </p:txBody>
      </p:sp>
      <p:sp>
        <p:nvSpPr>
          <p:cNvPr id="133" name="Google Shape;133;gf9758be2c3_0_26"/>
          <p:cNvSpPr/>
          <p:nvPr/>
        </p:nvSpPr>
        <p:spPr>
          <a:xfrm>
            <a:off x="5004004" y="3561959"/>
            <a:ext cx="2904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34" name="Google Shape;134;gf9758be2c3_0_26"/>
          <p:cNvSpPr txBox="1"/>
          <p:nvPr/>
        </p:nvSpPr>
        <p:spPr>
          <a:xfrm>
            <a:off x="2420846" y="6286009"/>
            <a:ext cx="45756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Calibri"/>
                <a:ea typeface="Calibri"/>
                <a:cs typeface="Calibri"/>
                <a:sym typeface="Calibri"/>
              </a:rPr>
              <a:t>Unit Motto:</a:t>
            </a:r>
            <a:endParaRPr b="0" i="0" sz="1400" u="none" cap="none" strike="noStrike">
              <a:solidFill>
                <a:srgbClr val="000000"/>
              </a:solidFill>
              <a:latin typeface="Arial"/>
              <a:ea typeface="Arial"/>
              <a:cs typeface="Arial"/>
              <a:sym typeface="Arial"/>
            </a:endParaRPr>
          </a:p>
        </p:txBody>
      </p:sp>
      <p:sp>
        <p:nvSpPr>
          <p:cNvPr id="135" name="Google Shape;135;gf9758be2c3_0_26"/>
          <p:cNvSpPr txBox="1"/>
          <p:nvPr/>
        </p:nvSpPr>
        <p:spPr>
          <a:xfrm>
            <a:off x="4151475" y="6275618"/>
            <a:ext cx="1245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Lead,</a:t>
            </a:r>
            <a:endParaRPr b="0" i="0" sz="1400" u="none" cap="none" strike="noStrike">
              <a:solidFill>
                <a:srgbClr val="000000"/>
              </a:solidFill>
              <a:latin typeface="Arial"/>
              <a:ea typeface="Arial"/>
              <a:cs typeface="Arial"/>
              <a:sym typeface="Arial"/>
            </a:endParaRPr>
          </a:p>
        </p:txBody>
      </p:sp>
      <p:sp>
        <p:nvSpPr>
          <p:cNvPr id="136" name="Google Shape;136;gf9758be2c3_0_26"/>
          <p:cNvSpPr txBox="1"/>
          <p:nvPr/>
        </p:nvSpPr>
        <p:spPr>
          <a:xfrm>
            <a:off x="4986799" y="6275618"/>
            <a:ext cx="21093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Serve, </a:t>
            </a:r>
            <a:endParaRPr b="0" i="0" sz="1400" u="none" cap="none" strike="noStrike">
              <a:solidFill>
                <a:srgbClr val="000000"/>
              </a:solidFill>
              <a:latin typeface="Arial"/>
              <a:ea typeface="Arial"/>
              <a:cs typeface="Arial"/>
              <a:sym typeface="Arial"/>
            </a:endParaRPr>
          </a:p>
        </p:txBody>
      </p:sp>
      <p:sp>
        <p:nvSpPr>
          <p:cNvPr id="137" name="Google Shape;137;gf9758be2c3_0_26"/>
          <p:cNvSpPr txBox="1"/>
          <p:nvPr/>
        </p:nvSpPr>
        <p:spPr>
          <a:xfrm>
            <a:off x="5933054" y="6275618"/>
            <a:ext cx="1766400" cy="523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800"/>
              <a:buFont typeface="Arial"/>
              <a:buNone/>
            </a:pPr>
            <a:r>
              <a:rPr b="0" i="0" lang="en-US" sz="2800" u="none" cap="none" strike="noStrike">
                <a:solidFill>
                  <a:schemeClr val="dk1"/>
                </a:solidFill>
                <a:latin typeface="Times New Roman"/>
                <a:ea typeface="Times New Roman"/>
                <a:cs typeface="Times New Roman"/>
                <a:sym typeface="Times New Roman"/>
              </a:rPr>
              <a:t>Dream</a:t>
            </a:r>
            <a:endParaRPr b="0" i="0" sz="1400" u="none" cap="none" strike="noStrike">
              <a:solidFill>
                <a:srgbClr val="000000"/>
              </a:solidFill>
              <a:latin typeface="Arial"/>
              <a:ea typeface="Arial"/>
              <a:cs typeface="Arial"/>
              <a:sym typeface="Arial"/>
            </a:endParaRPr>
          </a:p>
        </p:txBody>
      </p:sp>
    </p:spTree>
  </p:cSld>
  <p:clrMapOvr>
    <a:masterClrMapping/>
  </p:clrMapOvr>
  <p:transition>
    <p:fade thruBlk="1"/>
  </p:transition>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5">
                                            <p:txEl>
                                              <p:pRg end="0" st="0"/>
                                            </p:txEl>
                                          </p:spTgt>
                                        </p:tgtEl>
                                        <p:attrNameLst>
                                          <p:attrName>style.visibility</p:attrName>
                                        </p:attrNameLst>
                                      </p:cBhvr>
                                      <p:to>
                                        <p:strVal val="visible"/>
                                      </p:to>
                                    </p:set>
                                    <p:animEffect filter="fade" transition="in">
                                      <p:cBhvr>
                                        <p:cTn dur="500"/>
                                        <p:tgtEl>
                                          <p:spTgt spid="135">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36">
                                            <p:txEl>
                                              <p:pRg end="0" st="0"/>
                                            </p:txEl>
                                          </p:spTgt>
                                        </p:tgtEl>
                                        <p:attrNameLst>
                                          <p:attrName>style.visibility</p:attrName>
                                        </p:attrNameLst>
                                      </p:cBhvr>
                                      <p:to>
                                        <p:strVal val="visible"/>
                                      </p:to>
                                    </p:set>
                                    <p:anim calcmode="lin" valueType="num">
                                      <p:cBhvr additive="base">
                                        <p:cTn dur="500"/>
                                        <p:tgtEl>
                                          <p:spTgt spid="136">
                                            <p:txEl>
                                              <p:pRg end="0" st="0"/>
                                            </p:txEl>
                                          </p:spTgt>
                                        </p:tgtEl>
                                        <p:attrNameLst>
                                          <p:attrName>ppt_y</p:attrName>
                                        </p:attrNameLst>
                                      </p:cBhvr>
                                      <p:tavLst>
                                        <p:tav fmla="" tm="0">
                                          <p:val>
                                            <p:strVal val="#ppt_y+1"/>
                                          </p:val>
                                        </p:tav>
                                        <p:tav fmla="" tm="100000">
                                          <p:val>
                                            <p:strVal val="#ppt_y"/>
                                          </p:val>
                                        </p:tav>
                                      </p:tavLst>
                                    </p:anim>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7">
                                            <p:txEl>
                                              <p:pRg end="0" st="0"/>
                                            </p:txEl>
                                          </p:spTgt>
                                        </p:tgtEl>
                                        <p:attrNameLst>
                                          <p:attrName>style.visibility</p:attrName>
                                        </p:attrNameLst>
                                      </p:cBhvr>
                                      <p:to>
                                        <p:strVal val="visible"/>
                                      </p:to>
                                    </p:set>
                                    <p:animEffect filter="fade" transition="in">
                                      <p:cBhvr>
                                        <p:cTn dur="2000"/>
                                        <p:tgtEl>
                                          <p:spTgt spid="137">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sp>
        <p:nvSpPr>
          <p:cNvPr id="230" name="Google Shape;230;g286ece048e0_0_0"/>
          <p:cNvSpPr txBox="1"/>
          <p:nvPr>
            <p:ph type="title"/>
          </p:nvPr>
        </p:nvSpPr>
        <p:spPr>
          <a:xfrm>
            <a:off x="695771" y="-1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800">
                <a:solidFill>
                  <a:srgbClr val="002060"/>
                </a:solidFill>
                <a:latin typeface="Times New Roman"/>
                <a:ea typeface="Times New Roman"/>
                <a:cs typeface="Times New Roman"/>
                <a:sym typeface="Times New Roman"/>
              </a:rPr>
              <a:t>Athletic Clearance</a:t>
            </a:r>
            <a:endParaRPr b="1" sz="3800">
              <a:solidFill>
                <a:srgbClr val="002060"/>
              </a:solidFill>
              <a:latin typeface="Times New Roman"/>
              <a:ea typeface="Times New Roman"/>
              <a:cs typeface="Times New Roman"/>
              <a:sym typeface="Times New Roman"/>
            </a:endParaRPr>
          </a:p>
        </p:txBody>
      </p:sp>
      <p:sp>
        <p:nvSpPr>
          <p:cNvPr id="231" name="Google Shape;231;g286ece048e0_0_0"/>
          <p:cNvSpPr txBox="1"/>
          <p:nvPr>
            <p:ph idx="1" type="body"/>
          </p:nvPr>
        </p:nvSpPr>
        <p:spPr>
          <a:xfrm>
            <a:off x="-25" y="1725937"/>
            <a:ext cx="10120200" cy="5469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800"/>
              <a:buNone/>
            </a:pPr>
            <a:r>
              <a:rPr b="1" lang="en-US" sz="2900">
                <a:latin typeface="Roboto"/>
                <a:ea typeface="Roboto"/>
                <a:cs typeface="Roboto"/>
                <a:sym typeface="Roboto"/>
              </a:rPr>
              <a:t>These Cadets below are missing the Athletic Clearance:</a:t>
            </a:r>
            <a:endParaRPr b="1" sz="2900">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Aguilar - Bravo	       Mezime - Delta		Saint Franc-Golf</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Bermudez - Alpha	  Osoria - Charlie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Ceballos - Charlie	  Palacios - Foxtrot</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Damuth - Alpha		  Parboo - 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DeSilva - Charlie		  Rosario - Delta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rgbClr val="FFFFFF"/>
                </a:highlight>
                <a:latin typeface="Roboto"/>
                <a:ea typeface="Roboto"/>
                <a:cs typeface="Roboto"/>
                <a:sym typeface="Roboto"/>
              </a:rPr>
              <a:t>Doyle - Alpha			  Vazquez- Charlie</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Clr>
                <a:schemeClr val="dk1"/>
              </a:buClr>
              <a:buSzPts val="1800"/>
              <a:buFont typeface="Arial"/>
              <a:buNone/>
            </a:pPr>
            <a:r>
              <a:rPr lang="en-US" sz="3000">
                <a:solidFill>
                  <a:srgbClr val="FF0000"/>
                </a:solidFill>
                <a:highlight>
                  <a:schemeClr val="lt1"/>
                </a:highlight>
                <a:latin typeface="Roboto"/>
                <a:ea typeface="Roboto"/>
                <a:cs typeface="Roboto"/>
                <a:sym typeface="Roboto"/>
              </a:rPr>
              <a:t>James- Golf              Almodovar-Charlie</a:t>
            </a:r>
            <a:endParaRPr sz="3000">
              <a:solidFill>
                <a:srgbClr val="FF0000"/>
              </a:solidFill>
              <a:highlight>
                <a:schemeClr val="lt1"/>
              </a:highlight>
              <a:latin typeface="Roboto"/>
              <a:ea typeface="Roboto"/>
              <a:cs typeface="Roboto"/>
              <a:sym typeface="Roboto"/>
            </a:endParaRPr>
          </a:p>
          <a:p>
            <a:pPr indent="0" lvl="0" marL="0" rtl="0" algn="l">
              <a:lnSpc>
                <a:spcPct val="100000"/>
              </a:lnSpc>
              <a:spcBef>
                <a:spcPts val="0"/>
              </a:spcBef>
              <a:spcAft>
                <a:spcPts val="0"/>
              </a:spcAft>
              <a:buSzPts val="1800"/>
              <a:buNone/>
            </a:pPr>
            <a:r>
              <a:rPr lang="en-US" sz="3000">
                <a:solidFill>
                  <a:srgbClr val="FF0000"/>
                </a:solidFill>
                <a:highlight>
                  <a:schemeClr val="lt1"/>
                </a:highlight>
                <a:latin typeface="Roboto"/>
                <a:ea typeface="Roboto"/>
                <a:cs typeface="Roboto"/>
                <a:sym typeface="Roboto"/>
              </a:rPr>
              <a:t>Madera - Bravo </a:t>
            </a:r>
            <a:r>
              <a:rPr lang="en-US" sz="3000">
                <a:solidFill>
                  <a:srgbClr val="FF0000"/>
                </a:solidFill>
                <a:highlight>
                  <a:srgbClr val="FFFFFF"/>
                </a:highlight>
                <a:latin typeface="Roboto"/>
                <a:ea typeface="Roboto"/>
                <a:cs typeface="Roboto"/>
                <a:sym typeface="Roboto"/>
              </a:rPr>
              <a:t>		 Saint Franc-Alpha</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t/>
            </a:r>
            <a:endParaRPr sz="3000">
              <a:solidFill>
                <a:srgbClr val="FF0000"/>
              </a:solidFill>
              <a:highlight>
                <a:srgbClr val="FFFFFF"/>
              </a:highlight>
              <a:latin typeface="Roboto"/>
              <a:ea typeface="Roboto"/>
              <a:cs typeface="Roboto"/>
              <a:sym typeface="Roboto"/>
            </a:endParaRPr>
          </a:p>
          <a:p>
            <a:pPr indent="0" lvl="0" marL="0" rtl="0" algn="l">
              <a:lnSpc>
                <a:spcPct val="100000"/>
              </a:lnSpc>
              <a:spcBef>
                <a:spcPts val="0"/>
              </a:spcBef>
              <a:spcAft>
                <a:spcPts val="0"/>
              </a:spcAft>
              <a:buSzPts val="1800"/>
              <a:buNone/>
            </a:pPr>
            <a:r>
              <a:rPr b="1" lang="en-US" sz="3800" u="sng">
                <a:solidFill>
                  <a:srgbClr val="1155CC"/>
                </a:solidFill>
                <a:highlight>
                  <a:srgbClr val="FFFFFF"/>
                </a:highlight>
                <a:latin typeface="Roboto"/>
                <a:ea typeface="Roboto"/>
                <a:cs typeface="Roboto"/>
                <a:sym typeface="Roboto"/>
                <a:hlinkClick r:id="rId3">
                  <a:extLst>
                    <a:ext uri="{A12FA001-AC4F-418D-AE19-62706E023703}">
                      <ahyp:hlinkClr val="tx"/>
                    </a:ext>
                  </a:extLst>
                </a:hlinkClick>
              </a:rPr>
              <a:t>https://athleticclearance.fhsaahome.org/</a:t>
            </a:r>
            <a:r>
              <a:rPr b="1" lang="en-US" sz="3800">
                <a:solidFill>
                  <a:srgbClr val="444444"/>
                </a:solidFill>
                <a:highlight>
                  <a:srgbClr val="FFFFFF"/>
                </a:highlight>
                <a:latin typeface="Roboto"/>
                <a:ea typeface="Roboto"/>
                <a:cs typeface="Roboto"/>
                <a:sym typeface="Roboto"/>
              </a:rPr>
              <a:t> </a:t>
            </a:r>
            <a:endParaRPr b="1" sz="3800">
              <a:solidFill>
                <a:srgbClr val="FF0000"/>
              </a:solidFill>
              <a:highlight>
                <a:srgbClr val="FFFFFF"/>
              </a:highlight>
              <a:latin typeface="Roboto"/>
              <a:ea typeface="Roboto"/>
              <a:cs typeface="Roboto"/>
              <a:sym typeface="Robot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g290017ae299_0_0"/>
          <p:cNvSpPr txBox="1"/>
          <p:nvPr>
            <p:ph type="title"/>
          </p:nvPr>
        </p:nvSpPr>
        <p:spPr>
          <a:xfrm>
            <a:off x="695771" y="-10"/>
            <a:ext cx="8728800" cy="1467000"/>
          </a:xfrm>
          <a:prstGeom prst="rect">
            <a:avLst/>
          </a:prstGeom>
          <a:noFill/>
          <a:ln>
            <a:noFill/>
          </a:ln>
        </p:spPr>
        <p:txBody>
          <a:bodyPr anchorCtr="0" anchor="ctr" bIns="46550" lIns="93125" spcFirstLastPara="1" rIns="93125" wrap="square" tIns="46550">
            <a:noAutofit/>
          </a:bodyPr>
          <a:lstStyle/>
          <a:p>
            <a:pPr indent="0" lvl="0" marL="0" rtl="0" algn="ctr">
              <a:lnSpc>
                <a:spcPct val="90000"/>
              </a:lnSpc>
              <a:spcBef>
                <a:spcPts val="0"/>
              </a:spcBef>
              <a:spcAft>
                <a:spcPts val="0"/>
              </a:spcAft>
              <a:buSzPts val="1800"/>
              <a:buNone/>
            </a:pPr>
            <a:r>
              <a:rPr b="1" lang="en-US" sz="4100">
                <a:solidFill>
                  <a:srgbClr val="002060"/>
                </a:solidFill>
                <a:latin typeface="Times New Roman"/>
                <a:ea typeface="Times New Roman"/>
                <a:cs typeface="Times New Roman"/>
                <a:sym typeface="Times New Roman"/>
              </a:rPr>
              <a:t>Cadet Forms</a:t>
            </a:r>
            <a:endParaRPr b="1" sz="4100">
              <a:solidFill>
                <a:srgbClr val="002060"/>
              </a:solidFill>
              <a:latin typeface="Times New Roman"/>
              <a:ea typeface="Times New Roman"/>
              <a:cs typeface="Times New Roman"/>
              <a:sym typeface="Times New Roman"/>
            </a:endParaRPr>
          </a:p>
        </p:txBody>
      </p:sp>
      <p:sp>
        <p:nvSpPr>
          <p:cNvPr id="238" name="Google Shape;238;g290017ae299_0_0"/>
          <p:cNvSpPr txBox="1"/>
          <p:nvPr>
            <p:ph idx="1" type="body"/>
          </p:nvPr>
        </p:nvSpPr>
        <p:spPr>
          <a:xfrm>
            <a:off x="1" y="1467000"/>
            <a:ext cx="12532800" cy="663900"/>
          </a:xfrm>
          <a:prstGeom prst="rect">
            <a:avLst/>
          </a:prstGeom>
          <a:noFill/>
          <a:ln>
            <a:noFill/>
          </a:ln>
        </p:spPr>
        <p:txBody>
          <a:bodyPr anchorCtr="0" anchor="t" bIns="46550" lIns="93125" spcFirstLastPara="1" rIns="93125" wrap="square" tIns="46550">
            <a:noAutofit/>
          </a:bodyPr>
          <a:lstStyle/>
          <a:p>
            <a:pPr indent="0" lvl="0" marL="0" rtl="0" algn="l">
              <a:lnSpc>
                <a:spcPct val="100000"/>
              </a:lnSpc>
              <a:spcBef>
                <a:spcPts val="0"/>
              </a:spcBef>
              <a:spcAft>
                <a:spcPts val="0"/>
              </a:spcAft>
              <a:buSzPts val="1800"/>
              <a:buNone/>
            </a:pPr>
            <a:r>
              <a:rPr b="1" lang="en-US" sz="3000">
                <a:solidFill>
                  <a:srgbClr val="002060"/>
                </a:solidFill>
                <a:latin typeface="Times New Roman"/>
                <a:ea typeface="Times New Roman"/>
                <a:cs typeface="Times New Roman"/>
                <a:sym typeface="Times New Roman"/>
              </a:rPr>
              <a:t>The following cadets are missing their CONSENT FORM:</a:t>
            </a:r>
            <a:endParaRPr b="1" sz="3800">
              <a:solidFill>
                <a:srgbClr val="FF0000"/>
              </a:solidFill>
              <a:highlight>
                <a:srgbClr val="FFFFFF"/>
              </a:highlight>
              <a:latin typeface="Roboto"/>
              <a:ea typeface="Roboto"/>
              <a:cs typeface="Roboto"/>
              <a:sym typeface="Roboto"/>
            </a:endParaRPr>
          </a:p>
        </p:txBody>
      </p:sp>
      <p:sp>
        <p:nvSpPr>
          <p:cNvPr id="239" name="Google Shape;239;g290017ae299_0_0"/>
          <p:cNvSpPr txBox="1"/>
          <p:nvPr/>
        </p:nvSpPr>
        <p:spPr>
          <a:xfrm>
            <a:off x="0" y="1869025"/>
            <a:ext cx="3180000" cy="50739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Abrache, Hannah</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Abrache, Simon</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Aguilar, Andres</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Barber, Chloe</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Damuth, Dalton</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Doyle, Ryan</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Go, Connor</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Nicholas, Alejandro</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Osoria, Massyel</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40" name="Google Shape;240;g290017ae299_0_0"/>
          <p:cNvSpPr txBox="1"/>
          <p:nvPr/>
        </p:nvSpPr>
        <p:spPr>
          <a:xfrm>
            <a:off x="3398446" y="1592800"/>
            <a:ext cx="3323400" cy="2369100"/>
          </a:xfrm>
          <a:prstGeom prst="rect">
            <a:avLst/>
          </a:prstGeom>
          <a:noFill/>
          <a:ln>
            <a:noFill/>
          </a:ln>
        </p:spPr>
        <p:txBody>
          <a:bodyPr anchorCtr="0" anchor="t" bIns="112425" lIns="112425" spcFirstLastPara="1" rIns="112425" wrap="square" tIns="112425">
            <a:noAutofit/>
          </a:bodyPr>
          <a:lstStyle/>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b="0" i="0" lang="en-US" sz="2700" u="none" cap="none" strike="noStrike">
                <a:solidFill>
                  <a:srgbClr val="FF0000"/>
                </a:solidFill>
                <a:latin typeface="Arial"/>
                <a:ea typeface="Arial"/>
                <a:cs typeface="Arial"/>
                <a:sym typeface="Arial"/>
              </a:rPr>
              <a:t>Rodriguez, Analis</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rPr lang="en-US" sz="2700">
                <a:solidFill>
                  <a:srgbClr val="FF0000"/>
                </a:solidFill>
              </a:rPr>
              <a:t>Saint Franc, Rose</a:t>
            </a:r>
            <a:endParaRPr sz="2700">
              <a:solidFill>
                <a:srgbClr val="FF0000"/>
              </a:solidFill>
            </a:endParaRPr>
          </a:p>
          <a:p>
            <a:pPr indent="0" lvl="0" marL="0" marR="0" rtl="0" algn="l">
              <a:lnSpc>
                <a:spcPct val="100000"/>
              </a:lnSpc>
              <a:spcBef>
                <a:spcPts val="0"/>
              </a:spcBef>
              <a:spcAft>
                <a:spcPts val="0"/>
              </a:spcAft>
              <a:buClr>
                <a:srgbClr val="000000"/>
              </a:buClr>
              <a:buSzPts val="2200"/>
              <a:buFont typeface="Arial"/>
              <a:buNone/>
            </a:pPr>
            <a:r>
              <a:rPr b="0" i="0" lang="en-US" sz="2700" u="none" cap="none" strike="noStrike">
                <a:solidFill>
                  <a:srgbClr val="FF0000"/>
                </a:solidFill>
                <a:latin typeface="Arial"/>
                <a:ea typeface="Arial"/>
                <a:cs typeface="Arial"/>
                <a:sym typeface="Arial"/>
              </a:rPr>
              <a:t>Torres, Anthony</a:t>
            </a:r>
            <a:endParaRPr b="0" i="0" sz="27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8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b="0" i="0" sz="2200" u="none" cap="none" strike="noStrike">
              <a:solidFill>
                <a:srgbClr val="FF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Arial"/>
              <a:ea typeface="Arial"/>
              <a:cs typeface="Arial"/>
              <a:sym typeface="Arial"/>
            </a:endParaRPr>
          </a:p>
        </p:txBody>
      </p:sp>
      <p:sp>
        <p:nvSpPr>
          <p:cNvPr id="241" name="Google Shape;241;g290017ae299_0_0"/>
          <p:cNvSpPr txBox="1"/>
          <p:nvPr/>
        </p:nvSpPr>
        <p:spPr>
          <a:xfrm>
            <a:off x="6101200" y="6942925"/>
            <a:ext cx="4507800" cy="776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sp>
        <p:nvSpPr>
          <p:cNvPr id="242" name="Google Shape;242;g290017ae299_0_0"/>
          <p:cNvSpPr txBox="1"/>
          <p:nvPr/>
        </p:nvSpPr>
        <p:spPr>
          <a:xfrm>
            <a:off x="3857800" y="4342800"/>
            <a:ext cx="5797500" cy="1467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US" sz="3000">
                <a:latin typeface="Calibri"/>
                <a:ea typeface="Calibri"/>
                <a:cs typeface="Calibri"/>
                <a:sym typeface="Calibri"/>
              </a:rPr>
              <a:t>If you fill one out, </a:t>
            </a:r>
            <a:r>
              <a:rPr lang="en-US" sz="3000" u="sng">
                <a:latin typeface="Calibri"/>
                <a:ea typeface="Calibri"/>
                <a:cs typeface="Calibri"/>
                <a:sym typeface="Calibri"/>
              </a:rPr>
              <a:t>please hand it to </a:t>
            </a:r>
            <a:r>
              <a:rPr b="1" lang="en-US" sz="3000" u="sng">
                <a:latin typeface="Calibri"/>
                <a:ea typeface="Calibri"/>
                <a:cs typeface="Calibri"/>
                <a:sym typeface="Calibri"/>
              </a:rPr>
              <a:t>SENIOR OR COLONEL!!</a:t>
            </a:r>
            <a:endParaRPr b="1" sz="3000" u="sng">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g290f99e6679_3_0"/>
          <p:cNvSpPr txBox="1"/>
          <p:nvPr>
            <p:ph type="title"/>
          </p:nvPr>
        </p:nvSpPr>
        <p:spPr>
          <a:xfrm>
            <a:off x="695772" y="257340"/>
            <a:ext cx="8728800" cy="1467000"/>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SzPts val="1800"/>
              <a:buNone/>
            </a:pPr>
            <a:r>
              <a:rPr b="1" lang="en-US" sz="3968">
                <a:solidFill>
                  <a:srgbClr val="23238F"/>
                </a:solidFill>
                <a:latin typeface="Times"/>
                <a:ea typeface="Times"/>
                <a:cs typeface="Times"/>
                <a:sym typeface="Times"/>
              </a:rPr>
              <a:t>School Involvement</a:t>
            </a:r>
            <a:endParaRPr b="1" sz="3968">
              <a:solidFill>
                <a:srgbClr val="23238F"/>
              </a:solidFill>
              <a:latin typeface="Times"/>
              <a:ea typeface="Times"/>
              <a:cs typeface="Times"/>
              <a:sym typeface="Times"/>
            </a:endParaRPr>
          </a:p>
        </p:txBody>
      </p:sp>
      <p:sp>
        <p:nvSpPr>
          <p:cNvPr id="249" name="Google Shape;249;g290f99e6679_3_0"/>
          <p:cNvSpPr txBox="1"/>
          <p:nvPr>
            <p:ph idx="1" type="body"/>
          </p:nvPr>
        </p:nvSpPr>
        <p:spPr>
          <a:xfrm>
            <a:off x="696547" y="1622093"/>
            <a:ext cx="8728800" cy="4815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1090"/>
              </a:spcBef>
              <a:spcAft>
                <a:spcPts val="0"/>
              </a:spcAft>
              <a:buSzPts val="1800"/>
              <a:buNone/>
            </a:pPr>
            <a:r>
              <a:rPr lang="en-US"/>
              <a:t>We recognize many of you are involved in other school activities. As we prepare for inspection, as well as set up for future collaboration, we would love to hear which activities you are involved in!</a:t>
            </a:r>
            <a:endParaRPr/>
          </a:p>
          <a:p>
            <a:pPr indent="0" lvl="0" marL="0" rtl="0" algn="l">
              <a:lnSpc>
                <a:spcPct val="90000"/>
              </a:lnSpc>
              <a:spcBef>
                <a:spcPts val="1090"/>
              </a:spcBef>
              <a:spcAft>
                <a:spcPts val="0"/>
              </a:spcAft>
              <a:buSzPts val="1800"/>
              <a:buNone/>
            </a:pPr>
            <a:r>
              <a:t/>
            </a:r>
            <a:endParaRPr/>
          </a:p>
          <a:p>
            <a:pPr indent="0" lvl="0" marL="0" rtl="0" algn="l">
              <a:lnSpc>
                <a:spcPct val="90000"/>
              </a:lnSpc>
              <a:spcBef>
                <a:spcPts val="1090"/>
              </a:spcBef>
              <a:spcAft>
                <a:spcPts val="0"/>
              </a:spcAft>
              <a:buSzPts val="1800"/>
              <a:buNone/>
            </a:pPr>
            <a:r>
              <a:rPr lang="en-US"/>
              <a:t>Please let us know with this form: </a:t>
            </a:r>
            <a:r>
              <a:rPr lang="en-US" u="sng">
                <a:solidFill>
                  <a:schemeClr val="hlink"/>
                </a:solidFill>
                <a:hlinkClick r:id="rId3"/>
              </a:rPr>
              <a:t>https://tinyurl.com/FL-802SchoolActivityPoll</a:t>
            </a:r>
            <a:r>
              <a:rPr lang="en-US"/>
              <a:t> </a:t>
            </a:r>
            <a:endParaRPr/>
          </a:p>
        </p:txBody>
      </p:sp>
      <p:pic>
        <p:nvPicPr>
          <p:cNvPr id="250" name="Google Shape;250;g290f99e6679_3_0"/>
          <p:cNvPicPr preferRelativeResize="0"/>
          <p:nvPr/>
        </p:nvPicPr>
        <p:blipFill rotWithShape="1">
          <a:blip r:embed="rId4">
            <a:alphaModFix/>
          </a:blip>
          <a:srcRect b="0" l="0" r="0" t="0"/>
          <a:stretch/>
        </p:blipFill>
        <p:spPr>
          <a:xfrm>
            <a:off x="7568850" y="5038375"/>
            <a:ext cx="2551449" cy="2551449"/>
          </a:xfrm>
          <a:prstGeom prst="rect">
            <a:avLst/>
          </a:prstGeom>
          <a:noFill/>
          <a:ln>
            <a:noFill/>
          </a:ln>
        </p:spPr>
      </p:pic>
      <p:pic>
        <p:nvPicPr>
          <p:cNvPr id="251" name="Google Shape;251;g290f99e6679_3_0"/>
          <p:cNvPicPr preferRelativeResize="0"/>
          <p:nvPr/>
        </p:nvPicPr>
        <p:blipFill rotWithShape="1">
          <a:blip r:embed="rId5">
            <a:alphaModFix/>
          </a:blip>
          <a:srcRect b="0" l="0" r="0" t="0"/>
          <a:stretch/>
        </p:blipFill>
        <p:spPr>
          <a:xfrm>
            <a:off x="0" y="5038375"/>
            <a:ext cx="3828091" cy="2551451"/>
          </a:xfrm>
          <a:prstGeom prst="rect">
            <a:avLst/>
          </a:prstGeom>
          <a:noFill/>
          <a:ln>
            <a:noFill/>
          </a:ln>
        </p:spPr>
      </p:pic>
      <p:pic>
        <p:nvPicPr>
          <p:cNvPr id="252" name="Google Shape;252;g290f99e6679_3_0"/>
          <p:cNvPicPr preferRelativeResize="0"/>
          <p:nvPr/>
        </p:nvPicPr>
        <p:blipFill rotWithShape="1">
          <a:blip r:embed="rId6">
            <a:alphaModFix/>
          </a:blip>
          <a:srcRect b="0" l="0" r="0" t="0"/>
          <a:stretch/>
        </p:blipFill>
        <p:spPr>
          <a:xfrm>
            <a:off x="3715322" y="5038375"/>
            <a:ext cx="3853527" cy="25514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sp>
        <p:nvSpPr>
          <p:cNvPr id="257" name="Google Shape;257;gfb4207d963_0_182"/>
          <p:cNvSpPr txBox="1"/>
          <p:nvPr>
            <p:ph type="title"/>
          </p:nvPr>
        </p:nvSpPr>
        <p:spPr>
          <a:xfrm>
            <a:off x="765810"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Military Knowledge</a:t>
            </a:r>
            <a:endParaRPr/>
          </a:p>
        </p:txBody>
      </p:sp>
      <p:sp>
        <p:nvSpPr>
          <p:cNvPr id="258" name="Google Shape;258;gfb4207d963_0_182"/>
          <p:cNvSpPr txBox="1"/>
          <p:nvPr/>
        </p:nvSpPr>
        <p:spPr>
          <a:xfrm>
            <a:off x="1062700" y="3631076"/>
            <a:ext cx="7996500" cy="1724400"/>
          </a:xfrm>
          <a:prstGeom prst="rect">
            <a:avLst/>
          </a:prstGeom>
          <a:noFill/>
          <a:ln>
            <a:noFill/>
          </a:ln>
        </p:spPr>
        <p:txBody>
          <a:bodyPr anchorCtr="0" anchor="t" bIns="45700" lIns="91425" spcFirstLastPara="1" rIns="91425" wrap="square" tIns="45700">
            <a:spAutoFit/>
          </a:bodyPr>
          <a:lstStyle/>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a:p>
            <a:pPr indent="0" lvl="0" marL="0" rtl="0" algn="ctr">
              <a:lnSpc>
                <a:spcPct val="90000"/>
              </a:lnSpc>
              <a:spcBef>
                <a:spcPts val="1107"/>
              </a:spcBef>
              <a:spcAft>
                <a:spcPts val="0"/>
              </a:spcAft>
              <a:buClr>
                <a:schemeClr val="dk1"/>
              </a:buClr>
              <a:buSzPts val="1100"/>
              <a:buFont typeface="Arial"/>
              <a:buNone/>
            </a:pPr>
            <a:r>
              <a:rPr lang="en-US" sz="3534">
                <a:solidFill>
                  <a:schemeClr val="dk1"/>
                </a:solidFill>
                <a:latin typeface="Calibri"/>
                <a:ea typeface="Calibri"/>
                <a:cs typeface="Calibri"/>
                <a:sym typeface="Calibri"/>
              </a:rPr>
              <a:t>Tallahassee</a:t>
            </a:r>
            <a:endParaRPr b="0" i="0" sz="3534" u="none" cap="none" strike="noStrike">
              <a:solidFill>
                <a:schemeClr val="dk1"/>
              </a:solidFill>
              <a:latin typeface="Calibri"/>
              <a:ea typeface="Calibri"/>
              <a:cs typeface="Calibri"/>
              <a:sym typeface="Calibri"/>
            </a:endParaRPr>
          </a:p>
          <a:p>
            <a:pPr indent="0" lvl="0" marL="0" marR="0" rtl="0" algn="l">
              <a:lnSpc>
                <a:spcPct val="90000"/>
              </a:lnSpc>
              <a:spcBef>
                <a:spcPts val="1107"/>
              </a:spcBef>
              <a:spcAft>
                <a:spcPts val="0"/>
              </a:spcAft>
              <a:buClr>
                <a:schemeClr val="dk1"/>
              </a:buClr>
              <a:buSzPts val="1100"/>
              <a:buFont typeface="Arial"/>
              <a:buNone/>
            </a:pPr>
            <a:r>
              <a:t/>
            </a:r>
            <a:endParaRPr b="0" i="0" sz="3099" u="none" cap="none" strike="noStrike">
              <a:solidFill>
                <a:schemeClr val="dk1"/>
              </a:solidFill>
              <a:latin typeface="Calibri"/>
              <a:ea typeface="Calibri"/>
              <a:cs typeface="Calibri"/>
              <a:sym typeface="Calibri"/>
            </a:endParaRPr>
          </a:p>
        </p:txBody>
      </p:sp>
      <p:sp>
        <p:nvSpPr>
          <p:cNvPr id="259" name="Google Shape;259;gfb4207d963_0_182"/>
          <p:cNvSpPr txBox="1"/>
          <p:nvPr>
            <p:ph idx="1" type="body"/>
          </p:nvPr>
        </p:nvSpPr>
        <p:spPr>
          <a:xfrm>
            <a:off x="824900" y="1764225"/>
            <a:ext cx="8728800" cy="15132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1107"/>
              </a:spcBef>
              <a:spcAft>
                <a:spcPts val="0"/>
              </a:spcAft>
              <a:buClr>
                <a:schemeClr val="dk1"/>
              </a:buClr>
              <a:buSzPts val="1100"/>
              <a:buFont typeface="Arial"/>
              <a:buNone/>
            </a:pPr>
            <a:r>
              <a:rPr lang="en-US" sz="3534"/>
              <a:t>What is Florida’s capital? </a:t>
            </a:r>
            <a:endParaRPr sz="3534"/>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8"/>
                                        </p:tgtEl>
                                        <p:attrNameLst>
                                          <p:attrName>style.visibility</p:attrName>
                                        </p:attrNameLst>
                                      </p:cBhvr>
                                      <p:to>
                                        <p:strVal val="visible"/>
                                      </p:to>
                                    </p:set>
                                    <p:animEffect filter="fade" transition="in">
                                      <p:cBhvr>
                                        <p:cTn dur="500"/>
                                        <p:tgtEl>
                                          <p:spTgt spid="2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g137f9c2dc40_0_244"/>
          <p:cNvSpPr txBox="1"/>
          <p:nvPr>
            <p:ph idx="1" type="body"/>
          </p:nvPr>
        </p:nvSpPr>
        <p:spPr>
          <a:xfrm>
            <a:off x="581000" y="1666450"/>
            <a:ext cx="8728800" cy="5173200"/>
          </a:xfrm>
          <a:prstGeom prst="rect">
            <a:avLst/>
          </a:prstGeom>
          <a:noFill/>
          <a:ln>
            <a:noFill/>
          </a:ln>
        </p:spPr>
        <p:txBody>
          <a:bodyPr anchorCtr="0" anchor="t" bIns="45700" lIns="91425" spcFirstLastPara="1" rIns="91425" wrap="square" tIns="45700">
            <a:normAutofit/>
          </a:bodyPr>
          <a:lstStyle/>
          <a:p>
            <a:pPr indent="-342900" lvl="0" marL="457200" rtl="0" algn="l">
              <a:lnSpc>
                <a:spcPct val="100000"/>
              </a:lnSpc>
              <a:spcBef>
                <a:spcPts val="0"/>
              </a:spcBef>
              <a:spcAft>
                <a:spcPts val="0"/>
              </a:spcAft>
              <a:buSzPts val="1800"/>
              <a:buChar char="-"/>
            </a:pPr>
            <a:r>
              <a:rPr lang="en-US"/>
              <a:t> Upcoming Events</a:t>
            </a:r>
            <a:endParaRPr/>
          </a:p>
          <a:p>
            <a:pPr indent="-342900" lvl="1" marL="914400" rtl="0" algn="l">
              <a:lnSpc>
                <a:spcPct val="100000"/>
              </a:lnSpc>
              <a:spcBef>
                <a:spcPts val="0"/>
              </a:spcBef>
              <a:spcAft>
                <a:spcPts val="0"/>
              </a:spcAft>
              <a:buSzPts val="1800"/>
              <a:buChar char="•"/>
            </a:pPr>
            <a:r>
              <a:rPr lang="en-US"/>
              <a:t>KHHS Meeting (11/2)</a:t>
            </a:r>
            <a:endParaRPr/>
          </a:p>
          <a:p>
            <a:pPr indent="-342900" lvl="1" marL="914400" rtl="0" algn="l">
              <a:lnSpc>
                <a:spcPct val="100000"/>
              </a:lnSpc>
              <a:spcBef>
                <a:spcPts val="0"/>
              </a:spcBef>
              <a:spcAft>
                <a:spcPts val="0"/>
              </a:spcAft>
              <a:buSzPts val="1800"/>
              <a:buChar char="•"/>
            </a:pPr>
            <a:r>
              <a:rPr lang="en-US"/>
              <a:t>Football Parking (11/3)</a:t>
            </a:r>
            <a:endParaRPr/>
          </a:p>
          <a:p>
            <a:pPr indent="-342900" lvl="0" marL="457200" rtl="0" algn="l">
              <a:lnSpc>
                <a:spcPct val="100000"/>
              </a:lnSpc>
              <a:spcBef>
                <a:spcPts val="0"/>
              </a:spcBef>
              <a:spcAft>
                <a:spcPts val="0"/>
              </a:spcAft>
              <a:buSzPts val="1800"/>
              <a:buChar char="-"/>
            </a:pPr>
            <a:r>
              <a:rPr lang="en-US"/>
              <a:t>Notes</a:t>
            </a:r>
            <a:endParaRPr/>
          </a:p>
          <a:p>
            <a:pPr indent="-342900" lvl="1" marL="914400" rtl="0" algn="l">
              <a:lnSpc>
                <a:spcPct val="100000"/>
              </a:lnSpc>
              <a:spcBef>
                <a:spcPts val="0"/>
              </a:spcBef>
              <a:spcAft>
                <a:spcPts val="0"/>
              </a:spcAft>
              <a:buSzPts val="1800"/>
              <a:buChar char="•"/>
            </a:pPr>
            <a:r>
              <a:rPr lang="en-US"/>
              <a:t>Inspection Marching Team</a:t>
            </a:r>
            <a:endParaRPr/>
          </a:p>
          <a:p>
            <a:pPr indent="-342900" lvl="1" marL="914400" rtl="0" algn="l">
              <a:lnSpc>
                <a:spcPct val="100000"/>
              </a:lnSpc>
              <a:spcBef>
                <a:spcPts val="0"/>
              </a:spcBef>
              <a:spcAft>
                <a:spcPts val="0"/>
              </a:spcAft>
              <a:buSzPts val="1800"/>
              <a:buChar char="•"/>
            </a:pPr>
            <a:r>
              <a:rPr lang="en-US"/>
              <a:t>Athletic Clearances</a:t>
            </a:r>
            <a:endParaRPr/>
          </a:p>
          <a:p>
            <a:pPr indent="-342900" lvl="1" marL="914400" rtl="0" algn="l">
              <a:lnSpc>
                <a:spcPct val="100000"/>
              </a:lnSpc>
              <a:spcBef>
                <a:spcPts val="0"/>
              </a:spcBef>
              <a:spcAft>
                <a:spcPts val="0"/>
              </a:spcAft>
              <a:buSzPts val="1800"/>
              <a:buChar char="•"/>
            </a:pPr>
            <a:r>
              <a:rPr lang="en-US"/>
              <a:t>Consent Forms </a:t>
            </a:r>
            <a:endParaRPr/>
          </a:p>
          <a:p>
            <a:pPr indent="-342900" lvl="1" marL="914400" rtl="0" algn="l">
              <a:lnSpc>
                <a:spcPct val="100000"/>
              </a:lnSpc>
              <a:spcBef>
                <a:spcPts val="0"/>
              </a:spcBef>
              <a:spcAft>
                <a:spcPts val="0"/>
              </a:spcAft>
              <a:buSzPts val="1800"/>
              <a:buChar char="•"/>
            </a:pPr>
            <a:r>
              <a:rPr lang="en-US"/>
              <a:t>Air Force Ball</a:t>
            </a:r>
            <a:endParaRPr/>
          </a:p>
          <a:p>
            <a:pPr indent="-342900" lvl="1" marL="914400" rtl="0" algn="l">
              <a:lnSpc>
                <a:spcPct val="100000"/>
              </a:lnSpc>
              <a:spcBef>
                <a:spcPts val="0"/>
              </a:spcBef>
              <a:spcAft>
                <a:spcPts val="0"/>
              </a:spcAft>
              <a:buSzPts val="1800"/>
              <a:buChar char="•"/>
            </a:pPr>
            <a:r>
              <a:rPr lang="en-US"/>
              <a:t>Theme Voting For AFB</a:t>
            </a:r>
            <a:endParaRPr/>
          </a:p>
          <a:p>
            <a:pPr indent="-342900" lvl="1" marL="914400" rtl="0" algn="l">
              <a:lnSpc>
                <a:spcPct val="100000"/>
              </a:lnSpc>
              <a:spcBef>
                <a:spcPts val="0"/>
              </a:spcBef>
              <a:spcAft>
                <a:spcPts val="0"/>
              </a:spcAft>
              <a:buSzPts val="1800"/>
              <a:buChar char="•"/>
            </a:pPr>
            <a:r>
              <a:rPr lang="en-US"/>
              <a:t>Logistics</a:t>
            </a:r>
            <a:endParaRPr/>
          </a:p>
          <a:p>
            <a:pPr indent="-342900" lvl="1" marL="914400" rtl="0" algn="l">
              <a:lnSpc>
                <a:spcPct val="100000"/>
              </a:lnSpc>
              <a:spcBef>
                <a:spcPts val="0"/>
              </a:spcBef>
              <a:spcAft>
                <a:spcPts val="0"/>
              </a:spcAft>
              <a:buSzPts val="1800"/>
              <a:buChar char="•"/>
            </a:pPr>
            <a:r>
              <a:rPr lang="en-US"/>
              <a:t>Group Commander Interest</a:t>
            </a:r>
            <a:endParaRPr/>
          </a:p>
          <a:p>
            <a:pPr indent="0" lvl="0" marL="0" rtl="0" algn="l">
              <a:lnSpc>
                <a:spcPct val="100000"/>
              </a:lnSpc>
              <a:spcBef>
                <a:spcPts val="0"/>
              </a:spcBef>
              <a:spcAft>
                <a:spcPts val="0"/>
              </a:spcAft>
              <a:buNone/>
            </a:pPr>
            <a:r>
              <a:t/>
            </a:r>
            <a:endParaRPr/>
          </a:p>
        </p:txBody>
      </p:sp>
      <p:sp>
        <p:nvSpPr>
          <p:cNvPr id="266" name="Google Shape;266;g137f9c2dc40_0_244"/>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Summary</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sp>
        <p:nvSpPr>
          <p:cNvPr id="271" name="Google Shape;271;gf9758be2c3_0_1212"/>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Briefing Slides</a:t>
            </a:r>
            <a:endParaRPr/>
          </a:p>
        </p:txBody>
      </p:sp>
      <p:sp>
        <p:nvSpPr>
          <p:cNvPr id="272" name="Google Shape;272;gf9758be2c3_0_1212"/>
          <p:cNvSpPr txBox="1"/>
          <p:nvPr/>
        </p:nvSpPr>
        <p:spPr>
          <a:xfrm>
            <a:off x="824706" y="1841348"/>
            <a:ext cx="8470800" cy="4554600"/>
          </a:xfrm>
          <a:prstGeom prst="rect">
            <a:avLst/>
          </a:prstGeom>
          <a:noFill/>
          <a:ln>
            <a:noFill/>
          </a:ln>
        </p:spPr>
        <p:txBody>
          <a:bodyPr anchorCtr="0" anchor="t" bIns="50125" lIns="100275" spcFirstLastPara="1" rIns="100275" wrap="square" tIns="50125">
            <a:noAutofit/>
          </a:bodyPr>
          <a:lstStyle/>
          <a:p>
            <a:pPr indent="-376237" lvl="0" marL="376237" marR="0" rtl="0" algn="l">
              <a:lnSpc>
                <a:spcPct val="90000"/>
              </a:lnSpc>
              <a:spcBef>
                <a:spcPts val="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have a slide for the briefing, contact                                         </a:t>
            </a:r>
            <a:r>
              <a:rPr b="1" i="0" lang="en-US" sz="2900" u="none" cap="none" strike="noStrike">
                <a:solidFill>
                  <a:srgbClr val="FF0000"/>
                </a:solidFill>
                <a:latin typeface="Arial"/>
                <a:ea typeface="Arial"/>
                <a:cs typeface="Arial"/>
                <a:sym typeface="Arial"/>
              </a:rPr>
              <a:t>C/ Cruz-Garcia </a:t>
            </a:r>
            <a:r>
              <a:rPr b="0" i="0" lang="en-US" sz="2900" u="none" cap="none" strike="noStrike">
                <a:solidFill>
                  <a:schemeClr val="dk1"/>
                </a:solidFill>
                <a:latin typeface="Arial"/>
                <a:ea typeface="Arial"/>
                <a:cs typeface="Arial"/>
                <a:sym typeface="Arial"/>
              </a:rPr>
              <a:t>at </a:t>
            </a:r>
            <a:r>
              <a:rPr b="1" i="0" lang="en-US" sz="2900" u="sng" cap="none" strike="noStrike">
                <a:solidFill>
                  <a:srgbClr val="FF0000"/>
                </a:solidFill>
                <a:latin typeface="Arial"/>
                <a:ea typeface="Arial"/>
                <a:cs typeface="Arial"/>
                <a:sym typeface="Arial"/>
              </a:rPr>
              <a:t>4804173126@students.ocps.net</a:t>
            </a:r>
            <a:endParaRPr b="1" i="0" sz="2900" u="sng" cap="none" strike="noStrike">
              <a:solidFill>
                <a:srgbClr val="FF0000"/>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None/>
            </a:pPr>
            <a:r>
              <a:t/>
            </a:r>
            <a:endParaRPr b="0" i="0" sz="2900" u="none" cap="none" strike="noStrike">
              <a:solidFill>
                <a:schemeClr val="dk1"/>
              </a:solidFill>
              <a:latin typeface="Arial"/>
              <a:ea typeface="Arial"/>
              <a:cs typeface="Arial"/>
              <a:sym typeface="Arial"/>
            </a:endParaRPr>
          </a:p>
          <a:p>
            <a:pPr indent="-376237" lvl="0" marL="376237" marR="0" rtl="0" algn="l">
              <a:lnSpc>
                <a:spcPct val="90000"/>
              </a:lnSpc>
              <a:spcBef>
                <a:spcPts val="580"/>
              </a:spcBef>
              <a:spcAft>
                <a:spcPts val="0"/>
              </a:spcAft>
              <a:buClr>
                <a:schemeClr val="dk1"/>
              </a:buClr>
              <a:buSzPts val="2900"/>
              <a:buFont typeface="Arial"/>
              <a:buChar char="•"/>
            </a:pPr>
            <a:r>
              <a:rPr b="0" i="0" lang="en-US" sz="2900" u="none" cap="none" strike="noStrike">
                <a:solidFill>
                  <a:schemeClr val="dk1"/>
                </a:solidFill>
                <a:latin typeface="Arial"/>
                <a:ea typeface="Arial"/>
                <a:cs typeface="Arial"/>
                <a:sym typeface="Arial"/>
              </a:rPr>
              <a:t>If you want something in the briefing, you must contact C/ Cruz-Garcia by Monday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Tuesday brief and Wednesday </a:t>
            </a:r>
            <a:r>
              <a:rPr b="1" i="0" lang="en-US" sz="2900" u="none" cap="none" strike="noStrike">
                <a:solidFill>
                  <a:srgbClr val="FF0000"/>
                </a:solidFill>
                <a:latin typeface="Arial"/>
                <a:ea typeface="Arial"/>
                <a:cs typeface="Arial"/>
                <a:sym typeface="Arial"/>
              </a:rPr>
              <a:t>1700</a:t>
            </a:r>
            <a:r>
              <a:rPr b="0" i="0" lang="en-US" sz="2900" u="none" cap="none" strike="noStrike">
                <a:solidFill>
                  <a:schemeClr val="dk1"/>
                </a:solidFill>
                <a:latin typeface="Arial"/>
                <a:ea typeface="Arial"/>
                <a:cs typeface="Arial"/>
                <a:sym typeface="Arial"/>
              </a:rPr>
              <a:t> for the Thursday brief</a:t>
            </a:r>
            <a:endParaRPr b="1" i="0" sz="2900" u="sng" cap="none" strike="noStrike">
              <a:solidFill>
                <a:schemeClr val="dk1"/>
              </a:solidFill>
              <a:latin typeface="Arial"/>
              <a:ea typeface="Arial"/>
              <a:cs typeface="Arial"/>
              <a:sym typeface="Arial"/>
            </a:endParaRPr>
          </a:p>
          <a:p>
            <a:pPr indent="0" lvl="0" marL="457200" marR="0" rtl="0" algn="l">
              <a:lnSpc>
                <a:spcPct val="90000"/>
              </a:lnSpc>
              <a:spcBef>
                <a:spcPts val="58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g1066a9ddb5d_0_670"/>
          <p:cNvSpPr txBox="1"/>
          <p:nvPr/>
        </p:nvSpPr>
        <p:spPr>
          <a:xfrm>
            <a:off x="1641789" y="389438"/>
            <a:ext cx="6858000" cy="1024500"/>
          </a:xfrm>
          <a:prstGeom prst="rect">
            <a:avLst/>
          </a:prstGeom>
          <a:noFill/>
          <a:ln>
            <a:noFill/>
          </a:ln>
        </p:spPr>
        <p:txBody>
          <a:bodyPr anchorCtr="0" anchor="ctr" bIns="34275" lIns="68575" spcFirstLastPara="1" rIns="68575" wrap="square" tIns="34275">
            <a:norm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AFJROTC Mission</a:t>
            </a:r>
            <a:endParaRPr b="0" i="0" sz="1400" u="none" cap="none" strike="noStrike">
              <a:solidFill>
                <a:srgbClr val="000000"/>
              </a:solidFill>
              <a:latin typeface="Arial"/>
              <a:ea typeface="Arial"/>
              <a:cs typeface="Arial"/>
              <a:sym typeface="Arial"/>
            </a:endParaRPr>
          </a:p>
        </p:txBody>
      </p:sp>
      <p:pic>
        <p:nvPicPr>
          <p:cNvPr id="144" name="Google Shape;144;g1066a9ddb5d_0_670"/>
          <p:cNvPicPr preferRelativeResize="0"/>
          <p:nvPr/>
        </p:nvPicPr>
        <p:blipFill rotWithShape="1">
          <a:blip r:embed="rId3">
            <a:alphaModFix/>
          </a:blip>
          <a:srcRect b="0" l="0" r="0" t="0"/>
          <a:stretch/>
        </p:blipFill>
        <p:spPr>
          <a:xfrm>
            <a:off x="2012800" y="3812868"/>
            <a:ext cx="6117865" cy="1289416"/>
          </a:xfrm>
          <a:prstGeom prst="rect">
            <a:avLst/>
          </a:prstGeom>
          <a:noFill/>
          <a:ln>
            <a:noFill/>
          </a:ln>
        </p:spPr>
      </p:pic>
      <p:sp>
        <p:nvSpPr>
          <p:cNvPr id="145" name="Google Shape;145;g1066a9ddb5d_0_670"/>
          <p:cNvSpPr txBox="1"/>
          <p:nvPr/>
        </p:nvSpPr>
        <p:spPr>
          <a:xfrm>
            <a:off x="2012800" y="3882912"/>
            <a:ext cx="6749400" cy="1149300"/>
          </a:xfrm>
          <a:prstGeom prst="rect">
            <a:avLst/>
          </a:prstGeom>
          <a:noFill/>
          <a:ln>
            <a:noFill/>
          </a:ln>
          <a:effectLst>
            <a:outerShdw rotWithShape="0" algn="ctr" dir="2700000" dist="53882">
              <a:srgbClr val="000000"/>
            </a:outerShdw>
          </a:effectLst>
        </p:spPr>
        <p:txBody>
          <a:bodyPr anchorCtr="0" anchor="t" bIns="37575" lIns="75200" spcFirstLastPara="1" rIns="75200" wrap="square" tIns="37575">
            <a:noAutofit/>
          </a:bodyPr>
          <a:lstStyle/>
          <a:p>
            <a:pPr indent="0" lvl="0" marL="0" marR="0" rtl="0" algn="l">
              <a:lnSpc>
                <a:spcPct val="100000"/>
              </a:lnSpc>
              <a:spcBef>
                <a:spcPts val="0"/>
              </a:spcBef>
              <a:spcAft>
                <a:spcPts val="0"/>
              </a:spcAft>
              <a:buClr>
                <a:srgbClr val="000000"/>
              </a:buClr>
              <a:buSzPts val="2325"/>
              <a:buFont typeface="Arial"/>
              <a:buNone/>
            </a:pPr>
            <a:r>
              <a:rPr b="1" i="0" lang="en-US" sz="2325" u="none" cap="none" strike="noStrike">
                <a:solidFill>
                  <a:srgbClr val="FFFFFF"/>
                </a:solidFill>
                <a:latin typeface="Arial"/>
                <a:ea typeface="Arial"/>
                <a:cs typeface="Arial"/>
                <a:sym typeface="Arial"/>
              </a:rPr>
              <a:t>Mission:</a:t>
            </a:r>
            <a:endParaRPr b="0" i="0" sz="2325" u="none" cap="none" strike="noStrike">
              <a:solidFill>
                <a:srgbClr val="FFFFCC"/>
              </a:solidFill>
              <a:latin typeface="Arial"/>
              <a:ea typeface="Arial"/>
              <a:cs typeface="Arial"/>
              <a:sym typeface="Arial"/>
            </a:endParaRPr>
          </a:p>
        </p:txBody>
      </p:sp>
      <p:sp>
        <p:nvSpPr>
          <p:cNvPr id="146" name="Google Shape;146;g1066a9ddb5d_0_670"/>
          <p:cNvSpPr txBox="1"/>
          <p:nvPr/>
        </p:nvSpPr>
        <p:spPr>
          <a:xfrm>
            <a:off x="1681758" y="5179882"/>
            <a:ext cx="6756900" cy="1518000"/>
          </a:xfrm>
          <a:prstGeom prst="rect">
            <a:avLst/>
          </a:prstGeom>
          <a:gradFill>
            <a:gsLst>
              <a:gs pos="0">
                <a:srgbClr val="23238F"/>
              </a:gs>
              <a:gs pos="50000">
                <a:srgbClr val="3333CC"/>
              </a:gs>
              <a:gs pos="100000">
                <a:srgbClr val="23238F"/>
              </a:gs>
            </a:gsLst>
            <a:lin ang="5400012" scaled="0"/>
          </a:gradFill>
          <a:ln>
            <a:noFill/>
          </a:ln>
        </p:spPr>
        <p:txBody>
          <a:bodyPr anchorCtr="0" anchor="t" bIns="37600" lIns="75225" spcFirstLastPara="1" rIns="75225" wrap="square" tIns="37600">
            <a:noAutofit/>
          </a:bodyPr>
          <a:lstStyle/>
          <a:p>
            <a:pPr indent="0" lvl="0" marL="0" marR="0" rtl="0" algn="ctr">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 Goals:</a:t>
            </a:r>
            <a:endParaRPr b="1" i="0" sz="1950" u="none" cap="none" strike="noStrike">
              <a:solidFill>
                <a:srgbClr val="FFFFFF"/>
              </a:solidFill>
              <a:latin typeface="Arial"/>
              <a:ea typeface="Arial"/>
              <a:cs typeface="Arial"/>
              <a:sym typeface="Arial"/>
            </a:endParaRPr>
          </a:p>
          <a:p>
            <a:pPr indent="0" lvl="0" marL="0" marR="0" rtl="0" algn="ctr">
              <a:lnSpc>
                <a:spcPct val="100000"/>
              </a:lnSpc>
              <a:spcBef>
                <a:spcPts val="488"/>
              </a:spcBef>
              <a:spcAft>
                <a:spcPts val="0"/>
              </a:spcAft>
              <a:buClr>
                <a:srgbClr val="000000"/>
              </a:buClr>
              <a:buSzPts val="1950"/>
              <a:buFont typeface="Arial"/>
              <a:buNone/>
            </a:pPr>
            <a:r>
              <a:t/>
            </a:r>
            <a:endParaRPr b="1" i="0" sz="1950" u="none" cap="none" strike="noStrike">
              <a:solidFill>
                <a:srgbClr val="FFFFFF"/>
              </a:solidFill>
              <a:latin typeface="Arial"/>
              <a:ea typeface="Arial"/>
              <a:cs typeface="Arial"/>
              <a:sym typeface="Arial"/>
            </a:endParaRPr>
          </a:p>
        </p:txBody>
      </p:sp>
      <p:pic>
        <p:nvPicPr>
          <p:cNvPr descr="Image result for afjrotc patch" id="147" name="Google Shape;147;g1066a9ddb5d_0_670"/>
          <p:cNvPicPr preferRelativeResize="0"/>
          <p:nvPr/>
        </p:nvPicPr>
        <p:blipFill rotWithShape="1">
          <a:blip r:embed="rId4">
            <a:alphaModFix/>
          </a:blip>
          <a:srcRect b="0" l="0" r="0" t="0"/>
          <a:stretch/>
        </p:blipFill>
        <p:spPr>
          <a:xfrm>
            <a:off x="3923395" y="1613202"/>
            <a:ext cx="2136309" cy="2122067"/>
          </a:xfrm>
          <a:prstGeom prst="rect">
            <a:avLst/>
          </a:prstGeom>
          <a:noFill/>
          <a:ln>
            <a:noFill/>
          </a:ln>
        </p:spPr>
      </p:pic>
      <p:sp>
        <p:nvSpPr>
          <p:cNvPr id="148" name="Google Shape;148;g1066a9ddb5d_0_670"/>
          <p:cNvSpPr txBox="1"/>
          <p:nvPr/>
        </p:nvSpPr>
        <p:spPr>
          <a:xfrm>
            <a:off x="3318957" y="5487774"/>
            <a:ext cx="49479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Instill Values Of Citizenship,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49" name="Google Shape;149;g1066a9ddb5d_0_670"/>
          <p:cNvSpPr txBox="1"/>
          <p:nvPr/>
        </p:nvSpPr>
        <p:spPr>
          <a:xfrm>
            <a:off x="2050413" y="3873475"/>
            <a:ext cx="6117900" cy="1168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330"/>
              <a:buFont typeface="Arial"/>
              <a:buNone/>
            </a:pPr>
            <a:r>
              <a:rPr b="1" i="0" lang="en-US" sz="2330" u="none" cap="none" strike="noStrike">
                <a:solidFill>
                  <a:srgbClr val="FFFFFF"/>
                </a:solidFill>
                <a:latin typeface="Arial"/>
                <a:ea typeface="Arial"/>
                <a:cs typeface="Arial"/>
                <a:sym typeface="Arial"/>
              </a:rPr>
              <a:t>	         Develop citizens of character dedicated to serving their nation and community</a:t>
            </a:r>
            <a:endParaRPr b="0" i="0" sz="2330" u="none" cap="none" strike="noStrike">
              <a:solidFill>
                <a:schemeClr val="dk1"/>
              </a:solidFill>
              <a:latin typeface="Calibri"/>
              <a:ea typeface="Calibri"/>
              <a:cs typeface="Calibri"/>
              <a:sym typeface="Calibri"/>
            </a:endParaRPr>
          </a:p>
        </p:txBody>
      </p:sp>
      <p:sp>
        <p:nvSpPr>
          <p:cNvPr id="150" name="Google Shape;150;g1066a9ddb5d_0_670"/>
          <p:cNvSpPr txBox="1"/>
          <p:nvPr/>
        </p:nvSpPr>
        <p:spPr>
          <a:xfrm>
            <a:off x="3318957" y="5900079"/>
            <a:ext cx="58122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Service To The United States, </a:t>
            </a:r>
            <a:endParaRPr b="0" i="0" sz="195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51" name="Google Shape;151;g1066a9ddb5d_0_670"/>
          <p:cNvSpPr txBox="1"/>
          <p:nvPr/>
        </p:nvSpPr>
        <p:spPr>
          <a:xfrm>
            <a:off x="1893299" y="6295869"/>
            <a:ext cx="7608600" cy="6696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950"/>
              <a:buFont typeface="Arial"/>
              <a:buNone/>
            </a:pPr>
            <a:r>
              <a:rPr b="1" i="0" lang="en-US" sz="1950" u="none" cap="none" strike="noStrike">
                <a:solidFill>
                  <a:srgbClr val="FFFFFF"/>
                </a:solidFill>
                <a:latin typeface="Arial"/>
                <a:ea typeface="Arial"/>
                <a:cs typeface="Arial"/>
                <a:sym typeface="Arial"/>
              </a:rPr>
              <a:t>Personal Responsibility/Sense Of Accomplishment</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9"/>
                                        </p:tgtEl>
                                        <p:attrNameLst>
                                          <p:attrName>style.visibility</p:attrName>
                                        </p:attrNameLst>
                                      </p:cBhvr>
                                      <p:to>
                                        <p:strVal val="visible"/>
                                      </p:to>
                                    </p:set>
                                    <p:animEffect filter="fade" transition="in">
                                      <p:cBhvr>
                                        <p:cTn dur="2000"/>
                                        <p:tgtEl>
                                          <p:spTgt spid="14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0" st="0"/>
                                            </p:txEl>
                                          </p:spTgt>
                                        </p:tgtEl>
                                        <p:attrNameLst>
                                          <p:attrName>style.visibility</p:attrName>
                                        </p:attrNameLst>
                                      </p:cBhvr>
                                      <p:to>
                                        <p:strVal val="visible"/>
                                      </p:to>
                                    </p:set>
                                    <p:animEffect filter="fade" transition="in">
                                      <p:cBhvr>
                                        <p:cTn dur="500"/>
                                        <p:tgtEl>
                                          <p:spTgt spid="14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xEl>
                                              <p:pRg end="1" st="1"/>
                                            </p:txEl>
                                          </p:spTgt>
                                        </p:tgtEl>
                                        <p:attrNameLst>
                                          <p:attrName>style.visibility</p:attrName>
                                        </p:attrNameLst>
                                      </p:cBhvr>
                                      <p:to>
                                        <p:strVal val="visible"/>
                                      </p:to>
                                    </p:set>
                                    <p:animEffect filter="fade" transition="in">
                                      <p:cBhvr>
                                        <p:cTn dur="500"/>
                                        <p:tgtEl>
                                          <p:spTgt spid="148">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0" st="0"/>
                                            </p:txEl>
                                          </p:spTgt>
                                        </p:tgtEl>
                                        <p:attrNameLst>
                                          <p:attrName>style.visibility</p:attrName>
                                        </p:attrNameLst>
                                      </p:cBhvr>
                                      <p:to>
                                        <p:strVal val="visible"/>
                                      </p:to>
                                    </p:set>
                                    <p:animEffect filter="fade" transition="in">
                                      <p:cBhvr>
                                        <p:cTn dur="2000"/>
                                        <p:tgtEl>
                                          <p:spTgt spid="15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0">
                                            <p:txEl>
                                              <p:pRg end="1" st="1"/>
                                            </p:txEl>
                                          </p:spTgt>
                                        </p:tgtEl>
                                        <p:attrNameLst>
                                          <p:attrName>style.visibility</p:attrName>
                                        </p:attrNameLst>
                                      </p:cBhvr>
                                      <p:to>
                                        <p:strVal val="visible"/>
                                      </p:to>
                                    </p:set>
                                    <p:animEffect filter="fade" transition="in">
                                      <p:cBhvr>
                                        <p:cTn dur="2000"/>
                                        <p:tgtEl>
                                          <p:spTgt spid="15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0" st="0"/>
                                            </p:txEl>
                                          </p:spTgt>
                                        </p:tgtEl>
                                        <p:attrNameLst>
                                          <p:attrName>style.visibility</p:attrName>
                                        </p:attrNameLst>
                                      </p:cBhvr>
                                      <p:to>
                                        <p:strVal val="visible"/>
                                      </p:to>
                                    </p:set>
                                    <p:animEffect filter="fade" transition="in">
                                      <p:cBhvr>
                                        <p:cTn dur="1822"/>
                                        <p:tgtEl>
                                          <p:spTgt spid="15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1">
                                            <p:txEl>
                                              <p:pRg end="1" st="1"/>
                                            </p:txEl>
                                          </p:spTgt>
                                        </p:tgtEl>
                                        <p:attrNameLst>
                                          <p:attrName>style.visibility</p:attrName>
                                        </p:attrNameLst>
                                      </p:cBhvr>
                                      <p:to>
                                        <p:strVal val="visible"/>
                                      </p:to>
                                    </p:set>
                                    <p:animEffect filter="fade" transition="in">
                                      <p:cBhvr>
                                        <p:cTn dur="1822"/>
                                        <p:tgtEl>
                                          <p:spTgt spid="151">
                                            <p:txEl>
                                              <p:pRg end="1" st="1"/>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gf9758be2c3_0_3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002060"/>
              </a:buClr>
              <a:buSzPts val="3500"/>
              <a:buFont typeface="Times New Roman"/>
              <a:buNone/>
            </a:pPr>
            <a:r>
              <a:rPr lang="en-US"/>
              <a:t>Chain of Command</a:t>
            </a:r>
            <a:endParaRPr/>
          </a:p>
        </p:txBody>
      </p:sp>
      <p:sp>
        <p:nvSpPr>
          <p:cNvPr id="157" name="Google Shape;157;gf9758be2c3_0_339"/>
          <p:cNvSpPr txBox="1"/>
          <p:nvPr/>
        </p:nvSpPr>
        <p:spPr>
          <a:xfrm>
            <a:off x="156175" y="1517650"/>
            <a:ext cx="9821400" cy="5365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Commander in Chief: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Def: </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Sec AF:</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CSAF (Acting):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AETC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AU CC: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Holm Center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Director, AFJROTC:</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SASI: </a:t>
            </a:r>
            <a:endParaRPr b="0" i="0" sz="14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Group CC:</a:t>
            </a:r>
            <a:endParaRPr b="1" i="0" sz="3200" u="none" cap="none" strike="noStrike">
              <a:solidFill>
                <a:srgbClr val="666666"/>
              </a:solidFill>
              <a:latin typeface="Arial"/>
              <a:ea typeface="Arial"/>
              <a:cs typeface="Arial"/>
              <a:sym typeface="Arial"/>
            </a:endParaRPr>
          </a:p>
          <a:p>
            <a:pPr indent="0" lvl="0" marL="0" marR="0" rtl="0" algn="l">
              <a:lnSpc>
                <a:spcPct val="100000"/>
              </a:lnSpc>
              <a:spcBef>
                <a:spcPts val="0"/>
              </a:spcBef>
              <a:spcAft>
                <a:spcPts val="0"/>
              </a:spcAft>
              <a:buClr>
                <a:srgbClr val="009900"/>
              </a:buClr>
              <a:buSzPts val="800"/>
              <a:buFont typeface="Arial"/>
              <a:buNone/>
            </a:pPr>
            <a:r>
              <a:rPr b="1" i="0" lang="en-US" sz="3200" u="none" cap="none" strike="noStrike">
                <a:solidFill>
                  <a:srgbClr val="666666"/>
                </a:solidFill>
                <a:latin typeface="Arial"/>
                <a:ea typeface="Arial"/>
                <a:cs typeface="Arial"/>
                <a:sym typeface="Arial"/>
              </a:rPr>
              <a:t>Deputy Group CC:</a:t>
            </a:r>
            <a:endParaRPr b="1" i="0" sz="3200" u="none" cap="none" strike="noStrike">
              <a:solidFill>
                <a:srgbClr val="666666"/>
              </a:solidFill>
              <a:latin typeface="Arial"/>
              <a:ea typeface="Arial"/>
              <a:cs typeface="Arial"/>
              <a:sym typeface="Arial"/>
            </a:endParaRPr>
          </a:p>
        </p:txBody>
      </p:sp>
      <p:sp>
        <p:nvSpPr>
          <p:cNvPr id="158" name="Google Shape;158;gf9758be2c3_0_339"/>
          <p:cNvSpPr/>
          <p:nvPr/>
        </p:nvSpPr>
        <p:spPr>
          <a:xfrm>
            <a:off x="4123175" y="1525300"/>
            <a:ext cx="6207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President Joseph R. Biden Jr. </a:t>
            </a:r>
            <a:endParaRPr b="0" i="0" sz="3200" u="none" cap="none" strike="noStrike">
              <a:solidFill>
                <a:srgbClr val="FF0000"/>
              </a:solidFill>
              <a:latin typeface="Arial"/>
              <a:ea typeface="Arial"/>
              <a:cs typeface="Arial"/>
              <a:sym typeface="Arial"/>
            </a:endParaRPr>
          </a:p>
        </p:txBody>
      </p:sp>
      <p:sp>
        <p:nvSpPr>
          <p:cNvPr id="159" name="Google Shape;159;gf9758be2c3_0_339"/>
          <p:cNvSpPr/>
          <p:nvPr/>
        </p:nvSpPr>
        <p:spPr>
          <a:xfrm>
            <a:off x="1787875" y="2001650"/>
            <a:ext cx="5410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Lloyd Austin</a:t>
            </a:r>
            <a:endParaRPr b="0" i="0" sz="1400" u="none" cap="none" strike="noStrike">
              <a:solidFill>
                <a:srgbClr val="FF0000"/>
              </a:solidFill>
              <a:latin typeface="Arial"/>
              <a:ea typeface="Arial"/>
              <a:cs typeface="Arial"/>
              <a:sym typeface="Arial"/>
            </a:endParaRPr>
          </a:p>
        </p:txBody>
      </p:sp>
      <p:sp>
        <p:nvSpPr>
          <p:cNvPr id="160" name="Google Shape;160;gf9758be2c3_0_339"/>
          <p:cNvSpPr/>
          <p:nvPr/>
        </p:nvSpPr>
        <p:spPr>
          <a:xfrm>
            <a:off x="1649025" y="2493550"/>
            <a:ext cx="55494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Honorable Frank Kendall</a:t>
            </a:r>
            <a:endParaRPr b="0" i="0" sz="3200" u="none" cap="none" strike="noStrike">
              <a:solidFill>
                <a:srgbClr val="FF0000"/>
              </a:solidFill>
              <a:latin typeface="Arial"/>
              <a:ea typeface="Arial"/>
              <a:cs typeface="Arial"/>
              <a:sym typeface="Arial"/>
            </a:endParaRPr>
          </a:p>
        </p:txBody>
      </p:sp>
      <p:sp>
        <p:nvSpPr>
          <p:cNvPr id="161" name="Google Shape;161;gf9758be2c3_0_339"/>
          <p:cNvSpPr txBox="1"/>
          <p:nvPr/>
        </p:nvSpPr>
        <p:spPr>
          <a:xfrm>
            <a:off x="1315416" y="5435796"/>
            <a:ext cx="7065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Colonel Micheal Carrizales</a:t>
            </a:r>
            <a:endParaRPr b="1" i="0" sz="3200" u="none" cap="none" strike="noStrike">
              <a:solidFill>
                <a:srgbClr val="FF0000"/>
              </a:solidFill>
              <a:latin typeface="Arial"/>
              <a:ea typeface="Arial"/>
              <a:cs typeface="Arial"/>
              <a:sym typeface="Arial"/>
            </a:endParaRPr>
          </a:p>
        </p:txBody>
      </p:sp>
      <p:sp>
        <p:nvSpPr>
          <p:cNvPr id="162" name="Google Shape;162;gf9758be2c3_0_339"/>
          <p:cNvSpPr txBox="1"/>
          <p:nvPr/>
        </p:nvSpPr>
        <p:spPr>
          <a:xfrm>
            <a:off x="3051124" y="2982075"/>
            <a:ext cx="56346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 Gen David Allvin</a:t>
            </a:r>
            <a:endParaRPr b="0" i="0" sz="1400" u="none" cap="none" strike="noStrike">
              <a:solidFill>
                <a:srgbClr val="FF0000"/>
              </a:solidFill>
              <a:latin typeface="Arial"/>
              <a:ea typeface="Arial"/>
              <a:cs typeface="Arial"/>
              <a:sym typeface="Arial"/>
            </a:endParaRPr>
          </a:p>
        </p:txBody>
      </p:sp>
      <p:sp>
        <p:nvSpPr>
          <p:cNvPr id="163" name="Google Shape;163;gf9758be2c3_0_339"/>
          <p:cNvSpPr txBox="1"/>
          <p:nvPr/>
        </p:nvSpPr>
        <p:spPr>
          <a:xfrm>
            <a:off x="2216524" y="3472763"/>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Brian S. Robinson</a:t>
            </a:r>
            <a:endParaRPr b="1" i="0" sz="3200" u="none" cap="none" strike="noStrike">
              <a:solidFill>
                <a:srgbClr val="FF0000"/>
              </a:solidFill>
              <a:latin typeface="Arial"/>
              <a:ea typeface="Arial"/>
              <a:cs typeface="Arial"/>
              <a:sym typeface="Arial"/>
            </a:endParaRPr>
          </a:p>
        </p:txBody>
      </p:sp>
      <p:sp>
        <p:nvSpPr>
          <p:cNvPr id="164" name="Google Shape;164;gf9758be2c3_0_339"/>
          <p:cNvSpPr txBox="1"/>
          <p:nvPr/>
        </p:nvSpPr>
        <p:spPr>
          <a:xfrm>
            <a:off x="1727629" y="3962828"/>
            <a:ext cx="64692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Lt. Gen Andrea D. Tullos</a:t>
            </a:r>
            <a:endParaRPr b="0" i="0" sz="3200" u="none" cap="none" strike="noStrike">
              <a:solidFill>
                <a:srgbClr val="FF0000"/>
              </a:solidFill>
              <a:latin typeface="Calibri"/>
              <a:ea typeface="Calibri"/>
              <a:cs typeface="Calibri"/>
              <a:sym typeface="Calibri"/>
            </a:endParaRPr>
          </a:p>
        </p:txBody>
      </p:sp>
      <p:sp>
        <p:nvSpPr>
          <p:cNvPr id="165" name="Google Shape;165;gf9758be2c3_0_339"/>
          <p:cNvSpPr txBox="1"/>
          <p:nvPr/>
        </p:nvSpPr>
        <p:spPr>
          <a:xfrm>
            <a:off x="3554501" y="4454288"/>
            <a:ext cx="65658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Brig Gen Houston R. Cantwell</a:t>
            </a:r>
            <a:endParaRPr b="0" i="0" sz="3200" u="none" cap="none" strike="noStrike">
              <a:solidFill>
                <a:srgbClr val="FF0000"/>
              </a:solidFill>
              <a:latin typeface="Calibri"/>
              <a:ea typeface="Calibri"/>
              <a:cs typeface="Calibri"/>
              <a:sym typeface="Calibri"/>
            </a:endParaRPr>
          </a:p>
        </p:txBody>
      </p:sp>
      <p:sp>
        <p:nvSpPr>
          <p:cNvPr id="166" name="Google Shape;166;gf9758be2c3_0_339"/>
          <p:cNvSpPr txBox="1"/>
          <p:nvPr/>
        </p:nvSpPr>
        <p:spPr>
          <a:xfrm>
            <a:off x="4123173" y="4935756"/>
            <a:ext cx="5145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Col Johnny R. McGonigal</a:t>
            </a:r>
            <a:endParaRPr b="0" i="0" sz="3200" u="none" cap="none" strike="noStrike">
              <a:solidFill>
                <a:srgbClr val="FF0000"/>
              </a:solidFill>
              <a:latin typeface="Calibri"/>
              <a:ea typeface="Calibri"/>
              <a:cs typeface="Calibri"/>
              <a:sym typeface="Calibri"/>
            </a:endParaRPr>
          </a:p>
        </p:txBody>
      </p:sp>
      <p:sp>
        <p:nvSpPr>
          <p:cNvPr id="167" name="Google Shape;167;gf9758be2c3_0_339"/>
          <p:cNvSpPr txBox="1"/>
          <p:nvPr/>
        </p:nvSpPr>
        <p:spPr>
          <a:xfrm>
            <a:off x="2077024" y="5908675"/>
            <a:ext cx="96519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666666"/>
                </a:solidFill>
                <a:latin typeface="Arial"/>
                <a:ea typeface="Arial"/>
                <a:cs typeface="Arial"/>
                <a:sym typeface="Arial"/>
              </a:rPr>
              <a:t> </a:t>
            </a:r>
            <a:r>
              <a:rPr b="1" i="0" lang="en-US" sz="3200" u="none" cap="none" strike="noStrike">
                <a:solidFill>
                  <a:srgbClr val="FF0000"/>
                </a:solidFill>
                <a:latin typeface="Arial"/>
                <a:ea typeface="Arial"/>
                <a:cs typeface="Arial"/>
                <a:sym typeface="Arial"/>
              </a:rPr>
              <a:t>C/ Major Aidan Bernhard</a:t>
            </a:r>
            <a:endParaRPr b="1" i="0" sz="3200" u="none" cap="none" strike="noStrike">
              <a:solidFill>
                <a:srgbClr val="FF0000"/>
              </a:solidFill>
              <a:latin typeface="Arial"/>
              <a:ea typeface="Arial"/>
              <a:cs typeface="Arial"/>
              <a:sym typeface="Arial"/>
            </a:endParaRPr>
          </a:p>
        </p:txBody>
      </p:sp>
      <p:sp>
        <p:nvSpPr>
          <p:cNvPr id="168" name="Google Shape;168;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69" name="Google Shape;169;gf9758be2c3_0_339"/>
          <p:cNvSpPr/>
          <p:nvPr/>
        </p:nvSpPr>
        <p:spPr>
          <a:xfrm>
            <a:off x="4940579" y="3609459"/>
            <a:ext cx="237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chemeClr val="dk1"/>
                </a:solidFill>
                <a:latin typeface="Calibri"/>
                <a:ea typeface="Calibri"/>
                <a:cs typeface="Calibri"/>
                <a:sym typeface="Calibri"/>
              </a:rPr>
              <a:t> </a:t>
            </a:r>
            <a:endParaRPr b="0" i="0" sz="1400" u="none" cap="none" strike="noStrike">
              <a:solidFill>
                <a:srgbClr val="000000"/>
              </a:solidFill>
              <a:latin typeface="Arial"/>
              <a:ea typeface="Arial"/>
              <a:cs typeface="Arial"/>
              <a:sym typeface="Arial"/>
            </a:endParaRPr>
          </a:p>
        </p:txBody>
      </p:sp>
      <p:sp>
        <p:nvSpPr>
          <p:cNvPr id="170" name="Google Shape;170;gf9758be2c3_0_339"/>
          <p:cNvSpPr txBox="1"/>
          <p:nvPr/>
        </p:nvSpPr>
        <p:spPr>
          <a:xfrm>
            <a:off x="3691274" y="6417300"/>
            <a:ext cx="9111300" cy="585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200"/>
              <a:buFont typeface="Arial"/>
              <a:buNone/>
            </a:pPr>
            <a:r>
              <a:rPr b="1" i="0" lang="en-US" sz="3200" u="none" cap="none" strike="noStrike">
                <a:solidFill>
                  <a:srgbClr val="FF0000"/>
                </a:solidFill>
                <a:latin typeface="Arial"/>
                <a:ea typeface="Arial"/>
                <a:cs typeface="Arial"/>
                <a:sym typeface="Arial"/>
              </a:rPr>
              <a:t>C/ 1st Lieutenant </a:t>
            </a:r>
            <a:r>
              <a:rPr b="1" i="0" lang="en-US" sz="3200" u="none" cap="none" strike="noStrike">
                <a:solidFill>
                  <a:srgbClr val="FF0000"/>
                </a:solidFill>
                <a:highlight>
                  <a:srgbClr val="FFFFFF"/>
                </a:highlight>
                <a:latin typeface="Arial"/>
                <a:ea typeface="Arial"/>
                <a:cs typeface="Arial"/>
                <a:sym typeface="Arial"/>
              </a:rPr>
              <a:t>Antonio Torre</a:t>
            </a:r>
            <a:endParaRPr b="1" i="0" sz="3200" u="none" cap="none" strike="noStrike">
              <a:solidFill>
                <a:srgbClr val="FF0000"/>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8">
                                            <p:txEl>
                                              <p:pRg end="0" st="0"/>
                                            </p:txEl>
                                          </p:spTgt>
                                        </p:tgtEl>
                                        <p:attrNameLst>
                                          <p:attrName>style.visibility</p:attrName>
                                        </p:attrNameLst>
                                      </p:cBhvr>
                                      <p:to>
                                        <p:strVal val="visible"/>
                                      </p:to>
                                    </p:set>
                                    <p:animEffect filter="fade" transition="in">
                                      <p:cBhvr>
                                        <p:cTn dur="1822"/>
                                        <p:tgtEl>
                                          <p:spTgt spid="158">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xEl>
                                              <p:pRg end="0" st="0"/>
                                            </p:txEl>
                                          </p:spTgt>
                                        </p:tgtEl>
                                        <p:attrNameLst>
                                          <p:attrName>style.visibility</p:attrName>
                                        </p:attrNameLst>
                                      </p:cBhvr>
                                      <p:to>
                                        <p:strVal val="visible"/>
                                      </p:to>
                                    </p:set>
                                    <p:animEffect filter="fade" transition="in">
                                      <p:cBhvr>
                                        <p:cTn dur="1822"/>
                                        <p:tgtEl>
                                          <p:spTgt spid="159">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0"/>
                                        </p:tgtEl>
                                        <p:attrNameLst>
                                          <p:attrName>style.visibility</p:attrName>
                                        </p:attrNameLst>
                                      </p:cBhvr>
                                      <p:to>
                                        <p:strVal val="visible"/>
                                      </p:to>
                                    </p:set>
                                    <p:animEffect filter="fade" transition="in">
                                      <p:cBhvr>
                                        <p:cTn dur="1822"/>
                                        <p:tgtEl>
                                          <p:spTgt spid="16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822"/>
                                        <p:tgtEl>
                                          <p:spTgt spid="162"/>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3"/>
                                        </p:tgtEl>
                                        <p:attrNameLst>
                                          <p:attrName>style.visibility</p:attrName>
                                        </p:attrNameLst>
                                      </p:cBhvr>
                                      <p:to>
                                        <p:strVal val="visible"/>
                                      </p:to>
                                    </p:set>
                                    <p:animEffect filter="fade" transition="in">
                                      <p:cBhvr>
                                        <p:cTn dur="1822"/>
                                        <p:tgtEl>
                                          <p:spTgt spid="16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4"/>
                                        </p:tgtEl>
                                        <p:attrNameLst>
                                          <p:attrName>style.visibility</p:attrName>
                                        </p:attrNameLst>
                                      </p:cBhvr>
                                      <p:to>
                                        <p:strVal val="visible"/>
                                      </p:to>
                                    </p:set>
                                    <p:animEffect filter="fade" transition="in">
                                      <p:cBhvr>
                                        <p:cTn dur="1822"/>
                                        <p:tgtEl>
                                          <p:spTgt spid="1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822"/>
                                        <p:tgtEl>
                                          <p:spTgt spid="165"/>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6">
                                            <p:txEl>
                                              <p:pRg end="0" st="0"/>
                                            </p:txEl>
                                          </p:spTgt>
                                        </p:tgtEl>
                                        <p:attrNameLst>
                                          <p:attrName>style.visibility</p:attrName>
                                        </p:attrNameLst>
                                      </p:cBhvr>
                                      <p:to>
                                        <p:strVal val="visible"/>
                                      </p:to>
                                    </p:set>
                                    <p:animEffect filter="fade" transition="in">
                                      <p:cBhvr>
                                        <p:cTn dur="1822"/>
                                        <p:tgtEl>
                                          <p:spTgt spid="166">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822"/>
                                        <p:tgtEl>
                                          <p:spTgt spid="161"/>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822"/>
                                        <p:tgtEl>
                                          <p:spTgt spid="16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0"/>
                                        </p:tgtEl>
                                        <p:attrNameLst>
                                          <p:attrName>style.visibility</p:attrName>
                                        </p:attrNameLst>
                                      </p:cBhvr>
                                      <p:to>
                                        <p:strVal val="visible"/>
                                      </p:to>
                                    </p:set>
                                    <p:animEffect filter="fade" transition="in">
                                      <p:cBhvr>
                                        <p:cTn dur="1000"/>
                                        <p:tgtEl>
                                          <p:spTgt spid="1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g1e994f73a3b_0_0"/>
          <p:cNvSpPr txBox="1"/>
          <p:nvPr>
            <p:ph idx="1" type="body"/>
          </p:nvPr>
        </p:nvSpPr>
        <p:spPr>
          <a:xfrm>
            <a:off x="156650" y="1624625"/>
            <a:ext cx="4788600" cy="5121000"/>
          </a:xfrm>
          <a:prstGeom prst="rect">
            <a:avLst/>
          </a:prstGeom>
          <a:noFill/>
          <a:ln>
            <a:noFill/>
          </a:ln>
        </p:spPr>
        <p:txBody>
          <a:bodyPr anchorCtr="0" anchor="t" bIns="41275" lIns="82600" spcFirstLastPara="1" rIns="82600" wrap="square" tIns="41275">
            <a:normAutofit/>
          </a:bodyPr>
          <a:lstStyle/>
          <a:p>
            <a:pPr indent="0" lvl="0" marL="0" rtl="0" algn="l">
              <a:lnSpc>
                <a:spcPct val="90000"/>
              </a:lnSpc>
              <a:spcBef>
                <a:spcPts val="900"/>
              </a:spcBef>
              <a:spcAft>
                <a:spcPts val="0"/>
              </a:spcAft>
              <a:buClr>
                <a:schemeClr val="dk1"/>
              </a:buClr>
              <a:buSzPts val="1100"/>
              <a:buFont typeface="Arial"/>
              <a:buNone/>
            </a:pPr>
            <a:r>
              <a:rPr lang="en-US" sz="2761">
                <a:solidFill>
                  <a:srgbClr val="000000"/>
                </a:solidFill>
                <a:latin typeface="Roboto"/>
                <a:ea typeface="Roboto"/>
                <a:cs typeface="Roboto"/>
                <a:sym typeface="Roboto"/>
              </a:rPr>
              <a:t>If you are interested in applying for the Group Commander position please email SMSgt Spencer at </a:t>
            </a:r>
            <a:r>
              <a:rPr lang="en-US" sz="2761" u="sng">
                <a:solidFill>
                  <a:srgbClr val="000000"/>
                </a:solidFill>
                <a:latin typeface="Roboto"/>
                <a:ea typeface="Roboto"/>
                <a:cs typeface="Roboto"/>
                <a:sym typeface="Roboto"/>
                <a:hlinkClick r:id="rId3">
                  <a:extLst>
                    <a:ext uri="{A12FA001-AC4F-418D-AE19-62706E023703}">
                      <ahyp:hlinkClr val="tx"/>
                    </a:ext>
                  </a:extLst>
                </a:hlinkClick>
              </a:rPr>
              <a:t>shonda.spencer@ocps.net</a:t>
            </a:r>
            <a:r>
              <a:rPr lang="en-US" sz="2761">
                <a:solidFill>
                  <a:srgbClr val="000000"/>
                </a:solidFill>
                <a:latin typeface="Roboto"/>
                <a:ea typeface="Roboto"/>
                <a:cs typeface="Roboto"/>
                <a:sym typeface="Roboto"/>
              </a:rPr>
              <a:t> to inform her. She will send you the information you need.</a:t>
            </a:r>
            <a:endParaRPr sz="3299">
              <a:solidFill>
                <a:srgbClr val="000000"/>
              </a:solidFill>
            </a:endParaRPr>
          </a:p>
        </p:txBody>
      </p:sp>
      <p:sp>
        <p:nvSpPr>
          <p:cNvPr id="177" name="Google Shape;177;g1e994f73a3b_0_0"/>
          <p:cNvSpPr txBox="1"/>
          <p:nvPr>
            <p:ph type="title"/>
          </p:nvPr>
        </p:nvSpPr>
        <p:spPr>
          <a:xfrm>
            <a:off x="1718019" y="252948"/>
            <a:ext cx="6546900" cy="1036500"/>
          </a:xfrm>
          <a:prstGeom prst="rect">
            <a:avLst/>
          </a:prstGeom>
          <a:noFill/>
          <a:ln>
            <a:noFill/>
          </a:ln>
        </p:spPr>
        <p:txBody>
          <a:bodyPr anchorCtr="0" anchor="ctr" bIns="41275" lIns="82600" spcFirstLastPara="1" rIns="82600" wrap="square" tIns="41275">
            <a:normAutofit/>
          </a:bodyPr>
          <a:lstStyle/>
          <a:p>
            <a:pPr indent="0" lvl="0" marL="0" rtl="0" algn="ctr">
              <a:lnSpc>
                <a:spcPct val="90000"/>
              </a:lnSpc>
              <a:spcBef>
                <a:spcPts val="0"/>
              </a:spcBef>
              <a:spcAft>
                <a:spcPts val="0"/>
              </a:spcAft>
              <a:buClr>
                <a:srgbClr val="002060"/>
              </a:buClr>
              <a:buSzPts val="3500"/>
              <a:buFont typeface="Times New Roman"/>
              <a:buNone/>
            </a:pPr>
            <a:r>
              <a:rPr lang="en-US" sz="3500"/>
              <a:t>Group Commander </a:t>
            </a:r>
            <a:endParaRPr sz="3500"/>
          </a:p>
        </p:txBody>
      </p:sp>
      <p:sp>
        <p:nvSpPr>
          <p:cNvPr id="178" name="Google Shape;178;g1e994f73a3b_0_0"/>
          <p:cNvSpPr txBox="1"/>
          <p:nvPr/>
        </p:nvSpPr>
        <p:spPr>
          <a:xfrm>
            <a:off x="0" y="0"/>
            <a:ext cx="2490300" cy="523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400" u="none" cap="none" strike="noStrike">
              <a:solidFill>
                <a:srgbClr val="000000"/>
              </a:solidFill>
              <a:latin typeface="Arial"/>
              <a:ea typeface="Arial"/>
              <a:cs typeface="Arial"/>
              <a:sym typeface="Arial"/>
            </a:endParaRPr>
          </a:p>
        </p:txBody>
      </p:sp>
      <p:pic>
        <p:nvPicPr>
          <p:cNvPr id="179" name="Google Shape;179;g1e994f73a3b_0_0"/>
          <p:cNvPicPr preferRelativeResize="0"/>
          <p:nvPr/>
        </p:nvPicPr>
        <p:blipFill rotWithShape="1">
          <a:blip r:embed="rId4">
            <a:alphaModFix/>
          </a:blip>
          <a:srcRect b="0" l="0" r="0" t="0"/>
          <a:stretch/>
        </p:blipFill>
        <p:spPr>
          <a:xfrm>
            <a:off x="6227675" y="1915711"/>
            <a:ext cx="3167274" cy="422303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sp>
        <p:nvSpPr>
          <p:cNvPr id="185" name="Google Shape;185;g1e993729b5b_0_239"/>
          <p:cNvSpPr txBox="1"/>
          <p:nvPr>
            <p:ph idx="1" type="body"/>
          </p:nvPr>
        </p:nvSpPr>
        <p:spPr>
          <a:xfrm>
            <a:off x="251675" y="1509600"/>
            <a:ext cx="4374000" cy="5514000"/>
          </a:xfrm>
          <a:prstGeom prst="rect">
            <a:avLst/>
          </a:prstGeom>
          <a:noFill/>
          <a:ln>
            <a:noFill/>
          </a:ln>
        </p:spPr>
        <p:txBody>
          <a:bodyPr anchorCtr="0" anchor="t" bIns="45700" lIns="91425" spcFirstLastPara="1" rIns="91425" wrap="square" tIns="45700">
            <a:normAutofit lnSpcReduction="20000"/>
          </a:bodyPr>
          <a:lstStyle/>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Air Force Ball is our unit’s very own dance! It is a fun filled night with ceremonies, food, and lots of dancing! This years AFB is </a:t>
            </a:r>
            <a:r>
              <a:rPr b="1" lang="en-US" sz="2800" u="sng">
                <a:latin typeface="Roboto"/>
                <a:ea typeface="Roboto"/>
                <a:cs typeface="Roboto"/>
                <a:sym typeface="Roboto"/>
              </a:rPr>
              <a:t>10 February 2024</a:t>
            </a:r>
            <a:r>
              <a:rPr lang="en-US" sz="2800">
                <a:latin typeface="Roboto"/>
                <a:ea typeface="Roboto"/>
                <a:cs typeface="Roboto"/>
                <a:sym typeface="Roboto"/>
              </a:rPr>
              <a:t> at </a:t>
            </a:r>
            <a:r>
              <a:rPr b="1" lang="en-US" sz="2800" u="sng">
                <a:latin typeface="Roboto"/>
                <a:ea typeface="Roboto"/>
                <a:cs typeface="Roboto"/>
                <a:sym typeface="Roboto"/>
              </a:rPr>
              <a:t>Rosen Plaza</a:t>
            </a:r>
            <a:r>
              <a:rPr lang="en-US" sz="2800">
                <a:latin typeface="Roboto"/>
                <a:ea typeface="Roboto"/>
                <a:cs typeface="Roboto"/>
                <a:sym typeface="Roboto"/>
              </a:rPr>
              <a:t> from </a:t>
            </a:r>
            <a:r>
              <a:rPr b="1" lang="en-US" sz="2800" u="sng">
                <a:latin typeface="Roboto"/>
                <a:ea typeface="Roboto"/>
                <a:cs typeface="Roboto"/>
                <a:sym typeface="Roboto"/>
              </a:rPr>
              <a:t>1830 to 2230!</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1956" u="sng">
                <a:solidFill>
                  <a:schemeClr val="hlink"/>
                </a:solidFill>
                <a:hlinkClick r:id="rId3"/>
              </a:rPr>
              <a:t>https://www.schoolpay.com/pay/for/Air-Force-Ball-Tickets-2324/SbGcCl</a:t>
            </a:r>
            <a:endParaRPr b="1" sz="3556"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t/>
            </a:r>
            <a:endParaRPr b="1" sz="2800" u="sng">
              <a:latin typeface="Roboto"/>
              <a:ea typeface="Roboto"/>
              <a:cs typeface="Roboto"/>
              <a:sym typeface="Roboto"/>
            </a:endParaRPr>
          </a:p>
          <a:p>
            <a:pPr indent="0" lvl="0" marL="0" rtl="0" algn="l">
              <a:lnSpc>
                <a:spcPct val="100000"/>
              </a:lnSpc>
              <a:spcBef>
                <a:spcPts val="0"/>
              </a:spcBef>
              <a:spcAft>
                <a:spcPts val="0"/>
              </a:spcAft>
              <a:buClr>
                <a:schemeClr val="dk1"/>
              </a:buClr>
              <a:buSzPts val="1100"/>
              <a:buFont typeface="Arial"/>
              <a:buNone/>
            </a:pPr>
            <a:r>
              <a:rPr lang="en-US" sz="2800">
                <a:latin typeface="Roboto"/>
                <a:ea typeface="Roboto"/>
                <a:cs typeface="Roboto"/>
                <a:sym typeface="Roboto"/>
              </a:rPr>
              <a:t>Ticket prices are as follows:</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Cadets:</a:t>
            </a:r>
            <a:r>
              <a:rPr lang="en-US" sz="2800">
                <a:latin typeface="Roboto"/>
                <a:ea typeface="Roboto"/>
                <a:cs typeface="Roboto"/>
                <a:sym typeface="Roboto"/>
              </a:rPr>
              <a:t> $45</a:t>
            </a:r>
            <a:endParaRPr sz="2800">
              <a:latin typeface="Roboto"/>
              <a:ea typeface="Roboto"/>
              <a:cs typeface="Roboto"/>
              <a:sym typeface="Roboto"/>
            </a:endParaRPr>
          </a:p>
          <a:p>
            <a:pPr indent="0" lvl="0" marL="0" rtl="0" algn="ctr">
              <a:lnSpc>
                <a:spcPct val="100000"/>
              </a:lnSpc>
              <a:spcBef>
                <a:spcPts val="0"/>
              </a:spcBef>
              <a:spcAft>
                <a:spcPts val="0"/>
              </a:spcAft>
              <a:buClr>
                <a:schemeClr val="dk1"/>
              </a:buClr>
              <a:buSzPts val="1100"/>
              <a:buFont typeface="Arial"/>
              <a:buNone/>
            </a:pPr>
            <a:r>
              <a:rPr b="1" lang="en-US" sz="2800">
                <a:latin typeface="Roboto"/>
                <a:ea typeface="Roboto"/>
                <a:cs typeface="Roboto"/>
                <a:sym typeface="Roboto"/>
              </a:rPr>
              <a:t>Guests: </a:t>
            </a:r>
            <a:r>
              <a:rPr lang="en-US" sz="2800">
                <a:latin typeface="Roboto"/>
                <a:ea typeface="Roboto"/>
                <a:cs typeface="Roboto"/>
                <a:sym typeface="Roboto"/>
              </a:rPr>
              <a:t>$50</a:t>
            </a:r>
            <a:endParaRPr sz="3199">
              <a:latin typeface="Roboto"/>
              <a:ea typeface="Roboto"/>
              <a:cs typeface="Roboto"/>
              <a:sym typeface="Roboto"/>
            </a:endParaRPr>
          </a:p>
        </p:txBody>
      </p:sp>
      <p:sp>
        <p:nvSpPr>
          <p:cNvPr id="186" name="Google Shape;186;g1e993729b5b_0_239"/>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FL-802 Air Force Ball</a:t>
            </a:r>
            <a:endParaRPr/>
          </a:p>
        </p:txBody>
      </p:sp>
      <p:pic>
        <p:nvPicPr>
          <p:cNvPr id="187" name="Google Shape;187;g1e993729b5b_0_239"/>
          <p:cNvPicPr preferRelativeResize="0"/>
          <p:nvPr/>
        </p:nvPicPr>
        <p:blipFill rotWithShape="1">
          <a:blip r:embed="rId4">
            <a:alphaModFix/>
          </a:blip>
          <a:srcRect b="0" l="0" r="0" t="0"/>
          <a:stretch/>
        </p:blipFill>
        <p:spPr>
          <a:xfrm rot="474924">
            <a:off x="7314169" y="2911901"/>
            <a:ext cx="2508854" cy="1881646"/>
          </a:xfrm>
          <a:prstGeom prst="rect">
            <a:avLst/>
          </a:prstGeom>
          <a:noFill/>
          <a:ln>
            <a:noFill/>
          </a:ln>
        </p:spPr>
      </p:pic>
      <p:pic>
        <p:nvPicPr>
          <p:cNvPr id="188" name="Google Shape;188;g1e993729b5b_0_239"/>
          <p:cNvPicPr preferRelativeResize="0"/>
          <p:nvPr/>
        </p:nvPicPr>
        <p:blipFill rotWithShape="1">
          <a:blip r:embed="rId5">
            <a:alphaModFix/>
          </a:blip>
          <a:srcRect b="0" l="0" r="0" t="0"/>
          <a:stretch/>
        </p:blipFill>
        <p:spPr>
          <a:xfrm rot="-178703">
            <a:off x="4842430" y="1850919"/>
            <a:ext cx="2358646" cy="3586924"/>
          </a:xfrm>
          <a:prstGeom prst="rect">
            <a:avLst/>
          </a:prstGeom>
          <a:noFill/>
          <a:ln>
            <a:noFill/>
          </a:ln>
        </p:spPr>
      </p:pic>
      <p:pic>
        <p:nvPicPr>
          <p:cNvPr id="189" name="Google Shape;189;g1e993729b5b_0_239"/>
          <p:cNvPicPr preferRelativeResize="0"/>
          <p:nvPr/>
        </p:nvPicPr>
        <p:blipFill rotWithShape="1">
          <a:blip r:embed="rId6">
            <a:alphaModFix/>
          </a:blip>
          <a:srcRect b="0" l="0" r="0" t="0"/>
          <a:stretch/>
        </p:blipFill>
        <p:spPr>
          <a:xfrm>
            <a:off x="7417813" y="5162397"/>
            <a:ext cx="1714500" cy="1714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g1e993729b5b_0_248"/>
          <p:cNvSpPr txBox="1"/>
          <p:nvPr>
            <p:ph idx="1" type="body"/>
          </p:nvPr>
        </p:nvSpPr>
        <p:spPr>
          <a:xfrm>
            <a:off x="79900" y="1762725"/>
            <a:ext cx="10192800" cy="1775400"/>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1107"/>
              </a:spcBef>
              <a:spcAft>
                <a:spcPts val="0"/>
              </a:spcAft>
              <a:buSzPts val="1800"/>
              <a:buNone/>
            </a:pPr>
            <a:r>
              <a:rPr lang="en-US" sz="2800">
                <a:latin typeface="Roboto"/>
                <a:ea typeface="Roboto"/>
                <a:cs typeface="Roboto"/>
                <a:sym typeface="Roboto"/>
              </a:rPr>
              <a:t>Kitty Hawk Honor Society is giving the unit a chance to vote on their favorite theme for AFB this year! Please scan the QR code or copy the link to vote. Voting ends on 1 November and the winning theme will be announced 2 November!</a:t>
            </a:r>
            <a:endParaRPr sz="2800">
              <a:latin typeface="Roboto"/>
              <a:ea typeface="Roboto"/>
              <a:cs typeface="Roboto"/>
              <a:sym typeface="Roboto"/>
            </a:endParaRPr>
          </a:p>
        </p:txBody>
      </p:sp>
      <p:sp>
        <p:nvSpPr>
          <p:cNvPr id="196" name="Google Shape;196;g1e993729b5b_0_248"/>
          <p:cNvSpPr txBox="1"/>
          <p:nvPr>
            <p:ph type="title"/>
          </p:nvPr>
        </p:nvSpPr>
        <p:spPr>
          <a:xfrm>
            <a:off x="695772" y="374073"/>
            <a:ext cx="8728800" cy="1036500"/>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SzPts val="3500"/>
              <a:buNone/>
            </a:pPr>
            <a:r>
              <a:rPr lang="en-US"/>
              <a:t>Theme Voting for AFB</a:t>
            </a:r>
            <a:endParaRPr/>
          </a:p>
        </p:txBody>
      </p:sp>
      <p:sp>
        <p:nvSpPr>
          <p:cNvPr id="197" name="Google Shape;197;g1e993729b5b_0_248"/>
          <p:cNvSpPr txBox="1"/>
          <p:nvPr/>
        </p:nvSpPr>
        <p:spPr>
          <a:xfrm>
            <a:off x="164189" y="6061936"/>
            <a:ext cx="9792000" cy="842700"/>
          </a:xfrm>
          <a:prstGeom prst="rect">
            <a:avLst/>
          </a:prstGeom>
          <a:noFill/>
          <a:ln>
            <a:noFill/>
          </a:ln>
        </p:spPr>
        <p:txBody>
          <a:bodyPr anchorCtr="0" anchor="t" bIns="112425" lIns="112425" spcFirstLastPara="1" rIns="112425" wrap="square" tIns="112425">
            <a:spAutoFit/>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Calibri"/>
                <a:ea typeface="Calibri"/>
                <a:cs typeface="Calibri"/>
                <a:sym typeface="Calibri"/>
              </a:rPr>
              <a:t>If you have any questions or concerns, please contact C/ 2nd Lt Sara Mattox @ 4072423829 or at 4804154679@students.ocps.net</a:t>
            </a:r>
            <a:endParaRPr b="0" i="0" sz="2000" u="none" cap="none" strike="noStrike">
              <a:solidFill>
                <a:srgbClr val="000000"/>
              </a:solidFill>
              <a:latin typeface="Calibri"/>
              <a:ea typeface="Calibri"/>
              <a:cs typeface="Calibri"/>
              <a:sym typeface="Calibri"/>
            </a:endParaRPr>
          </a:p>
        </p:txBody>
      </p:sp>
      <p:sp>
        <p:nvSpPr>
          <p:cNvPr id="198" name="Google Shape;198;g1e993729b5b_0_248"/>
          <p:cNvSpPr txBox="1"/>
          <p:nvPr/>
        </p:nvSpPr>
        <p:spPr>
          <a:xfrm>
            <a:off x="1184714" y="4228005"/>
            <a:ext cx="6249600" cy="642600"/>
          </a:xfrm>
          <a:prstGeom prst="rect">
            <a:avLst/>
          </a:prstGeom>
          <a:noFill/>
          <a:ln>
            <a:noFill/>
          </a:ln>
        </p:spPr>
        <p:txBody>
          <a:bodyPr anchorCtr="0" anchor="t" bIns="112425" lIns="112425" spcFirstLastPara="1" rIns="112425" wrap="square" tIns="112425">
            <a:spAutoFit/>
          </a:bodyPr>
          <a:lstStyle/>
          <a:p>
            <a:pPr indent="0" lvl="0" marL="0" marR="0" rtl="0" algn="l">
              <a:lnSpc>
                <a:spcPct val="100000"/>
              </a:lnSpc>
              <a:spcBef>
                <a:spcPts val="0"/>
              </a:spcBef>
              <a:spcAft>
                <a:spcPts val="0"/>
              </a:spcAft>
              <a:buClr>
                <a:srgbClr val="000000"/>
              </a:buClr>
              <a:buSzPts val="2700"/>
              <a:buFont typeface="Arial"/>
              <a:buNone/>
            </a:pPr>
            <a:r>
              <a:rPr b="0" i="0" lang="en-US" sz="2700" u="sng" cap="none" strike="noStrike">
                <a:solidFill>
                  <a:schemeClr val="hlink"/>
                </a:solidFill>
                <a:latin typeface="Calibri"/>
                <a:ea typeface="Calibri"/>
                <a:cs typeface="Calibri"/>
                <a:sym typeface="Calibri"/>
                <a:hlinkClick r:id="rId3"/>
              </a:rPr>
              <a:t>https://tinyurl.com/AFBThemeVoting</a:t>
            </a:r>
            <a:endParaRPr b="0" i="0" sz="1700" u="none" cap="none" strike="noStrike">
              <a:solidFill>
                <a:srgbClr val="000000"/>
              </a:solidFill>
              <a:latin typeface="Calibri"/>
              <a:ea typeface="Calibri"/>
              <a:cs typeface="Calibri"/>
              <a:sym typeface="Calibri"/>
            </a:endParaRPr>
          </a:p>
        </p:txBody>
      </p:sp>
      <p:pic>
        <p:nvPicPr>
          <p:cNvPr id="199" name="Google Shape;199;g1e993729b5b_0_248"/>
          <p:cNvPicPr preferRelativeResize="0"/>
          <p:nvPr/>
        </p:nvPicPr>
        <p:blipFill rotWithShape="1">
          <a:blip r:embed="rId4">
            <a:alphaModFix/>
          </a:blip>
          <a:srcRect b="0" l="0" r="0" t="0"/>
          <a:stretch/>
        </p:blipFill>
        <p:spPr>
          <a:xfrm>
            <a:off x="7612074" y="3390537"/>
            <a:ext cx="2059006" cy="196594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g1ea521748f0_0_0"/>
          <p:cNvSpPr txBox="1"/>
          <p:nvPr>
            <p:ph type="title"/>
          </p:nvPr>
        </p:nvSpPr>
        <p:spPr>
          <a:xfrm>
            <a:off x="1718019" y="252948"/>
            <a:ext cx="6546900" cy="1036200"/>
          </a:xfrm>
          <a:prstGeom prst="rect">
            <a:avLst/>
          </a:prstGeom>
          <a:noFill/>
          <a:ln>
            <a:noFill/>
          </a:ln>
        </p:spPr>
        <p:txBody>
          <a:bodyPr anchorCtr="0" anchor="ctr" bIns="42025" lIns="84150" spcFirstLastPara="1" rIns="84150" wrap="square" tIns="42025">
            <a:normAutofit/>
          </a:bodyPr>
          <a:lstStyle/>
          <a:p>
            <a:pPr indent="0" lvl="0" marL="0" rtl="0" algn="ctr">
              <a:lnSpc>
                <a:spcPct val="90000"/>
              </a:lnSpc>
              <a:spcBef>
                <a:spcPts val="0"/>
              </a:spcBef>
              <a:spcAft>
                <a:spcPts val="0"/>
              </a:spcAft>
              <a:buClr>
                <a:srgbClr val="002060"/>
              </a:buClr>
              <a:buSzPts val="3900"/>
              <a:buFont typeface="Times New Roman"/>
              <a:buNone/>
            </a:pPr>
            <a:r>
              <a:rPr lang="en-US" sz="4400">
                <a:latin typeface="Arial"/>
                <a:ea typeface="Arial"/>
                <a:cs typeface="Arial"/>
                <a:sym typeface="Arial"/>
              </a:rPr>
              <a:t>Logistics</a:t>
            </a:r>
            <a:endParaRPr sz="3100"/>
          </a:p>
        </p:txBody>
      </p:sp>
      <p:sp>
        <p:nvSpPr>
          <p:cNvPr id="206" name="Google Shape;206;g1ea521748f0_0_0"/>
          <p:cNvSpPr txBox="1"/>
          <p:nvPr/>
        </p:nvSpPr>
        <p:spPr>
          <a:xfrm>
            <a:off x="0" y="0"/>
            <a:ext cx="2490300" cy="526800"/>
          </a:xfrm>
          <a:prstGeom prst="rect">
            <a:avLst/>
          </a:prstGeom>
          <a:noFill/>
          <a:ln>
            <a:noFill/>
          </a:ln>
        </p:spPr>
        <p:txBody>
          <a:bodyPr anchorCtr="0" anchor="t" bIns="93125" lIns="93125" spcFirstLastPara="1" rIns="93125" wrap="square" tIns="93125">
            <a:spAutoFit/>
          </a:bodyPr>
          <a:lstStyle/>
          <a:p>
            <a:pPr indent="0" lvl="0" marL="0" marR="0" rtl="0" algn="l">
              <a:lnSpc>
                <a:spcPct val="100000"/>
              </a:lnSpc>
              <a:spcBef>
                <a:spcPts val="0"/>
              </a:spcBef>
              <a:spcAft>
                <a:spcPts val="0"/>
              </a:spcAft>
              <a:buClr>
                <a:srgbClr val="000000"/>
              </a:buClr>
              <a:buSzPts val="2200"/>
              <a:buFont typeface="Arial"/>
              <a:buNone/>
            </a:pPr>
            <a:r>
              <a:rPr b="1" i="0" lang="en-US" sz="2200" u="none" cap="none" strike="noStrike">
                <a:solidFill>
                  <a:schemeClr val="dk1"/>
                </a:solidFill>
                <a:latin typeface="Arial"/>
                <a:ea typeface="Arial"/>
                <a:cs typeface="Arial"/>
                <a:sym typeface="Arial"/>
              </a:rPr>
              <a:t> </a:t>
            </a:r>
            <a:endParaRPr b="0" i="0" sz="1500" u="none" cap="none" strike="noStrike">
              <a:solidFill>
                <a:srgbClr val="000000"/>
              </a:solidFill>
              <a:latin typeface="Arial"/>
              <a:ea typeface="Arial"/>
              <a:cs typeface="Arial"/>
              <a:sym typeface="Arial"/>
            </a:endParaRPr>
          </a:p>
        </p:txBody>
      </p:sp>
      <p:sp>
        <p:nvSpPr>
          <p:cNvPr id="207" name="Google Shape;207;g1ea521748f0_0_0"/>
          <p:cNvSpPr txBox="1"/>
          <p:nvPr/>
        </p:nvSpPr>
        <p:spPr>
          <a:xfrm>
            <a:off x="53180" y="5893052"/>
            <a:ext cx="10929900" cy="11805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900"/>
              </a:spcBef>
              <a:spcAft>
                <a:spcPts val="0"/>
              </a:spcAft>
              <a:buClr>
                <a:schemeClr val="dk1"/>
              </a:buClr>
              <a:buSzPts val="1100"/>
              <a:buFont typeface="Arial"/>
              <a:buNone/>
            </a:pPr>
            <a:r>
              <a:rPr lang="en-US" sz="2200">
                <a:solidFill>
                  <a:schemeClr val="dk1"/>
                </a:solidFill>
              </a:rPr>
              <a:t>If there is any questions please contact C/ Vanessa Maloney at </a:t>
            </a:r>
            <a:r>
              <a:rPr lang="en-US" sz="2200" u="sng">
                <a:solidFill>
                  <a:schemeClr val="hlink"/>
                </a:solidFill>
                <a:hlinkClick r:id="rId3"/>
              </a:rPr>
              <a:t>4804210309@students.ocps.net</a:t>
            </a:r>
            <a:r>
              <a:rPr lang="en-US" sz="2200">
                <a:solidFill>
                  <a:schemeClr val="dk1"/>
                </a:solidFill>
              </a:rPr>
              <a:t> or 321-318-2929</a:t>
            </a:r>
            <a:endParaRPr sz="2200">
              <a:solidFill>
                <a:schemeClr val="dk1"/>
              </a:solidFill>
            </a:endParaRPr>
          </a:p>
          <a:p>
            <a:pPr indent="0" lvl="0" marL="0" rtl="0" algn="l">
              <a:spcBef>
                <a:spcPts val="0"/>
              </a:spcBef>
              <a:spcAft>
                <a:spcPts val="0"/>
              </a:spcAft>
              <a:buNone/>
            </a:pPr>
            <a:r>
              <a:t/>
            </a:r>
            <a:endParaRPr sz="1700">
              <a:latin typeface="Calibri"/>
              <a:ea typeface="Calibri"/>
              <a:cs typeface="Calibri"/>
              <a:sym typeface="Calibri"/>
            </a:endParaRPr>
          </a:p>
        </p:txBody>
      </p:sp>
      <p:sp>
        <p:nvSpPr>
          <p:cNvPr id="208" name="Google Shape;208;g1ea521748f0_0_0"/>
          <p:cNvSpPr txBox="1"/>
          <p:nvPr/>
        </p:nvSpPr>
        <p:spPr>
          <a:xfrm>
            <a:off x="710933" y="2199293"/>
            <a:ext cx="8956500" cy="3693900"/>
          </a:xfrm>
          <a:prstGeom prst="rect">
            <a:avLst/>
          </a:prstGeom>
          <a:noFill/>
          <a:ln>
            <a:noFill/>
          </a:ln>
        </p:spPr>
        <p:txBody>
          <a:bodyPr anchorCtr="0" anchor="t" bIns="112425" lIns="112425" spcFirstLastPara="1" rIns="112425" wrap="square" tIns="112425">
            <a:noAutofit/>
          </a:bodyPr>
          <a:lstStyle/>
          <a:p>
            <a:pPr indent="0" lvl="0" marL="0" rtl="0" algn="l">
              <a:lnSpc>
                <a:spcPct val="90000"/>
              </a:lnSpc>
              <a:spcBef>
                <a:spcPts val="900"/>
              </a:spcBef>
              <a:spcAft>
                <a:spcPts val="0"/>
              </a:spcAft>
              <a:buNone/>
            </a:pPr>
            <a:r>
              <a:rPr b="1" lang="en-US" sz="3000">
                <a:solidFill>
                  <a:srgbClr val="0E101A"/>
                </a:solidFill>
                <a:latin typeface="Roboto"/>
                <a:ea typeface="Roboto"/>
                <a:cs typeface="Roboto"/>
                <a:sym typeface="Roboto"/>
              </a:rPr>
              <a:t>If you have any items in Logistics please come pick them up by Friday. Logistics was closed on October 30th. There will be no more logistics appointments until after inspection. </a:t>
            </a:r>
            <a:endParaRPr>
              <a:latin typeface="Roboto"/>
              <a:ea typeface="Roboto"/>
              <a:cs typeface="Roboto"/>
              <a:sym typeface="Robot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g1ea4e6eae9c_0_64"/>
          <p:cNvSpPr txBox="1"/>
          <p:nvPr>
            <p:ph type="title"/>
          </p:nvPr>
        </p:nvSpPr>
        <p:spPr>
          <a:xfrm>
            <a:off x="695772" y="374073"/>
            <a:ext cx="8728800" cy="10365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KHHS Meeting</a:t>
            </a:r>
            <a:endParaRPr/>
          </a:p>
        </p:txBody>
      </p:sp>
      <p:sp>
        <p:nvSpPr>
          <p:cNvPr id="215" name="Google Shape;215;g1ea4e6eae9c_0_64"/>
          <p:cNvSpPr txBox="1"/>
          <p:nvPr/>
        </p:nvSpPr>
        <p:spPr>
          <a:xfrm>
            <a:off x="555986" y="1533809"/>
            <a:ext cx="9008400" cy="12123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3200">
                <a:latin typeface="Roboto"/>
                <a:ea typeface="Roboto"/>
                <a:cs typeface="Roboto"/>
                <a:sym typeface="Roboto"/>
              </a:rPr>
              <a:t>KHHS meeting </a:t>
            </a:r>
            <a:r>
              <a:rPr b="1" lang="en-US" sz="3200" u="sng">
                <a:solidFill>
                  <a:srgbClr val="0000FF"/>
                </a:solidFill>
                <a:latin typeface="Roboto"/>
                <a:ea typeface="Roboto"/>
                <a:cs typeface="Roboto"/>
                <a:sym typeface="Roboto"/>
              </a:rPr>
              <a:t>this week</a:t>
            </a:r>
            <a:r>
              <a:rPr lang="en-US" sz="3200">
                <a:latin typeface="Roboto"/>
                <a:ea typeface="Roboto"/>
                <a:cs typeface="Roboto"/>
                <a:sym typeface="Roboto"/>
              </a:rPr>
              <a:t> </a:t>
            </a:r>
            <a:r>
              <a:rPr lang="en-US" sz="3200">
                <a:solidFill>
                  <a:schemeClr val="dk1"/>
                </a:solidFill>
                <a:latin typeface="Roboto"/>
                <a:ea typeface="Roboto"/>
                <a:cs typeface="Roboto"/>
                <a:sym typeface="Roboto"/>
              </a:rPr>
              <a:t>2 November </a:t>
            </a:r>
            <a:r>
              <a:rPr b="1" lang="en-US" sz="3200" u="sng">
                <a:solidFill>
                  <a:srgbClr val="0000FF"/>
                </a:solidFill>
                <a:latin typeface="Roboto"/>
                <a:ea typeface="Roboto"/>
                <a:cs typeface="Roboto"/>
                <a:sym typeface="Roboto"/>
              </a:rPr>
              <a:t>1700-1800</a:t>
            </a:r>
            <a:r>
              <a:rPr lang="en-US" sz="3200">
                <a:solidFill>
                  <a:srgbClr val="0000FF"/>
                </a:solidFill>
                <a:latin typeface="Roboto"/>
                <a:ea typeface="Roboto"/>
                <a:cs typeface="Roboto"/>
                <a:sym typeface="Roboto"/>
              </a:rPr>
              <a:t> </a:t>
            </a:r>
            <a:r>
              <a:rPr lang="en-US" sz="3200">
                <a:latin typeface="Roboto"/>
                <a:ea typeface="Roboto"/>
                <a:cs typeface="Roboto"/>
                <a:sym typeface="Roboto"/>
              </a:rPr>
              <a:t>on </a:t>
            </a:r>
            <a:r>
              <a:rPr b="1" lang="en-US" sz="3200" u="sng">
                <a:solidFill>
                  <a:srgbClr val="0000FF"/>
                </a:solidFill>
                <a:latin typeface="Roboto"/>
                <a:ea typeface="Roboto"/>
                <a:cs typeface="Roboto"/>
                <a:sym typeface="Roboto"/>
              </a:rPr>
              <a:t>Microsoft Teams!</a:t>
            </a:r>
            <a:endParaRPr b="1" sz="3200" u="sng">
              <a:solidFill>
                <a:srgbClr val="0000FF"/>
              </a:solidFill>
              <a:latin typeface="Roboto"/>
              <a:ea typeface="Roboto"/>
              <a:cs typeface="Roboto"/>
              <a:sym typeface="Roboto"/>
            </a:endParaRPr>
          </a:p>
        </p:txBody>
      </p:sp>
      <p:sp>
        <p:nvSpPr>
          <p:cNvPr id="216" name="Google Shape;216;g1ea4e6eae9c_0_64"/>
          <p:cNvSpPr txBox="1"/>
          <p:nvPr/>
        </p:nvSpPr>
        <p:spPr>
          <a:xfrm>
            <a:off x="0" y="5825452"/>
            <a:ext cx="10120200" cy="873600"/>
          </a:xfrm>
          <a:prstGeom prst="rect">
            <a:avLst/>
          </a:prstGeom>
          <a:noFill/>
          <a:ln>
            <a:noFill/>
          </a:ln>
        </p:spPr>
        <p:txBody>
          <a:bodyPr anchorCtr="0" anchor="t" bIns="112425" lIns="112425" spcFirstLastPara="1" rIns="112425" wrap="square" tIns="112425">
            <a:spAutoFit/>
          </a:bodyPr>
          <a:lstStyle/>
          <a:p>
            <a:pPr indent="0" lvl="0" marL="0" rtl="0" algn="ctr">
              <a:spcBef>
                <a:spcPts val="0"/>
              </a:spcBef>
              <a:spcAft>
                <a:spcPts val="0"/>
              </a:spcAft>
              <a:buNone/>
            </a:pPr>
            <a:r>
              <a:rPr lang="en-US" sz="2100"/>
              <a:t>Questions, comments, or concerns? Please contact C/ 2nd Lt. Sara Mattox at 407-242-3829 or 4804154679@students.ocps.net</a:t>
            </a:r>
            <a:endParaRPr sz="2100"/>
          </a:p>
        </p:txBody>
      </p:sp>
      <p:pic>
        <p:nvPicPr>
          <p:cNvPr id="217" name="Google Shape;217;g1ea4e6eae9c_0_64"/>
          <p:cNvPicPr preferRelativeResize="0"/>
          <p:nvPr/>
        </p:nvPicPr>
        <p:blipFill>
          <a:blip r:embed="rId3">
            <a:alphaModFix/>
          </a:blip>
          <a:stretch>
            <a:fillRect/>
          </a:stretch>
        </p:blipFill>
        <p:spPr>
          <a:xfrm>
            <a:off x="3212440" y="2989264"/>
            <a:ext cx="3695419" cy="227020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g29364bc1ef1_1_0"/>
          <p:cNvSpPr txBox="1"/>
          <p:nvPr/>
        </p:nvSpPr>
        <p:spPr>
          <a:xfrm>
            <a:off x="1642733" y="394503"/>
            <a:ext cx="6858000" cy="1024500"/>
          </a:xfrm>
          <a:prstGeom prst="rect">
            <a:avLst/>
          </a:prstGeom>
          <a:noFill/>
          <a:ln>
            <a:noFill/>
          </a:ln>
        </p:spPr>
        <p:txBody>
          <a:bodyPr anchorCtr="0" anchor="ctr" bIns="34925" lIns="69850" spcFirstLastPara="1" rIns="69850" wrap="square" tIns="34925">
            <a:noAutofit/>
          </a:bodyPr>
          <a:lstStyle/>
          <a:p>
            <a:pPr indent="0" lvl="0" marL="0" marR="0" rtl="0" algn="ctr">
              <a:lnSpc>
                <a:spcPct val="90000"/>
              </a:lnSpc>
              <a:spcBef>
                <a:spcPts val="0"/>
              </a:spcBef>
              <a:spcAft>
                <a:spcPts val="0"/>
              </a:spcAft>
              <a:buClr>
                <a:srgbClr val="002060"/>
              </a:buClr>
              <a:buSzPts val="3600"/>
              <a:buFont typeface="Times New Roman"/>
              <a:buNone/>
            </a:pPr>
            <a:r>
              <a:rPr b="1" i="0" lang="en-US" sz="3600" u="none" cap="none" strike="noStrike">
                <a:solidFill>
                  <a:srgbClr val="002060"/>
                </a:solidFill>
                <a:latin typeface="Times New Roman"/>
                <a:ea typeface="Times New Roman"/>
                <a:cs typeface="Times New Roman"/>
                <a:sym typeface="Times New Roman"/>
              </a:rPr>
              <a:t>Attention Inspection Marching Team!!!</a:t>
            </a:r>
            <a:endParaRPr b="0" i="0" sz="1500" u="none" cap="none" strike="noStrike">
              <a:solidFill>
                <a:srgbClr val="000000"/>
              </a:solidFill>
              <a:latin typeface="Arial"/>
              <a:ea typeface="Arial"/>
              <a:cs typeface="Arial"/>
              <a:sym typeface="Arial"/>
            </a:endParaRPr>
          </a:p>
        </p:txBody>
      </p:sp>
      <p:sp>
        <p:nvSpPr>
          <p:cNvPr id="224" name="Google Shape;224;g29364bc1ef1_1_0"/>
          <p:cNvSpPr/>
          <p:nvPr/>
        </p:nvSpPr>
        <p:spPr>
          <a:xfrm>
            <a:off x="0" y="1688653"/>
            <a:ext cx="10120200" cy="5250600"/>
          </a:xfrm>
          <a:prstGeom prst="rect">
            <a:avLst/>
          </a:prstGeom>
          <a:noFill/>
          <a:ln>
            <a:noFill/>
          </a:ln>
        </p:spPr>
        <p:txBody>
          <a:bodyPr anchorCtr="0" anchor="t" bIns="46550" lIns="93125" spcFirstLastPara="1" rIns="93125" wrap="square" tIns="46550">
            <a:noAutofit/>
          </a:bodyPr>
          <a:lstStyle/>
          <a:p>
            <a:pPr indent="-215900" lvl="0" marL="215900" marR="0" rtl="0" algn="l">
              <a:lnSpc>
                <a:spcPct val="100000"/>
              </a:lnSpc>
              <a:spcBef>
                <a:spcPts val="0"/>
              </a:spcBef>
              <a:spcAft>
                <a:spcPts val="0"/>
              </a:spcAft>
              <a:buClr>
                <a:schemeClr val="dk1"/>
              </a:buClr>
              <a:buSzPts val="2800"/>
              <a:buFont typeface="Calibri"/>
              <a:buChar char="•"/>
            </a:pPr>
            <a:r>
              <a:rPr b="0" i="0" lang="en-US" sz="2800" u="none" cap="none" strike="noStrike">
                <a:solidFill>
                  <a:srgbClr val="222222"/>
                </a:solidFill>
                <a:highlight>
                  <a:srgbClr val="FFFFFF"/>
                </a:highlight>
                <a:latin typeface="Roboto"/>
                <a:ea typeface="Roboto"/>
                <a:cs typeface="Roboto"/>
                <a:sym typeface="Roboto"/>
              </a:rPr>
              <a:t>Practice </a:t>
            </a:r>
            <a:r>
              <a:rPr b="1" i="0" lang="en-US" sz="2800" u="sng" cap="none" strike="noStrike">
                <a:solidFill>
                  <a:srgbClr val="222222"/>
                </a:solidFill>
                <a:highlight>
                  <a:srgbClr val="FFFFFF"/>
                </a:highlight>
                <a:latin typeface="Roboto"/>
                <a:ea typeface="Roboto"/>
                <a:cs typeface="Roboto"/>
                <a:sym typeface="Roboto"/>
              </a:rPr>
              <a:t>Monday, Tuesday, Wednesday, and Thursday</a:t>
            </a:r>
            <a:endParaRPr b="1" i="0" sz="2800" u="sng"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1" i="0" lang="en-US" sz="2800" u="sng" cap="none" strike="noStrike">
                <a:solidFill>
                  <a:srgbClr val="222222"/>
                </a:solidFill>
                <a:highlight>
                  <a:srgbClr val="FFFFFF"/>
                </a:highlight>
                <a:latin typeface="Roboto"/>
                <a:ea typeface="Roboto"/>
                <a:cs typeface="Roboto"/>
                <a:sym typeface="Roboto"/>
              </a:rPr>
              <a:t>After school for 1 hour</a:t>
            </a:r>
            <a:endParaRPr b="1" i="0" sz="2800" u="sng"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0" i="0" lang="en-US" sz="2800" u="none" cap="none" strike="noStrike">
                <a:solidFill>
                  <a:srgbClr val="222222"/>
                </a:solidFill>
                <a:highlight>
                  <a:srgbClr val="FFFFFF"/>
                </a:highlight>
                <a:latin typeface="Roboto"/>
                <a:ea typeface="Roboto"/>
                <a:cs typeface="Roboto"/>
                <a:sym typeface="Roboto"/>
              </a:rPr>
              <a:t>Wear your PT Uniform</a:t>
            </a:r>
            <a:endParaRPr b="0" i="0" sz="2800" u="none" cap="none" strike="noStrike">
              <a:solidFill>
                <a:srgbClr val="222222"/>
              </a:solidFill>
              <a:highlight>
                <a:srgbClr val="FFFFFF"/>
              </a:highlight>
              <a:latin typeface="Roboto"/>
              <a:ea typeface="Roboto"/>
              <a:cs typeface="Roboto"/>
              <a:sym typeface="Roboto"/>
            </a:endParaRPr>
          </a:p>
          <a:p>
            <a:pPr indent="-215900" lvl="0" marL="215900" marR="0" rtl="0" algn="l">
              <a:lnSpc>
                <a:spcPct val="100000"/>
              </a:lnSpc>
              <a:spcBef>
                <a:spcPts val="0"/>
              </a:spcBef>
              <a:spcAft>
                <a:spcPts val="0"/>
              </a:spcAft>
              <a:buClr>
                <a:srgbClr val="222222"/>
              </a:buClr>
              <a:buSzPts val="2800"/>
              <a:buFont typeface="Roboto"/>
              <a:buChar char="•"/>
            </a:pPr>
            <a:r>
              <a:rPr b="0" i="0" lang="en-US" sz="2800" u="none" cap="none" strike="noStrike">
                <a:solidFill>
                  <a:srgbClr val="222222"/>
                </a:solidFill>
                <a:highlight>
                  <a:srgbClr val="FFFFFF"/>
                </a:highlight>
                <a:latin typeface="Roboto"/>
                <a:ea typeface="Roboto"/>
                <a:cs typeface="Roboto"/>
                <a:sym typeface="Roboto"/>
              </a:rPr>
              <a:t>Meet in Colonel’s room (950)</a:t>
            </a:r>
            <a:endParaRPr b="0" i="0" sz="2800" u="none"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t/>
            </a:r>
            <a:endParaRPr b="1" i="0" sz="2800" u="sng" cap="none" strike="noStrike">
              <a:solidFill>
                <a:srgbClr val="222222"/>
              </a:solidFill>
              <a:highlight>
                <a:srgbClr val="FFFFFF"/>
              </a:highlight>
              <a:latin typeface="Roboto"/>
              <a:ea typeface="Roboto"/>
              <a:cs typeface="Roboto"/>
              <a:sym typeface="Roboto"/>
            </a:endParaRPr>
          </a:p>
          <a:p>
            <a:pPr indent="0" lvl="0" marL="0" marR="0" rtl="0" algn="l">
              <a:lnSpc>
                <a:spcPct val="100000"/>
              </a:lnSpc>
              <a:spcBef>
                <a:spcPts val="0"/>
              </a:spcBef>
              <a:spcAft>
                <a:spcPts val="0"/>
              </a:spcAft>
              <a:buClr>
                <a:srgbClr val="000000"/>
              </a:buClr>
              <a:buSzPts val="2800"/>
              <a:buFont typeface="Arial"/>
              <a:buNone/>
            </a:pPr>
            <a:r>
              <a:rPr b="1" i="0" lang="en-US" sz="2800" u="sng" cap="none" strike="noStrike">
                <a:solidFill>
                  <a:srgbClr val="222222"/>
                </a:solidFill>
                <a:highlight>
                  <a:srgbClr val="FFFFFF"/>
                </a:highlight>
                <a:latin typeface="Roboto"/>
                <a:ea typeface="Roboto"/>
                <a:cs typeface="Roboto"/>
                <a:sym typeface="Roboto"/>
              </a:rPr>
              <a:t>Contact Agrafena Ritz</a:t>
            </a:r>
            <a:r>
              <a:rPr b="0" i="0" lang="en-US" sz="2800" u="none" cap="none" strike="noStrike">
                <a:solidFill>
                  <a:srgbClr val="222222"/>
                </a:solidFill>
                <a:highlight>
                  <a:srgbClr val="FFFFFF"/>
                </a:highlight>
                <a:latin typeface="Roboto"/>
                <a:ea typeface="Roboto"/>
                <a:cs typeface="Roboto"/>
                <a:sym typeface="Roboto"/>
              </a:rPr>
              <a:t> at (386) 344-9452 or </a:t>
            </a:r>
            <a:r>
              <a:rPr b="0" i="0" lang="en-US" sz="2800" u="sng" cap="none" strike="noStrike">
                <a:solidFill>
                  <a:schemeClr val="hlink"/>
                </a:solidFill>
                <a:highlight>
                  <a:srgbClr val="FFFFFF"/>
                </a:highlight>
                <a:latin typeface="Roboto"/>
                <a:ea typeface="Roboto"/>
                <a:cs typeface="Roboto"/>
                <a:sym typeface="Roboto"/>
                <a:hlinkClick r:id="rId3"/>
              </a:rPr>
              <a:t>1816002482@students.ocps.net</a:t>
            </a:r>
            <a:r>
              <a:rPr b="0" i="0" lang="en-US" sz="2800" u="none" cap="none" strike="noStrike">
                <a:solidFill>
                  <a:srgbClr val="222222"/>
                </a:solidFill>
                <a:highlight>
                  <a:srgbClr val="FFFFFF"/>
                </a:highlight>
                <a:latin typeface="Roboto"/>
                <a:ea typeface="Roboto"/>
                <a:cs typeface="Roboto"/>
                <a:sym typeface="Roboto"/>
              </a:rPr>
              <a:t> if you can make it!</a:t>
            </a:r>
            <a:endParaRPr b="0" i="0" sz="2800" u="none" cap="none" strike="noStrike">
              <a:solidFill>
                <a:srgbClr val="222222"/>
              </a:solidFill>
              <a:highlight>
                <a:srgbClr val="FFFFFF"/>
              </a:highlight>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xmlns:r="http://schemas.openxmlformats.org/officeDocument/2006/relationships" name="Brief Background">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Cuevas, Diego A.</dc:creator>
</cp:coreProperties>
</file>