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7589825" cx="10120300"/>
  <p:notesSz cx="6858000" cy="92964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23" roundtripDataSignature="AMtx7mhJ8tkRSOEiBt4y2vCrxJEcge/J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5.xml"/><Relationship Id="rId22" Type="http://schemas.openxmlformats.org/officeDocument/2006/relationships/font" Target="fonts/Roboto-boldItalic.fntdata"/><Relationship Id="rId10" Type="http://schemas.openxmlformats.org/officeDocument/2006/relationships/slide" Target="slides/slide4.xml"/><Relationship Id="rId21" Type="http://schemas.openxmlformats.org/officeDocument/2006/relationships/font" Target="fonts/Roboto-italic.fntdata"/><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Roboto-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0" name="Google Shape;210;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211" name="Google Shape;211;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09" name="Google Shape;309;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6" name="Google Shape;316;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17" name="Google Shape;317;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23" name="Google Shape;323;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5" name="Google Shape;225;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226" name="Google Shape;226;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39" name="Google Shape;239;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78fe43cbb0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8" name="Google Shape;258;g278fe43cbb0_0_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e5f34e6b89_0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5" name="Google Shape;265;g1e5f34e6b89_0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66" name="Google Shape;266;g1e5f34e6b89_0_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4147e92ab1_0_162: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4" name="Google Shape;274;g24147e92ab1_0_162: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75" name="Google Shape;275;g24147e92ab1_0_162: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e5dd67b829_0_135: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5" name="Google Shape;285;g1e5dd67b829_0_135: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86" name="Google Shape;286;g1e5dd67b829_0_135: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7919e91621_1_88: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94" name="Google Shape;294;g27919e91621_1_88: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e6a70b3e2c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1" name="Google Shape;301;g1e6a70b3e2c_0_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9.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9" name="Shape 129"/>
        <p:cNvGrpSpPr/>
        <p:nvPr/>
      </p:nvGrpSpPr>
      <p:grpSpPr>
        <a:xfrm>
          <a:off x="0" y="0"/>
          <a:ext cx="0" cy="0"/>
          <a:chOff x="0" y="0"/>
          <a:chExt cx="0" cy="0"/>
        </a:xfrm>
      </p:grpSpPr>
      <p:sp>
        <p:nvSpPr>
          <p:cNvPr id="130" name="Google Shape;130;g24147e92ab1_0_175"/>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24147e92ab1_0_175"/>
          <p:cNvSpPr txBox="1"/>
          <p:nvPr>
            <p:ph idx="1" type="body"/>
          </p:nvPr>
        </p:nvSpPr>
        <p:spPr>
          <a:xfrm>
            <a:off x="695771"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32" name="Google Shape;132;g24147e92ab1_0_175"/>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3" name="Google Shape;133;g24147e92ab1_0_175"/>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4" name="Google Shape;134;g24147e92ab1_0_175"/>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35" name="Google Shape;135;g24147e92ab1_0_175"/>
          <p:cNvPicPr preferRelativeResize="0"/>
          <p:nvPr/>
        </p:nvPicPr>
        <p:blipFill rotWithShape="1">
          <a:blip r:embed="rId2">
            <a:alphaModFix/>
          </a:blip>
          <a:srcRect b="0" l="0" r="0" t="0"/>
          <a:stretch/>
        </p:blipFill>
        <p:spPr>
          <a:xfrm>
            <a:off x="177063" y="301868"/>
            <a:ext cx="1026281" cy="958168"/>
          </a:xfrm>
          <a:prstGeom prst="rect">
            <a:avLst/>
          </a:prstGeom>
          <a:noFill/>
          <a:ln>
            <a:noFill/>
          </a:ln>
        </p:spPr>
      </p:pic>
      <p:pic>
        <p:nvPicPr>
          <p:cNvPr id="136" name="Google Shape;136;g24147e92ab1_0_175"/>
          <p:cNvPicPr preferRelativeResize="0"/>
          <p:nvPr/>
        </p:nvPicPr>
        <p:blipFill rotWithShape="1">
          <a:blip r:embed="rId3">
            <a:alphaModFix/>
          </a:blip>
          <a:srcRect b="0" l="0" r="0" t="0"/>
          <a:stretch/>
        </p:blipFill>
        <p:spPr>
          <a:xfrm>
            <a:off x="8711920" y="62344"/>
            <a:ext cx="1127342" cy="1125300"/>
          </a:xfrm>
          <a:prstGeom prst="rect">
            <a:avLst/>
          </a:prstGeom>
          <a:noFill/>
          <a:ln>
            <a:noFill/>
          </a:ln>
        </p:spPr>
      </p:pic>
      <p:pic>
        <p:nvPicPr>
          <p:cNvPr id="137" name="Google Shape;137;g24147e92ab1_0_175"/>
          <p:cNvPicPr preferRelativeResize="0"/>
          <p:nvPr/>
        </p:nvPicPr>
        <p:blipFill rotWithShape="1">
          <a:blip r:embed="rId4">
            <a:alphaModFix/>
          </a:blip>
          <a:srcRect b="0" l="0" r="0" t="0"/>
          <a:stretch/>
        </p:blipFill>
        <p:spPr>
          <a:xfrm>
            <a:off x="8296904" y="349350"/>
            <a:ext cx="1093595" cy="1125300"/>
          </a:xfrm>
          <a:prstGeom prst="rect">
            <a:avLst/>
          </a:prstGeom>
          <a:noFill/>
          <a:ln>
            <a:noFill/>
          </a:ln>
        </p:spPr>
      </p:pic>
      <p:cxnSp>
        <p:nvCxnSpPr>
          <p:cNvPr id="138" name="Google Shape;138;g24147e92ab1_0_175"/>
          <p:cNvCxnSpPr/>
          <p:nvPr/>
        </p:nvCxnSpPr>
        <p:spPr>
          <a:xfrm>
            <a:off x="0" y="1445687"/>
            <a:ext cx="10143300" cy="0"/>
          </a:xfrm>
          <a:prstGeom prst="straightConnector1">
            <a:avLst/>
          </a:prstGeom>
          <a:noFill/>
          <a:ln cap="flat" cmpd="sng" w="57150">
            <a:solidFill>
              <a:srgbClr val="002060"/>
            </a:solidFill>
            <a:prstDash val="solid"/>
            <a:miter lim="800000"/>
            <a:headEnd len="sm" w="sm" type="none"/>
            <a:tailEnd len="sm" w="sm" type="none"/>
          </a:ln>
        </p:spPr>
      </p:cxnSp>
      <p:pic>
        <p:nvPicPr>
          <p:cNvPr id="139" name="Google Shape;139;g24147e92ab1_0_175"/>
          <p:cNvPicPr preferRelativeResize="0"/>
          <p:nvPr/>
        </p:nvPicPr>
        <p:blipFill rotWithShape="1">
          <a:blip r:embed="rId5">
            <a:alphaModFix/>
          </a:blip>
          <a:srcRect b="0" l="0" r="0" t="0"/>
          <a:stretch/>
        </p:blipFill>
        <p:spPr>
          <a:xfrm>
            <a:off x="0" y="6938963"/>
            <a:ext cx="9966322" cy="4095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140" name="Shape 140"/>
        <p:cNvGrpSpPr/>
        <p:nvPr/>
      </p:nvGrpSpPr>
      <p:grpSpPr>
        <a:xfrm>
          <a:off x="0" y="0"/>
          <a:ext cx="0" cy="0"/>
          <a:chOff x="0" y="0"/>
          <a:chExt cx="0" cy="0"/>
        </a:xfrm>
      </p:grpSpPr>
      <p:sp>
        <p:nvSpPr>
          <p:cNvPr id="141" name="Google Shape;141;g244c0a76982_2_89"/>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42" name="Google Shape;142;g244c0a76982_2_89"/>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244c0a76982_2_89"/>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244c0a76982_2_89"/>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45" name="Google Shape;145;g244c0a76982_2_89"/>
          <p:cNvPicPr preferRelativeResize="0"/>
          <p:nvPr/>
        </p:nvPicPr>
        <p:blipFill rotWithShape="1">
          <a:blip r:embed="rId2">
            <a:alphaModFix/>
          </a:blip>
          <a:srcRect b="0" l="0" r="0" t="0"/>
          <a:stretch/>
        </p:blipFill>
        <p:spPr>
          <a:xfrm>
            <a:off x="177063" y="301868"/>
            <a:ext cx="1042138" cy="958168"/>
          </a:xfrm>
          <a:prstGeom prst="rect">
            <a:avLst/>
          </a:prstGeom>
          <a:noFill/>
          <a:ln>
            <a:noFill/>
          </a:ln>
        </p:spPr>
      </p:pic>
      <p:pic>
        <p:nvPicPr>
          <p:cNvPr id="146" name="Google Shape;146;g244c0a76982_2_89"/>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147" name="Google Shape;147;g244c0a76982_2_89"/>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148" name="Google Shape;148;g244c0a76982_2_89"/>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49" name="Google Shape;149;g244c0a76982_2_89"/>
          <p:cNvPicPr preferRelativeResize="0"/>
          <p:nvPr/>
        </p:nvPicPr>
        <p:blipFill rotWithShape="1">
          <a:blip r:embed="rId5">
            <a:alphaModFix/>
          </a:blip>
          <a:srcRect b="0" l="0" r="0" t="0"/>
          <a:stretch/>
        </p:blipFill>
        <p:spPr>
          <a:xfrm>
            <a:off x="-1" y="6938962"/>
            <a:ext cx="10120312" cy="40955"/>
          </a:xfrm>
          <a:prstGeom prst="rect">
            <a:avLst/>
          </a:prstGeom>
          <a:noFill/>
          <a:ln>
            <a:noFill/>
          </a:ln>
        </p:spPr>
      </p:pic>
      <p:sp>
        <p:nvSpPr>
          <p:cNvPr id="150" name="Google Shape;150;g244c0a76982_2_8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1" name="Shape 151"/>
        <p:cNvGrpSpPr/>
        <p:nvPr/>
      </p:nvGrpSpPr>
      <p:grpSpPr>
        <a:xfrm>
          <a:off x="0" y="0"/>
          <a:ext cx="0" cy="0"/>
          <a:chOff x="0" y="0"/>
          <a:chExt cx="0" cy="0"/>
        </a:xfrm>
      </p:grpSpPr>
      <p:sp>
        <p:nvSpPr>
          <p:cNvPr id="152" name="Google Shape;152;g24147e92ab1_0_186"/>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3" name="Google Shape;153;g24147e92ab1_0_186"/>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4" name="Google Shape;154;g24147e92ab1_0_186"/>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5" name="Shape 155"/>
        <p:cNvGrpSpPr/>
        <p:nvPr/>
      </p:nvGrpSpPr>
      <p:grpSpPr>
        <a:xfrm>
          <a:off x="0" y="0"/>
          <a:ext cx="0" cy="0"/>
          <a:chOff x="0" y="0"/>
          <a:chExt cx="0" cy="0"/>
        </a:xfrm>
      </p:grpSpPr>
      <p:sp>
        <p:nvSpPr>
          <p:cNvPr id="156" name="Google Shape;156;g24147e92ab1_0_190"/>
          <p:cNvSpPr txBox="1"/>
          <p:nvPr>
            <p:ph type="title"/>
          </p:nvPr>
        </p:nvSpPr>
        <p:spPr>
          <a:xfrm>
            <a:off x="690501" y="1892192"/>
            <a:ext cx="8728800" cy="3157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539"/>
              <a:buFont typeface="Calibri"/>
              <a:buNone/>
              <a:defRPr sz="653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24147e92ab1_0_190"/>
          <p:cNvSpPr txBox="1"/>
          <p:nvPr>
            <p:ph idx="1" type="body"/>
          </p:nvPr>
        </p:nvSpPr>
        <p:spPr>
          <a:xfrm>
            <a:off x="690501" y="5079221"/>
            <a:ext cx="8728800" cy="1660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sz="2616">
                <a:solidFill>
                  <a:schemeClr val="dk1"/>
                </a:solidFill>
              </a:defRPr>
            </a:lvl1pPr>
            <a:lvl2pPr indent="-228600" lvl="1" marL="914400" algn="l">
              <a:lnSpc>
                <a:spcPct val="90000"/>
              </a:lnSpc>
              <a:spcBef>
                <a:spcPts val="545"/>
              </a:spcBef>
              <a:spcAft>
                <a:spcPts val="0"/>
              </a:spcAft>
              <a:buClr>
                <a:srgbClr val="888888"/>
              </a:buClr>
              <a:buSzPts val="2179"/>
              <a:buNone/>
              <a:defRPr sz="2179">
                <a:solidFill>
                  <a:srgbClr val="888888"/>
                </a:solidFill>
              </a:defRPr>
            </a:lvl2pPr>
            <a:lvl3pPr indent="-228600" lvl="2" marL="1371600" algn="l">
              <a:lnSpc>
                <a:spcPct val="90000"/>
              </a:lnSpc>
              <a:spcBef>
                <a:spcPts val="545"/>
              </a:spcBef>
              <a:spcAft>
                <a:spcPts val="0"/>
              </a:spcAft>
              <a:buClr>
                <a:srgbClr val="888888"/>
              </a:buClr>
              <a:buSzPts val="1962"/>
              <a:buNone/>
              <a:defRPr sz="1962">
                <a:solidFill>
                  <a:srgbClr val="888888"/>
                </a:solidFill>
              </a:defRPr>
            </a:lvl3pPr>
            <a:lvl4pPr indent="-228600" lvl="3" marL="1828800" algn="l">
              <a:lnSpc>
                <a:spcPct val="90000"/>
              </a:lnSpc>
              <a:spcBef>
                <a:spcPts val="545"/>
              </a:spcBef>
              <a:spcAft>
                <a:spcPts val="0"/>
              </a:spcAft>
              <a:buClr>
                <a:srgbClr val="888888"/>
              </a:buClr>
              <a:buSzPts val="1744"/>
              <a:buNone/>
              <a:defRPr sz="1744">
                <a:solidFill>
                  <a:srgbClr val="888888"/>
                </a:solidFill>
              </a:defRPr>
            </a:lvl4pPr>
            <a:lvl5pPr indent="-228600" lvl="4" marL="2286000" algn="l">
              <a:lnSpc>
                <a:spcPct val="90000"/>
              </a:lnSpc>
              <a:spcBef>
                <a:spcPts val="545"/>
              </a:spcBef>
              <a:spcAft>
                <a:spcPts val="0"/>
              </a:spcAft>
              <a:buClr>
                <a:srgbClr val="888888"/>
              </a:buClr>
              <a:buSzPts val="1744"/>
              <a:buNone/>
              <a:defRPr sz="1744">
                <a:solidFill>
                  <a:srgbClr val="888888"/>
                </a:solidFill>
              </a:defRPr>
            </a:lvl5pPr>
            <a:lvl6pPr indent="-228600" lvl="5" marL="2743200" algn="l">
              <a:lnSpc>
                <a:spcPct val="90000"/>
              </a:lnSpc>
              <a:spcBef>
                <a:spcPts val="545"/>
              </a:spcBef>
              <a:spcAft>
                <a:spcPts val="0"/>
              </a:spcAft>
              <a:buClr>
                <a:srgbClr val="888888"/>
              </a:buClr>
              <a:buSzPts val="1744"/>
              <a:buNone/>
              <a:defRPr sz="1744">
                <a:solidFill>
                  <a:srgbClr val="888888"/>
                </a:solidFill>
              </a:defRPr>
            </a:lvl6pPr>
            <a:lvl7pPr indent="-228600" lvl="6" marL="3200400" algn="l">
              <a:lnSpc>
                <a:spcPct val="90000"/>
              </a:lnSpc>
              <a:spcBef>
                <a:spcPts val="545"/>
              </a:spcBef>
              <a:spcAft>
                <a:spcPts val="0"/>
              </a:spcAft>
              <a:buClr>
                <a:srgbClr val="888888"/>
              </a:buClr>
              <a:buSzPts val="1744"/>
              <a:buNone/>
              <a:defRPr sz="1744">
                <a:solidFill>
                  <a:srgbClr val="888888"/>
                </a:solidFill>
              </a:defRPr>
            </a:lvl7pPr>
            <a:lvl8pPr indent="-228600" lvl="7" marL="3657600" algn="l">
              <a:lnSpc>
                <a:spcPct val="90000"/>
              </a:lnSpc>
              <a:spcBef>
                <a:spcPts val="545"/>
              </a:spcBef>
              <a:spcAft>
                <a:spcPts val="0"/>
              </a:spcAft>
              <a:buClr>
                <a:srgbClr val="888888"/>
              </a:buClr>
              <a:buSzPts val="1744"/>
              <a:buNone/>
              <a:defRPr sz="1744">
                <a:solidFill>
                  <a:srgbClr val="888888"/>
                </a:solidFill>
              </a:defRPr>
            </a:lvl8pPr>
            <a:lvl9pPr indent="-228600" lvl="8" marL="4114800" algn="l">
              <a:lnSpc>
                <a:spcPct val="90000"/>
              </a:lnSpc>
              <a:spcBef>
                <a:spcPts val="545"/>
              </a:spcBef>
              <a:spcAft>
                <a:spcPts val="0"/>
              </a:spcAft>
              <a:buClr>
                <a:srgbClr val="888888"/>
              </a:buClr>
              <a:buSzPts val="1744"/>
              <a:buNone/>
              <a:defRPr sz="1744">
                <a:solidFill>
                  <a:srgbClr val="888888"/>
                </a:solidFill>
              </a:defRPr>
            </a:lvl9pPr>
          </a:lstStyle>
          <a:p/>
        </p:txBody>
      </p:sp>
      <p:sp>
        <p:nvSpPr>
          <p:cNvPr id="158" name="Google Shape;158;g24147e92ab1_0_190"/>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9" name="Google Shape;159;g24147e92ab1_0_190"/>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60" name="Google Shape;160;g24147e92ab1_0_190"/>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1" name="Shape 161"/>
        <p:cNvGrpSpPr/>
        <p:nvPr/>
      </p:nvGrpSpPr>
      <p:grpSpPr>
        <a:xfrm>
          <a:off x="0" y="0"/>
          <a:ext cx="0" cy="0"/>
          <a:chOff x="0" y="0"/>
          <a:chExt cx="0" cy="0"/>
        </a:xfrm>
      </p:grpSpPr>
      <p:sp>
        <p:nvSpPr>
          <p:cNvPr id="162" name="Google Shape;162;g24147e92ab1_0_196"/>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24147e92ab1_0_196"/>
          <p:cNvSpPr txBox="1"/>
          <p:nvPr>
            <p:ph idx="1" type="body"/>
          </p:nvPr>
        </p:nvSpPr>
        <p:spPr>
          <a:xfrm>
            <a:off x="695772" y="2020443"/>
            <a:ext cx="43011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64" name="Google Shape;164;g24147e92ab1_0_196"/>
          <p:cNvSpPr txBox="1"/>
          <p:nvPr>
            <p:ph idx="2" type="body"/>
          </p:nvPr>
        </p:nvSpPr>
        <p:spPr>
          <a:xfrm>
            <a:off x="5123402" y="2020443"/>
            <a:ext cx="43011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65" name="Google Shape;165;g24147e92ab1_0_196"/>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66" name="Google Shape;166;g24147e92ab1_0_196"/>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67" name="Google Shape;167;g24147e92ab1_0_196"/>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8" name="Shape 168"/>
        <p:cNvGrpSpPr/>
        <p:nvPr/>
      </p:nvGrpSpPr>
      <p:grpSpPr>
        <a:xfrm>
          <a:off x="0" y="0"/>
          <a:ext cx="0" cy="0"/>
          <a:chOff x="0" y="0"/>
          <a:chExt cx="0" cy="0"/>
        </a:xfrm>
      </p:grpSpPr>
      <p:sp>
        <p:nvSpPr>
          <p:cNvPr id="169" name="Google Shape;169;g24147e92ab1_0_203"/>
          <p:cNvSpPr txBox="1"/>
          <p:nvPr>
            <p:ph type="title"/>
          </p:nvPr>
        </p:nvSpPr>
        <p:spPr>
          <a:xfrm>
            <a:off x="697089"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g24147e92ab1_0_203"/>
          <p:cNvSpPr txBox="1"/>
          <p:nvPr>
            <p:ph idx="1" type="body"/>
          </p:nvPr>
        </p:nvSpPr>
        <p:spPr>
          <a:xfrm>
            <a:off x="697090" y="1860565"/>
            <a:ext cx="4281300" cy="911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b="1" sz="2616"/>
            </a:lvl1pPr>
            <a:lvl2pPr indent="-228600" lvl="1" marL="914400" algn="l">
              <a:lnSpc>
                <a:spcPct val="90000"/>
              </a:lnSpc>
              <a:spcBef>
                <a:spcPts val="545"/>
              </a:spcBef>
              <a:spcAft>
                <a:spcPts val="0"/>
              </a:spcAft>
              <a:buClr>
                <a:schemeClr val="dk1"/>
              </a:buClr>
              <a:buSzPts val="2179"/>
              <a:buNone/>
              <a:defRPr b="1" sz="2179"/>
            </a:lvl2pPr>
            <a:lvl3pPr indent="-228600" lvl="2" marL="1371600" algn="l">
              <a:lnSpc>
                <a:spcPct val="90000"/>
              </a:lnSpc>
              <a:spcBef>
                <a:spcPts val="545"/>
              </a:spcBef>
              <a:spcAft>
                <a:spcPts val="0"/>
              </a:spcAft>
              <a:buClr>
                <a:schemeClr val="dk1"/>
              </a:buClr>
              <a:buSzPts val="1962"/>
              <a:buNone/>
              <a:defRPr b="1" sz="1962"/>
            </a:lvl3pPr>
            <a:lvl4pPr indent="-228600" lvl="3" marL="1828800" algn="l">
              <a:lnSpc>
                <a:spcPct val="90000"/>
              </a:lnSpc>
              <a:spcBef>
                <a:spcPts val="545"/>
              </a:spcBef>
              <a:spcAft>
                <a:spcPts val="0"/>
              </a:spcAft>
              <a:buClr>
                <a:schemeClr val="dk1"/>
              </a:buClr>
              <a:buSzPts val="1744"/>
              <a:buNone/>
              <a:defRPr b="1" sz="1744"/>
            </a:lvl4pPr>
            <a:lvl5pPr indent="-228600" lvl="4" marL="2286000" algn="l">
              <a:lnSpc>
                <a:spcPct val="90000"/>
              </a:lnSpc>
              <a:spcBef>
                <a:spcPts val="545"/>
              </a:spcBef>
              <a:spcAft>
                <a:spcPts val="0"/>
              </a:spcAft>
              <a:buClr>
                <a:schemeClr val="dk1"/>
              </a:buClr>
              <a:buSzPts val="1744"/>
              <a:buNone/>
              <a:defRPr b="1" sz="1744"/>
            </a:lvl5pPr>
            <a:lvl6pPr indent="-228600" lvl="5" marL="2743200" algn="l">
              <a:lnSpc>
                <a:spcPct val="90000"/>
              </a:lnSpc>
              <a:spcBef>
                <a:spcPts val="545"/>
              </a:spcBef>
              <a:spcAft>
                <a:spcPts val="0"/>
              </a:spcAft>
              <a:buClr>
                <a:schemeClr val="dk1"/>
              </a:buClr>
              <a:buSzPts val="1744"/>
              <a:buNone/>
              <a:defRPr b="1" sz="1744"/>
            </a:lvl6pPr>
            <a:lvl7pPr indent="-228600" lvl="6" marL="3200400" algn="l">
              <a:lnSpc>
                <a:spcPct val="90000"/>
              </a:lnSpc>
              <a:spcBef>
                <a:spcPts val="545"/>
              </a:spcBef>
              <a:spcAft>
                <a:spcPts val="0"/>
              </a:spcAft>
              <a:buClr>
                <a:schemeClr val="dk1"/>
              </a:buClr>
              <a:buSzPts val="1744"/>
              <a:buNone/>
              <a:defRPr b="1" sz="1744"/>
            </a:lvl7pPr>
            <a:lvl8pPr indent="-228600" lvl="7" marL="3657600" algn="l">
              <a:lnSpc>
                <a:spcPct val="90000"/>
              </a:lnSpc>
              <a:spcBef>
                <a:spcPts val="545"/>
              </a:spcBef>
              <a:spcAft>
                <a:spcPts val="0"/>
              </a:spcAft>
              <a:buClr>
                <a:schemeClr val="dk1"/>
              </a:buClr>
              <a:buSzPts val="1744"/>
              <a:buNone/>
              <a:defRPr b="1" sz="1744"/>
            </a:lvl8pPr>
            <a:lvl9pPr indent="-228600" lvl="8" marL="4114800" algn="l">
              <a:lnSpc>
                <a:spcPct val="90000"/>
              </a:lnSpc>
              <a:spcBef>
                <a:spcPts val="545"/>
              </a:spcBef>
              <a:spcAft>
                <a:spcPts val="0"/>
              </a:spcAft>
              <a:buClr>
                <a:schemeClr val="dk1"/>
              </a:buClr>
              <a:buSzPts val="1744"/>
              <a:buNone/>
              <a:defRPr b="1" sz="1744"/>
            </a:lvl9pPr>
          </a:lstStyle>
          <a:p/>
        </p:txBody>
      </p:sp>
      <p:sp>
        <p:nvSpPr>
          <p:cNvPr id="171" name="Google Shape;171;g24147e92ab1_0_203"/>
          <p:cNvSpPr txBox="1"/>
          <p:nvPr>
            <p:ph idx="2" type="body"/>
          </p:nvPr>
        </p:nvSpPr>
        <p:spPr>
          <a:xfrm>
            <a:off x="697090" y="2772399"/>
            <a:ext cx="4281300" cy="4077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72" name="Google Shape;172;g24147e92ab1_0_203"/>
          <p:cNvSpPr txBox="1"/>
          <p:nvPr>
            <p:ph idx="3" type="body"/>
          </p:nvPr>
        </p:nvSpPr>
        <p:spPr>
          <a:xfrm>
            <a:off x="5123403" y="1860565"/>
            <a:ext cx="4302300" cy="9117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90"/>
              </a:spcBef>
              <a:spcAft>
                <a:spcPts val="0"/>
              </a:spcAft>
              <a:buClr>
                <a:schemeClr val="dk1"/>
              </a:buClr>
              <a:buSzPts val="2616"/>
              <a:buNone/>
              <a:defRPr b="1" sz="2616"/>
            </a:lvl1pPr>
            <a:lvl2pPr indent="-228600" lvl="1" marL="914400" algn="l">
              <a:lnSpc>
                <a:spcPct val="90000"/>
              </a:lnSpc>
              <a:spcBef>
                <a:spcPts val="545"/>
              </a:spcBef>
              <a:spcAft>
                <a:spcPts val="0"/>
              </a:spcAft>
              <a:buClr>
                <a:schemeClr val="dk1"/>
              </a:buClr>
              <a:buSzPts val="2179"/>
              <a:buNone/>
              <a:defRPr b="1" sz="2179"/>
            </a:lvl2pPr>
            <a:lvl3pPr indent="-228600" lvl="2" marL="1371600" algn="l">
              <a:lnSpc>
                <a:spcPct val="90000"/>
              </a:lnSpc>
              <a:spcBef>
                <a:spcPts val="545"/>
              </a:spcBef>
              <a:spcAft>
                <a:spcPts val="0"/>
              </a:spcAft>
              <a:buClr>
                <a:schemeClr val="dk1"/>
              </a:buClr>
              <a:buSzPts val="1962"/>
              <a:buNone/>
              <a:defRPr b="1" sz="1962"/>
            </a:lvl3pPr>
            <a:lvl4pPr indent="-228600" lvl="3" marL="1828800" algn="l">
              <a:lnSpc>
                <a:spcPct val="90000"/>
              </a:lnSpc>
              <a:spcBef>
                <a:spcPts val="545"/>
              </a:spcBef>
              <a:spcAft>
                <a:spcPts val="0"/>
              </a:spcAft>
              <a:buClr>
                <a:schemeClr val="dk1"/>
              </a:buClr>
              <a:buSzPts val="1744"/>
              <a:buNone/>
              <a:defRPr b="1" sz="1744"/>
            </a:lvl4pPr>
            <a:lvl5pPr indent="-228600" lvl="4" marL="2286000" algn="l">
              <a:lnSpc>
                <a:spcPct val="90000"/>
              </a:lnSpc>
              <a:spcBef>
                <a:spcPts val="545"/>
              </a:spcBef>
              <a:spcAft>
                <a:spcPts val="0"/>
              </a:spcAft>
              <a:buClr>
                <a:schemeClr val="dk1"/>
              </a:buClr>
              <a:buSzPts val="1744"/>
              <a:buNone/>
              <a:defRPr b="1" sz="1744"/>
            </a:lvl5pPr>
            <a:lvl6pPr indent="-228600" lvl="5" marL="2743200" algn="l">
              <a:lnSpc>
                <a:spcPct val="90000"/>
              </a:lnSpc>
              <a:spcBef>
                <a:spcPts val="545"/>
              </a:spcBef>
              <a:spcAft>
                <a:spcPts val="0"/>
              </a:spcAft>
              <a:buClr>
                <a:schemeClr val="dk1"/>
              </a:buClr>
              <a:buSzPts val="1744"/>
              <a:buNone/>
              <a:defRPr b="1" sz="1744"/>
            </a:lvl6pPr>
            <a:lvl7pPr indent="-228600" lvl="6" marL="3200400" algn="l">
              <a:lnSpc>
                <a:spcPct val="90000"/>
              </a:lnSpc>
              <a:spcBef>
                <a:spcPts val="545"/>
              </a:spcBef>
              <a:spcAft>
                <a:spcPts val="0"/>
              </a:spcAft>
              <a:buClr>
                <a:schemeClr val="dk1"/>
              </a:buClr>
              <a:buSzPts val="1744"/>
              <a:buNone/>
              <a:defRPr b="1" sz="1744"/>
            </a:lvl7pPr>
            <a:lvl8pPr indent="-228600" lvl="7" marL="3657600" algn="l">
              <a:lnSpc>
                <a:spcPct val="90000"/>
              </a:lnSpc>
              <a:spcBef>
                <a:spcPts val="545"/>
              </a:spcBef>
              <a:spcAft>
                <a:spcPts val="0"/>
              </a:spcAft>
              <a:buClr>
                <a:schemeClr val="dk1"/>
              </a:buClr>
              <a:buSzPts val="1744"/>
              <a:buNone/>
              <a:defRPr b="1" sz="1744"/>
            </a:lvl8pPr>
            <a:lvl9pPr indent="-228600" lvl="8" marL="4114800" algn="l">
              <a:lnSpc>
                <a:spcPct val="90000"/>
              </a:lnSpc>
              <a:spcBef>
                <a:spcPts val="545"/>
              </a:spcBef>
              <a:spcAft>
                <a:spcPts val="0"/>
              </a:spcAft>
              <a:buClr>
                <a:schemeClr val="dk1"/>
              </a:buClr>
              <a:buSzPts val="1744"/>
              <a:buNone/>
              <a:defRPr b="1" sz="1744"/>
            </a:lvl9pPr>
          </a:lstStyle>
          <a:p/>
        </p:txBody>
      </p:sp>
      <p:sp>
        <p:nvSpPr>
          <p:cNvPr id="173" name="Google Shape;173;g24147e92ab1_0_203"/>
          <p:cNvSpPr txBox="1"/>
          <p:nvPr>
            <p:ph idx="4" type="body"/>
          </p:nvPr>
        </p:nvSpPr>
        <p:spPr>
          <a:xfrm>
            <a:off x="5123403" y="2772399"/>
            <a:ext cx="4302300" cy="4077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74" name="Google Shape;174;g24147e92ab1_0_203"/>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75" name="Google Shape;175;g24147e92ab1_0_203"/>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76" name="Google Shape;176;g24147e92ab1_0_203"/>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g24147e92ab1_0_212"/>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g24147e92ab1_0_212"/>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0" name="Google Shape;180;g24147e92ab1_0_212"/>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1" name="Google Shape;181;g24147e92ab1_0_212"/>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2" name="Shape 182"/>
        <p:cNvGrpSpPr/>
        <p:nvPr/>
      </p:nvGrpSpPr>
      <p:grpSpPr>
        <a:xfrm>
          <a:off x="0" y="0"/>
          <a:ext cx="0" cy="0"/>
          <a:chOff x="0" y="0"/>
          <a:chExt cx="0" cy="0"/>
        </a:xfrm>
      </p:grpSpPr>
      <p:sp>
        <p:nvSpPr>
          <p:cNvPr id="183" name="Google Shape;183;g24147e92ab1_0_217"/>
          <p:cNvSpPr txBox="1"/>
          <p:nvPr>
            <p:ph type="title"/>
          </p:nvPr>
        </p:nvSpPr>
        <p:spPr>
          <a:xfrm>
            <a:off x="697089" y="505989"/>
            <a:ext cx="3264300" cy="1770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487"/>
              <a:buFont typeface="Calibri"/>
              <a:buNone/>
              <a:defRPr sz="348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g24147e92ab1_0_217"/>
          <p:cNvSpPr txBox="1"/>
          <p:nvPr>
            <p:ph idx="1" type="body"/>
          </p:nvPr>
        </p:nvSpPr>
        <p:spPr>
          <a:xfrm>
            <a:off x="4302445" y="1092798"/>
            <a:ext cx="5123400" cy="5393700"/>
          </a:xfrm>
          <a:prstGeom prst="rect">
            <a:avLst/>
          </a:prstGeom>
          <a:noFill/>
          <a:ln>
            <a:noFill/>
          </a:ln>
        </p:spPr>
        <p:txBody>
          <a:bodyPr anchorCtr="0" anchor="t" bIns="45700" lIns="91425" spcFirstLastPara="1" rIns="91425" wrap="square" tIns="45700">
            <a:noAutofit/>
          </a:bodyPr>
          <a:lstStyle>
            <a:lvl1pPr indent="-450024" lvl="0" marL="457200" algn="l">
              <a:lnSpc>
                <a:spcPct val="90000"/>
              </a:lnSpc>
              <a:spcBef>
                <a:spcPts val="1090"/>
              </a:spcBef>
              <a:spcAft>
                <a:spcPts val="0"/>
              </a:spcAft>
              <a:buClr>
                <a:schemeClr val="dk1"/>
              </a:buClr>
              <a:buSzPts val="3487"/>
              <a:buChar char="•"/>
              <a:defRPr sz="3487"/>
            </a:lvl1pPr>
            <a:lvl2pPr indent="-422402" lvl="1" marL="914400" algn="l">
              <a:lnSpc>
                <a:spcPct val="90000"/>
              </a:lnSpc>
              <a:spcBef>
                <a:spcPts val="545"/>
              </a:spcBef>
              <a:spcAft>
                <a:spcPts val="0"/>
              </a:spcAft>
              <a:buClr>
                <a:schemeClr val="dk1"/>
              </a:buClr>
              <a:buSzPts val="3052"/>
              <a:buChar char="•"/>
              <a:defRPr sz="3052"/>
            </a:lvl2pPr>
            <a:lvl3pPr indent="-394716" lvl="2" marL="1371600" algn="l">
              <a:lnSpc>
                <a:spcPct val="90000"/>
              </a:lnSpc>
              <a:spcBef>
                <a:spcPts val="545"/>
              </a:spcBef>
              <a:spcAft>
                <a:spcPts val="0"/>
              </a:spcAft>
              <a:buClr>
                <a:schemeClr val="dk1"/>
              </a:buClr>
              <a:buSzPts val="2616"/>
              <a:buChar char="•"/>
              <a:defRPr sz="2616"/>
            </a:lvl3pPr>
            <a:lvl4pPr indent="-366966" lvl="3" marL="1828800" algn="l">
              <a:lnSpc>
                <a:spcPct val="90000"/>
              </a:lnSpc>
              <a:spcBef>
                <a:spcPts val="545"/>
              </a:spcBef>
              <a:spcAft>
                <a:spcPts val="0"/>
              </a:spcAft>
              <a:buClr>
                <a:schemeClr val="dk1"/>
              </a:buClr>
              <a:buSzPts val="2179"/>
              <a:buChar char="•"/>
              <a:defRPr sz="2179"/>
            </a:lvl4pPr>
            <a:lvl5pPr indent="-366966" lvl="4" marL="2286000" algn="l">
              <a:lnSpc>
                <a:spcPct val="90000"/>
              </a:lnSpc>
              <a:spcBef>
                <a:spcPts val="545"/>
              </a:spcBef>
              <a:spcAft>
                <a:spcPts val="0"/>
              </a:spcAft>
              <a:buClr>
                <a:schemeClr val="dk1"/>
              </a:buClr>
              <a:buSzPts val="2179"/>
              <a:buChar char="•"/>
              <a:defRPr sz="2179"/>
            </a:lvl5pPr>
            <a:lvl6pPr indent="-366966" lvl="5" marL="2743200" algn="l">
              <a:lnSpc>
                <a:spcPct val="90000"/>
              </a:lnSpc>
              <a:spcBef>
                <a:spcPts val="545"/>
              </a:spcBef>
              <a:spcAft>
                <a:spcPts val="0"/>
              </a:spcAft>
              <a:buClr>
                <a:schemeClr val="dk1"/>
              </a:buClr>
              <a:buSzPts val="2179"/>
              <a:buChar char="•"/>
              <a:defRPr sz="2179"/>
            </a:lvl6pPr>
            <a:lvl7pPr indent="-366966" lvl="6" marL="3200400" algn="l">
              <a:lnSpc>
                <a:spcPct val="90000"/>
              </a:lnSpc>
              <a:spcBef>
                <a:spcPts val="545"/>
              </a:spcBef>
              <a:spcAft>
                <a:spcPts val="0"/>
              </a:spcAft>
              <a:buClr>
                <a:schemeClr val="dk1"/>
              </a:buClr>
              <a:buSzPts val="2179"/>
              <a:buChar char="•"/>
              <a:defRPr sz="2179"/>
            </a:lvl7pPr>
            <a:lvl8pPr indent="-366966" lvl="7" marL="3657600" algn="l">
              <a:lnSpc>
                <a:spcPct val="90000"/>
              </a:lnSpc>
              <a:spcBef>
                <a:spcPts val="545"/>
              </a:spcBef>
              <a:spcAft>
                <a:spcPts val="0"/>
              </a:spcAft>
              <a:buClr>
                <a:schemeClr val="dk1"/>
              </a:buClr>
              <a:buSzPts val="2179"/>
              <a:buChar char="•"/>
              <a:defRPr sz="2179"/>
            </a:lvl8pPr>
            <a:lvl9pPr indent="-366966" lvl="8" marL="4114800" algn="l">
              <a:lnSpc>
                <a:spcPct val="90000"/>
              </a:lnSpc>
              <a:spcBef>
                <a:spcPts val="545"/>
              </a:spcBef>
              <a:spcAft>
                <a:spcPts val="0"/>
              </a:spcAft>
              <a:buClr>
                <a:schemeClr val="dk1"/>
              </a:buClr>
              <a:buSzPts val="2179"/>
              <a:buChar char="•"/>
              <a:defRPr sz="2179"/>
            </a:lvl9pPr>
          </a:lstStyle>
          <a:p/>
        </p:txBody>
      </p:sp>
      <p:sp>
        <p:nvSpPr>
          <p:cNvPr id="185" name="Google Shape;185;g24147e92ab1_0_217"/>
          <p:cNvSpPr txBox="1"/>
          <p:nvPr>
            <p:ph idx="2" type="body"/>
          </p:nvPr>
        </p:nvSpPr>
        <p:spPr>
          <a:xfrm>
            <a:off x="697089" y="2276951"/>
            <a:ext cx="3264300" cy="4218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1744"/>
              <a:buNone/>
              <a:defRPr sz="1744"/>
            </a:lvl1pPr>
            <a:lvl2pPr indent="-228600" lvl="1" marL="914400" algn="l">
              <a:lnSpc>
                <a:spcPct val="90000"/>
              </a:lnSpc>
              <a:spcBef>
                <a:spcPts val="545"/>
              </a:spcBef>
              <a:spcAft>
                <a:spcPts val="0"/>
              </a:spcAft>
              <a:buClr>
                <a:schemeClr val="dk1"/>
              </a:buClr>
              <a:buSzPts val="1525"/>
              <a:buNone/>
              <a:defRPr sz="1525"/>
            </a:lvl2pPr>
            <a:lvl3pPr indent="-228600" lvl="2" marL="1371600" algn="l">
              <a:lnSpc>
                <a:spcPct val="90000"/>
              </a:lnSpc>
              <a:spcBef>
                <a:spcPts val="545"/>
              </a:spcBef>
              <a:spcAft>
                <a:spcPts val="0"/>
              </a:spcAft>
              <a:buClr>
                <a:schemeClr val="dk1"/>
              </a:buClr>
              <a:buSzPts val="1308"/>
              <a:buNone/>
              <a:defRPr sz="1308"/>
            </a:lvl3pPr>
            <a:lvl4pPr indent="-228600" lvl="3" marL="1828800" algn="l">
              <a:lnSpc>
                <a:spcPct val="90000"/>
              </a:lnSpc>
              <a:spcBef>
                <a:spcPts val="545"/>
              </a:spcBef>
              <a:spcAft>
                <a:spcPts val="0"/>
              </a:spcAft>
              <a:buClr>
                <a:schemeClr val="dk1"/>
              </a:buClr>
              <a:buSzPts val="1090"/>
              <a:buNone/>
              <a:defRPr sz="1090"/>
            </a:lvl4pPr>
            <a:lvl5pPr indent="-228600" lvl="4" marL="2286000" algn="l">
              <a:lnSpc>
                <a:spcPct val="90000"/>
              </a:lnSpc>
              <a:spcBef>
                <a:spcPts val="545"/>
              </a:spcBef>
              <a:spcAft>
                <a:spcPts val="0"/>
              </a:spcAft>
              <a:buClr>
                <a:schemeClr val="dk1"/>
              </a:buClr>
              <a:buSzPts val="1090"/>
              <a:buNone/>
              <a:defRPr sz="1090"/>
            </a:lvl5pPr>
            <a:lvl6pPr indent="-228600" lvl="5" marL="2743200" algn="l">
              <a:lnSpc>
                <a:spcPct val="90000"/>
              </a:lnSpc>
              <a:spcBef>
                <a:spcPts val="545"/>
              </a:spcBef>
              <a:spcAft>
                <a:spcPts val="0"/>
              </a:spcAft>
              <a:buClr>
                <a:schemeClr val="dk1"/>
              </a:buClr>
              <a:buSzPts val="1090"/>
              <a:buNone/>
              <a:defRPr sz="1090"/>
            </a:lvl6pPr>
            <a:lvl7pPr indent="-228600" lvl="6" marL="3200400" algn="l">
              <a:lnSpc>
                <a:spcPct val="90000"/>
              </a:lnSpc>
              <a:spcBef>
                <a:spcPts val="545"/>
              </a:spcBef>
              <a:spcAft>
                <a:spcPts val="0"/>
              </a:spcAft>
              <a:buClr>
                <a:schemeClr val="dk1"/>
              </a:buClr>
              <a:buSzPts val="1090"/>
              <a:buNone/>
              <a:defRPr sz="1090"/>
            </a:lvl7pPr>
            <a:lvl8pPr indent="-228600" lvl="7" marL="3657600" algn="l">
              <a:lnSpc>
                <a:spcPct val="90000"/>
              </a:lnSpc>
              <a:spcBef>
                <a:spcPts val="545"/>
              </a:spcBef>
              <a:spcAft>
                <a:spcPts val="0"/>
              </a:spcAft>
              <a:buClr>
                <a:schemeClr val="dk1"/>
              </a:buClr>
              <a:buSzPts val="1090"/>
              <a:buNone/>
              <a:defRPr sz="1090"/>
            </a:lvl8pPr>
            <a:lvl9pPr indent="-228600" lvl="8" marL="4114800" algn="l">
              <a:lnSpc>
                <a:spcPct val="90000"/>
              </a:lnSpc>
              <a:spcBef>
                <a:spcPts val="545"/>
              </a:spcBef>
              <a:spcAft>
                <a:spcPts val="0"/>
              </a:spcAft>
              <a:buClr>
                <a:schemeClr val="dk1"/>
              </a:buClr>
              <a:buSzPts val="1090"/>
              <a:buNone/>
              <a:defRPr sz="1090"/>
            </a:lvl9pPr>
          </a:lstStyle>
          <a:p/>
        </p:txBody>
      </p:sp>
      <p:sp>
        <p:nvSpPr>
          <p:cNvPr id="186" name="Google Shape;186;g24147e92ab1_0_217"/>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7" name="Google Shape;187;g24147e92ab1_0_217"/>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88" name="Google Shape;188;g24147e92ab1_0_217"/>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9" name="Shape 189"/>
        <p:cNvGrpSpPr/>
        <p:nvPr/>
      </p:nvGrpSpPr>
      <p:grpSpPr>
        <a:xfrm>
          <a:off x="0" y="0"/>
          <a:ext cx="0" cy="0"/>
          <a:chOff x="0" y="0"/>
          <a:chExt cx="0" cy="0"/>
        </a:xfrm>
      </p:grpSpPr>
      <p:sp>
        <p:nvSpPr>
          <p:cNvPr id="190" name="Google Shape;190;g24147e92ab1_0_224"/>
          <p:cNvSpPr txBox="1"/>
          <p:nvPr>
            <p:ph type="title"/>
          </p:nvPr>
        </p:nvSpPr>
        <p:spPr>
          <a:xfrm>
            <a:off x="697089" y="505989"/>
            <a:ext cx="3264300" cy="1770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487"/>
              <a:buFont typeface="Calibri"/>
              <a:buNone/>
              <a:defRPr sz="348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g24147e92ab1_0_224"/>
          <p:cNvSpPr/>
          <p:nvPr>
            <p:ph idx="2" type="pic"/>
          </p:nvPr>
        </p:nvSpPr>
        <p:spPr>
          <a:xfrm>
            <a:off x="4302445" y="1092798"/>
            <a:ext cx="5123400" cy="5393700"/>
          </a:xfrm>
          <a:prstGeom prst="rect">
            <a:avLst/>
          </a:prstGeom>
          <a:noFill/>
          <a:ln>
            <a:noFill/>
          </a:ln>
        </p:spPr>
      </p:sp>
      <p:sp>
        <p:nvSpPr>
          <p:cNvPr id="192" name="Google Shape;192;g24147e92ab1_0_224"/>
          <p:cNvSpPr txBox="1"/>
          <p:nvPr>
            <p:ph idx="1" type="body"/>
          </p:nvPr>
        </p:nvSpPr>
        <p:spPr>
          <a:xfrm>
            <a:off x="697089" y="2276951"/>
            <a:ext cx="3264300" cy="4218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90"/>
              </a:spcBef>
              <a:spcAft>
                <a:spcPts val="0"/>
              </a:spcAft>
              <a:buClr>
                <a:schemeClr val="dk1"/>
              </a:buClr>
              <a:buSzPts val="1744"/>
              <a:buNone/>
              <a:defRPr sz="1744"/>
            </a:lvl1pPr>
            <a:lvl2pPr indent="-228600" lvl="1" marL="914400" algn="l">
              <a:lnSpc>
                <a:spcPct val="90000"/>
              </a:lnSpc>
              <a:spcBef>
                <a:spcPts val="545"/>
              </a:spcBef>
              <a:spcAft>
                <a:spcPts val="0"/>
              </a:spcAft>
              <a:buClr>
                <a:schemeClr val="dk1"/>
              </a:buClr>
              <a:buSzPts val="1525"/>
              <a:buNone/>
              <a:defRPr sz="1525"/>
            </a:lvl2pPr>
            <a:lvl3pPr indent="-228600" lvl="2" marL="1371600" algn="l">
              <a:lnSpc>
                <a:spcPct val="90000"/>
              </a:lnSpc>
              <a:spcBef>
                <a:spcPts val="545"/>
              </a:spcBef>
              <a:spcAft>
                <a:spcPts val="0"/>
              </a:spcAft>
              <a:buClr>
                <a:schemeClr val="dk1"/>
              </a:buClr>
              <a:buSzPts val="1308"/>
              <a:buNone/>
              <a:defRPr sz="1308"/>
            </a:lvl3pPr>
            <a:lvl4pPr indent="-228600" lvl="3" marL="1828800" algn="l">
              <a:lnSpc>
                <a:spcPct val="90000"/>
              </a:lnSpc>
              <a:spcBef>
                <a:spcPts val="545"/>
              </a:spcBef>
              <a:spcAft>
                <a:spcPts val="0"/>
              </a:spcAft>
              <a:buClr>
                <a:schemeClr val="dk1"/>
              </a:buClr>
              <a:buSzPts val="1090"/>
              <a:buNone/>
              <a:defRPr sz="1090"/>
            </a:lvl4pPr>
            <a:lvl5pPr indent="-228600" lvl="4" marL="2286000" algn="l">
              <a:lnSpc>
                <a:spcPct val="90000"/>
              </a:lnSpc>
              <a:spcBef>
                <a:spcPts val="545"/>
              </a:spcBef>
              <a:spcAft>
                <a:spcPts val="0"/>
              </a:spcAft>
              <a:buClr>
                <a:schemeClr val="dk1"/>
              </a:buClr>
              <a:buSzPts val="1090"/>
              <a:buNone/>
              <a:defRPr sz="1090"/>
            </a:lvl5pPr>
            <a:lvl6pPr indent="-228600" lvl="5" marL="2743200" algn="l">
              <a:lnSpc>
                <a:spcPct val="90000"/>
              </a:lnSpc>
              <a:spcBef>
                <a:spcPts val="545"/>
              </a:spcBef>
              <a:spcAft>
                <a:spcPts val="0"/>
              </a:spcAft>
              <a:buClr>
                <a:schemeClr val="dk1"/>
              </a:buClr>
              <a:buSzPts val="1090"/>
              <a:buNone/>
              <a:defRPr sz="1090"/>
            </a:lvl6pPr>
            <a:lvl7pPr indent="-228600" lvl="6" marL="3200400" algn="l">
              <a:lnSpc>
                <a:spcPct val="90000"/>
              </a:lnSpc>
              <a:spcBef>
                <a:spcPts val="545"/>
              </a:spcBef>
              <a:spcAft>
                <a:spcPts val="0"/>
              </a:spcAft>
              <a:buClr>
                <a:schemeClr val="dk1"/>
              </a:buClr>
              <a:buSzPts val="1090"/>
              <a:buNone/>
              <a:defRPr sz="1090"/>
            </a:lvl7pPr>
            <a:lvl8pPr indent="-228600" lvl="7" marL="3657600" algn="l">
              <a:lnSpc>
                <a:spcPct val="90000"/>
              </a:lnSpc>
              <a:spcBef>
                <a:spcPts val="545"/>
              </a:spcBef>
              <a:spcAft>
                <a:spcPts val="0"/>
              </a:spcAft>
              <a:buClr>
                <a:schemeClr val="dk1"/>
              </a:buClr>
              <a:buSzPts val="1090"/>
              <a:buNone/>
              <a:defRPr sz="1090"/>
            </a:lvl8pPr>
            <a:lvl9pPr indent="-228600" lvl="8" marL="4114800" algn="l">
              <a:lnSpc>
                <a:spcPct val="90000"/>
              </a:lnSpc>
              <a:spcBef>
                <a:spcPts val="545"/>
              </a:spcBef>
              <a:spcAft>
                <a:spcPts val="0"/>
              </a:spcAft>
              <a:buClr>
                <a:schemeClr val="dk1"/>
              </a:buClr>
              <a:buSzPts val="1090"/>
              <a:buNone/>
              <a:defRPr sz="1090"/>
            </a:lvl9pPr>
          </a:lstStyle>
          <a:p/>
        </p:txBody>
      </p:sp>
      <p:sp>
        <p:nvSpPr>
          <p:cNvPr id="193" name="Google Shape;193;g24147e92ab1_0_224"/>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94" name="Google Shape;194;g24147e92ab1_0_224"/>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95" name="Google Shape;195;g24147e92ab1_0_224"/>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6" name="Shape 196"/>
        <p:cNvGrpSpPr/>
        <p:nvPr/>
      </p:nvGrpSpPr>
      <p:grpSpPr>
        <a:xfrm>
          <a:off x="0" y="0"/>
          <a:ext cx="0" cy="0"/>
          <a:chOff x="0" y="0"/>
          <a:chExt cx="0" cy="0"/>
        </a:xfrm>
      </p:grpSpPr>
      <p:sp>
        <p:nvSpPr>
          <p:cNvPr id="197" name="Google Shape;197;g24147e92ab1_0_231"/>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g24147e92ab1_0_231"/>
          <p:cNvSpPr txBox="1"/>
          <p:nvPr>
            <p:ph idx="1" type="body"/>
          </p:nvPr>
        </p:nvSpPr>
        <p:spPr>
          <a:xfrm rot="5400000">
            <a:off x="2652329" y="63844"/>
            <a:ext cx="4815600" cy="8728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199" name="Google Shape;199;g24147e92ab1_0_231"/>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0" name="Google Shape;200;g24147e92ab1_0_231"/>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1" name="Google Shape;201;g24147e92ab1_0_231"/>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2" name="Shape 202"/>
        <p:cNvGrpSpPr/>
        <p:nvPr/>
      </p:nvGrpSpPr>
      <p:grpSpPr>
        <a:xfrm>
          <a:off x="0" y="0"/>
          <a:ext cx="0" cy="0"/>
          <a:chOff x="0" y="0"/>
          <a:chExt cx="0" cy="0"/>
        </a:xfrm>
      </p:grpSpPr>
      <p:sp>
        <p:nvSpPr>
          <p:cNvPr id="203" name="Google Shape;203;g24147e92ab1_0_237"/>
          <p:cNvSpPr txBox="1"/>
          <p:nvPr>
            <p:ph type="title"/>
          </p:nvPr>
        </p:nvSpPr>
        <p:spPr>
          <a:xfrm rot="5400000">
            <a:off x="5117429" y="2528991"/>
            <a:ext cx="6432000" cy="2182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g24147e92ab1_0_237"/>
          <p:cNvSpPr txBox="1"/>
          <p:nvPr>
            <p:ph idx="1" type="body"/>
          </p:nvPr>
        </p:nvSpPr>
        <p:spPr>
          <a:xfrm rot="5400000">
            <a:off x="689686" y="409941"/>
            <a:ext cx="6432000" cy="6420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05" name="Google Shape;205;g24147e92ab1_0_237"/>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6" name="Google Shape;206;g24147e92ab1_0_237"/>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7" name="Google Shape;207;g24147e92ab1_0_237"/>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300"/>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1.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g24147e92ab1_0_169"/>
          <p:cNvSpPr txBox="1"/>
          <p:nvPr>
            <p:ph type="title"/>
          </p:nvPr>
        </p:nvSpPr>
        <p:spPr>
          <a:xfrm>
            <a:off x="695771" y="404090"/>
            <a:ext cx="8728800" cy="14670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795"/>
              <a:buFont typeface="Calibri"/>
              <a:buNone/>
              <a:defRPr b="0" i="0" sz="4795"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5" name="Google Shape;125;g24147e92ab1_0_169"/>
          <p:cNvSpPr txBox="1"/>
          <p:nvPr>
            <p:ph idx="1" type="body"/>
          </p:nvPr>
        </p:nvSpPr>
        <p:spPr>
          <a:xfrm>
            <a:off x="695771" y="2020443"/>
            <a:ext cx="8728800" cy="4815600"/>
          </a:xfrm>
          <a:prstGeom prst="rect">
            <a:avLst/>
          </a:prstGeom>
          <a:noFill/>
          <a:ln>
            <a:noFill/>
          </a:ln>
        </p:spPr>
        <p:txBody>
          <a:bodyPr anchorCtr="0" anchor="t" bIns="45700" lIns="91425" spcFirstLastPara="1" rIns="91425" wrap="square" tIns="45700">
            <a:noAutofit/>
          </a:bodyPr>
          <a:lstStyle>
            <a:lvl1pPr indent="-422402" lvl="0" marL="457200" marR="0" rtl="0" algn="l">
              <a:lnSpc>
                <a:spcPct val="90000"/>
              </a:lnSpc>
              <a:spcBef>
                <a:spcPts val="1090"/>
              </a:spcBef>
              <a:spcAft>
                <a:spcPts val="0"/>
              </a:spcAft>
              <a:buClr>
                <a:schemeClr val="dk1"/>
              </a:buClr>
              <a:buSzPts val="3052"/>
              <a:buFont typeface="Arial"/>
              <a:buChar char="•"/>
              <a:defRPr b="0" i="0" sz="3052" u="none" cap="none" strike="noStrike">
                <a:solidFill>
                  <a:schemeClr val="dk1"/>
                </a:solidFill>
                <a:latin typeface="Calibri"/>
                <a:ea typeface="Calibri"/>
                <a:cs typeface="Calibri"/>
                <a:sym typeface="Calibri"/>
              </a:defRPr>
            </a:lvl1pPr>
            <a:lvl2pPr indent="-394716" lvl="1" marL="914400" marR="0" rtl="0" algn="l">
              <a:lnSpc>
                <a:spcPct val="90000"/>
              </a:lnSpc>
              <a:spcBef>
                <a:spcPts val="545"/>
              </a:spcBef>
              <a:spcAft>
                <a:spcPts val="0"/>
              </a:spcAft>
              <a:buClr>
                <a:schemeClr val="dk1"/>
              </a:buClr>
              <a:buSzPts val="2616"/>
              <a:buFont typeface="Arial"/>
              <a:buChar char="•"/>
              <a:defRPr b="0" i="0" sz="2616" u="none" cap="none" strike="noStrike">
                <a:solidFill>
                  <a:schemeClr val="dk1"/>
                </a:solidFill>
                <a:latin typeface="Calibri"/>
                <a:ea typeface="Calibri"/>
                <a:cs typeface="Calibri"/>
                <a:sym typeface="Calibri"/>
              </a:defRPr>
            </a:lvl2pPr>
            <a:lvl3pPr indent="-366966" lvl="2" marL="1371600" marR="0" rtl="0" algn="l">
              <a:lnSpc>
                <a:spcPct val="90000"/>
              </a:lnSpc>
              <a:spcBef>
                <a:spcPts val="545"/>
              </a:spcBef>
              <a:spcAft>
                <a:spcPts val="0"/>
              </a:spcAft>
              <a:buClr>
                <a:schemeClr val="dk1"/>
              </a:buClr>
              <a:buSzPts val="2179"/>
              <a:buFont typeface="Arial"/>
              <a:buChar char="•"/>
              <a:defRPr b="0" i="0" sz="2179" u="none" cap="none" strike="noStrike">
                <a:solidFill>
                  <a:schemeClr val="dk1"/>
                </a:solidFill>
                <a:latin typeface="Calibri"/>
                <a:ea typeface="Calibri"/>
                <a:cs typeface="Calibri"/>
                <a:sym typeface="Calibri"/>
              </a:defRPr>
            </a:lvl3pPr>
            <a:lvl4pPr indent="-353186" lvl="3" marL="18288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4pPr>
            <a:lvl5pPr indent="-353186" lvl="4" marL="22860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5pPr>
            <a:lvl6pPr indent="-353186" lvl="5" marL="27432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6pPr>
            <a:lvl7pPr indent="-353186" lvl="6" marL="32004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7pPr>
            <a:lvl8pPr indent="-353186" lvl="7" marL="36576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8pPr>
            <a:lvl9pPr indent="-353186" lvl="8" marL="4114800" marR="0" rtl="0" algn="l">
              <a:lnSpc>
                <a:spcPct val="90000"/>
              </a:lnSpc>
              <a:spcBef>
                <a:spcPts val="545"/>
              </a:spcBef>
              <a:spcAft>
                <a:spcPts val="0"/>
              </a:spcAft>
              <a:buClr>
                <a:schemeClr val="dk1"/>
              </a:buClr>
              <a:buSzPts val="1962"/>
              <a:buFont typeface="Arial"/>
              <a:buChar char="•"/>
              <a:defRPr b="0" i="0" sz="1962" u="none" cap="none" strike="noStrike">
                <a:solidFill>
                  <a:schemeClr val="dk1"/>
                </a:solidFill>
                <a:latin typeface="Calibri"/>
                <a:ea typeface="Calibri"/>
                <a:cs typeface="Calibri"/>
                <a:sym typeface="Calibri"/>
              </a:defRPr>
            </a:lvl9pPr>
          </a:lstStyle>
          <a:p/>
        </p:txBody>
      </p:sp>
      <p:sp>
        <p:nvSpPr>
          <p:cNvPr id="126" name="Google Shape;126;g24147e92ab1_0_169"/>
          <p:cNvSpPr txBox="1"/>
          <p:nvPr>
            <p:ph idx="10" type="dt"/>
          </p:nvPr>
        </p:nvSpPr>
        <p:spPr>
          <a:xfrm>
            <a:off x="695771" y="7034658"/>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7" name="Google Shape;127;g24147e92ab1_0_169"/>
          <p:cNvSpPr txBox="1"/>
          <p:nvPr>
            <p:ph idx="11" type="ftr"/>
          </p:nvPr>
        </p:nvSpPr>
        <p:spPr>
          <a:xfrm>
            <a:off x="3352349" y="7034658"/>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8" name="Google Shape;128;g24147e92ab1_0_169"/>
          <p:cNvSpPr txBox="1"/>
          <p:nvPr>
            <p:ph idx="12" type="sldNum"/>
          </p:nvPr>
        </p:nvSpPr>
        <p:spPr>
          <a:xfrm>
            <a:off x="7147462" y="7034658"/>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308"/>
              <a:buFont typeface="Arial"/>
              <a:buNone/>
              <a:defRPr b="0" i="0" sz="1308"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hyperlink" Target="mailto:4804191858@students.ocps.n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hyperlink" Target="https://tinyurl.com/FL-802LSS" TargetMode="Externa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214" name="Google Shape;214;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215" name="Google Shape;215;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 Staff Sergeant Eliud Cruz-Garcia</a:t>
            </a:r>
            <a:endParaRPr b="0" i="0" sz="2800" u="none" cap="none" strike="noStrike">
              <a:solidFill>
                <a:srgbClr val="000000"/>
              </a:solidFill>
              <a:latin typeface="Times New Roman"/>
              <a:ea typeface="Times New Roman"/>
              <a:cs typeface="Times New Roman"/>
              <a:sym typeface="Times New Roman"/>
            </a:endParaRPr>
          </a:p>
        </p:txBody>
      </p:sp>
      <p:sp>
        <p:nvSpPr>
          <p:cNvPr id="216" name="Google Shape;216;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217" name="Google Shape;217;gf9758be2c3_0_26"/>
          <p:cNvSpPr txBox="1"/>
          <p:nvPr/>
        </p:nvSpPr>
        <p:spPr>
          <a:xfrm>
            <a:off x="7743675" y="6080200"/>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 31 August 2023</a:t>
            </a:r>
            <a:endParaRPr b="0" i="0" sz="2000" u="none" cap="none" strike="noStrike">
              <a:solidFill>
                <a:schemeClr val="dk1"/>
              </a:solidFill>
              <a:latin typeface="Times New Roman"/>
              <a:ea typeface="Times New Roman"/>
              <a:cs typeface="Times New Roman"/>
              <a:sym typeface="Times New Roman"/>
            </a:endParaRPr>
          </a:p>
        </p:txBody>
      </p:sp>
      <p:sp>
        <p:nvSpPr>
          <p:cNvPr id="218" name="Google Shape;218;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19" name="Google Shape;219;gf9758be2c3_0_26"/>
          <p:cNvSpPr txBox="1"/>
          <p:nvPr/>
        </p:nvSpPr>
        <p:spPr>
          <a:xfrm>
            <a:off x="2420846" y="6286009"/>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220" name="Google Shape;220;gf9758be2c3_0_26"/>
          <p:cNvSpPr txBox="1"/>
          <p:nvPr/>
        </p:nvSpPr>
        <p:spPr>
          <a:xfrm>
            <a:off x="4151475"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221" name="Google Shape;221;gf9758be2c3_0_26"/>
          <p:cNvSpPr txBox="1"/>
          <p:nvPr/>
        </p:nvSpPr>
        <p:spPr>
          <a:xfrm>
            <a:off x="49867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222" name="Google Shape;222;gf9758be2c3_0_26"/>
          <p:cNvSpPr txBox="1"/>
          <p:nvPr/>
        </p:nvSpPr>
        <p:spPr>
          <a:xfrm>
            <a:off x="59330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500"/>
                                        <p:tgtEl>
                                          <p:spTgt spid="2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anim calcmode="lin" valueType="num">
                                      <p:cBhvr additive="base">
                                        <p:cTn dur="500"/>
                                        <p:tgtEl>
                                          <p:spTgt spid="22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Effect filter="fade" transition="in">
                                      <p:cBhvr>
                                        <p:cTn dur="2000"/>
                                        <p:tgtEl>
                                          <p:spTgt spid="22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312" name="Google Shape;312;gfb4207d963_0_182"/>
          <p:cNvSpPr txBox="1"/>
          <p:nvPr/>
        </p:nvSpPr>
        <p:spPr>
          <a:xfrm>
            <a:off x="1061900" y="3381476"/>
            <a:ext cx="7996500" cy="2295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ctr">
              <a:lnSpc>
                <a:spcPct val="90000"/>
              </a:lnSpc>
              <a:spcBef>
                <a:spcPts val="1107"/>
              </a:spcBef>
              <a:spcAft>
                <a:spcPts val="0"/>
              </a:spcAft>
              <a:buClr>
                <a:schemeClr val="dk1"/>
              </a:buClr>
              <a:buSzPts val="1100"/>
              <a:buFont typeface="Arial"/>
              <a:buNone/>
            </a:pPr>
            <a:r>
              <a:rPr b="0" i="0" lang="en-US" sz="3534" u="none" cap="none" strike="noStrike">
                <a:solidFill>
                  <a:schemeClr val="dk1"/>
                </a:solidFill>
                <a:latin typeface="Calibri"/>
                <a:ea typeface="Calibri"/>
                <a:cs typeface="Calibri"/>
                <a:sym typeface="Calibri"/>
              </a:rPr>
              <a:t>Honorable Stuart Symington</a:t>
            </a:r>
            <a:endParaRPr b="0" i="0" sz="3534" u="none" cap="none" strike="noStrike">
              <a:solidFill>
                <a:srgbClr val="002060"/>
              </a:solidFill>
              <a:latin typeface="Calibri"/>
              <a:ea typeface="Calibri"/>
              <a:cs typeface="Calibri"/>
              <a:sym typeface="Calibri"/>
            </a:endParaRPr>
          </a:p>
          <a:p>
            <a:pPr indent="0" lvl="0" marL="0" marR="0" rtl="0" algn="ctr">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313" name="Google Shape;313;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Who was the first Secretary of the Air Force?</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Logistics Appointment Schedule</a:t>
            </a:r>
            <a:endParaRPr/>
          </a:p>
          <a:p>
            <a:pPr indent="-342900" lvl="1" marL="914400" rtl="0" algn="l">
              <a:lnSpc>
                <a:spcPct val="100000"/>
              </a:lnSpc>
              <a:spcBef>
                <a:spcPts val="0"/>
              </a:spcBef>
              <a:spcAft>
                <a:spcPts val="0"/>
              </a:spcAft>
              <a:buSzPts val="1800"/>
              <a:buChar char="•"/>
            </a:pPr>
            <a:r>
              <a:rPr lang="en-US"/>
              <a:t>Recruiting </a:t>
            </a:r>
            <a:endParaRPr/>
          </a:p>
          <a:p>
            <a:pPr indent="-342900" lvl="1" marL="914400" rtl="0" algn="l">
              <a:lnSpc>
                <a:spcPct val="100000"/>
              </a:lnSpc>
              <a:spcBef>
                <a:spcPts val="0"/>
              </a:spcBef>
              <a:spcAft>
                <a:spcPts val="0"/>
              </a:spcAft>
              <a:buSzPts val="1800"/>
              <a:buChar char="•"/>
            </a:pPr>
            <a:r>
              <a:rPr lang="en-US"/>
              <a:t>Honor Guard</a:t>
            </a:r>
            <a:endParaRPr/>
          </a:p>
        </p:txBody>
      </p:sp>
      <p:sp>
        <p:nvSpPr>
          <p:cNvPr id="320" name="Google Shape;320;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326" name="Google Shape;326;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Cruz-Garcia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4804173126@students.ocps.net</a:t>
            </a:r>
            <a:endParaRPr b="1" i="0" sz="2900" u="sng"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C/Cruz-Garcia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229" name="Google Shape;229;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230" name="Google Shape;230;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231" name="Google Shape;231;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232" name="Google Shape;232;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233" name="Google Shape;233;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4" name="Google Shape;234;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235" name="Google Shape;235;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6" name="Google Shape;236;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2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0" st="0"/>
                                            </p:txEl>
                                          </p:spTgt>
                                        </p:tgtEl>
                                        <p:attrNameLst>
                                          <p:attrName>style.visibility</p:attrName>
                                        </p:attrNameLst>
                                      </p:cBhvr>
                                      <p:to>
                                        <p:strVal val="visible"/>
                                      </p:to>
                                    </p:set>
                                    <p:animEffect filter="fade" transition="in">
                                      <p:cBhvr>
                                        <p:cTn dur="500"/>
                                        <p:tgtEl>
                                          <p:spTgt spid="2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1" st="1"/>
                                            </p:txEl>
                                          </p:spTgt>
                                        </p:tgtEl>
                                        <p:attrNameLst>
                                          <p:attrName>style.visibility</p:attrName>
                                        </p:attrNameLst>
                                      </p:cBhvr>
                                      <p:to>
                                        <p:strVal val="visible"/>
                                      </p:to>
                                    </p:set>
                                    <p:animEffect filter="fade" transition="in">
                                      <p:cBhvr>
                                        <p:cTn dur="500"/>
                                        <p:tgtEl>
                                          <p:spTgt spid="2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animEffect filter="fade" transition="in">
                                      <p:cBhvr>
                                        <p:cTn dur="2000"/>
                                        <p:tgtEl>
                                          <p:spTgt spid="2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1" st="1"/>
                                            </p:txEl>
                                          </p:spTgt>
                                        </p:tgtEl>
                                        <p:attrNameLst>
                                          <p:attrName>style.visibility</p:attrName>
                                        </p:attrNameLst>
                                      </p:cBhvr>
                                      <p:to>
                                        <p:strVal val="visible"/>
                                      </p:to>
                                    </p:set>
                                    <p:animEffect filter="fade" transition="in">
                                      <p:cBhvr>
                                        <p:cTn dur="2000"/>
                                        <p:tgtEl>
                                          <p:spTgt spid="2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animEffect filter="fade" transition="in">
                                      <p:cBhvr>
                                        <p:cTn dur="1822"/>
                                        <p:tgtEl>
                                          <p:spTgt spid="2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animEffect filter="fade" transition="in">
                                      <p:cBhvr>
                                        <p:cTn dur="1822"/>
                                        <p:tgtEl>
                                          <p:spTgt spid="23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242" name="Google Shape;242;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243" name="Google Shape;243;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244" name="Google Shape;244;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245" name="Google Shape;245;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246" name="Google Shape;246;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Michael Carrizales</a:t>
            </a:r>
            <a:endParaRPr b="1" i="0" sz="3200" u="none" cap="none" strike="noStrike">
              <a:solidFill>
                <a:srgbClr val="FF0000"/>
              </a:solidFill>
              <a:latin typeface="Arial"/>
              <a:ea typeface="Arial"/>
              <a:cs typeface="Arial"/>
              <a:sym typeface="Arial"/>
            </a:endParaRPr>
          </a:p>
        </p:txBody>
      </p:sp>
      <p:sp>
        <p:nvSpPr>
          <p:cNvPr id="247" name="Google Shape;247;gf9758be2c3_0_339"/>
          <p:cNvSpPr txBox="1"/>
          <p:nvPr/>
        </p:nvSpPr>
        <p:spPr>
          <a:xfrm>
            <a:off x="1563899" y="2982950"/>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Gen Charles Q. Brown Jr.</a:t>
            </a:r>
            <a:endParaRPr b="0" i="0" sz="1400" u="none" cap="none" strike="noStrike">
              <a:solidFill>
                <a:srgbClr val="FF0000"/>
              </a:solidFill>
              <a:latin typeface="Arial"/>
              <a:ea typeface="Arial"/>
              <a:cs typeface="Arial"/>
              <a:sym typeface="Arial"/>
            </a:endParaRPr>
          </a:p>
        </p:txBody>
      </p:sp>
      <p:sp>
        <p:nvSpPr>
          <p:cNvPr id="248" name="Google Shape;248;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249" name="Google Shape;249;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250" name="Google Shape;250;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251" name="Google Shape;251;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252" name="Google Shape;252;gf9758be2c3_0_339"/>
          <p:cNvSpPr txBox="1"/>
          <p:nvPr/>
        </p:nvSpPr>
        <p:spPr>
          <a:xfrm>
            <a:off x="2077024" y="5908675"/>
            <a:ext cx="9651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Major Aidan Bernhard</a:t>
            </a:r>
            <a:endParaRPr b="1" i="0" sz="3200" u="none" cap="none" strike="noStrike">
              <a:solidFill>
                <a:srgbClr val="FF0000"/>
              </a:solidFill>
              <a:latin typeface="Arial"/>
              <a:ea typeface="Arial"/>
              <a:cs typeface="Arial"/>
              <a:sym typeface="Arial"/>
            </a:endParaRPr>
          </a:p>
        </p:txBody>
      </p:sp>
      <p:sp>
        <p:nvSpPr>
          <p:cNvPr id="253" name="Google Shape;253;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54" name="Google Shape;254;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55" name="Google Shape;255;gf9758be2c3_0_339"/>
          <p:cNvSpPr txBox="1"/>
          <p:nvPr/>
        </p:nvSpPr>
        <p:spPr>
          <a:xfrm>
            <a:off x="3691274" y="6417300"/>
            <a:ext cx="911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1st Lieutenant </a:t>
            </a:r>
            <a:r>
              <a:rPr b="1" i="0" lang="en-US" sz="3200" u="none" cap="none" strike="noStrike">
                <a:solidFill>
                  <a:srgbClr val="FF0000"/>
                </a:solidFill>
                <a:highlight>
                  <a:srgbClr val="FFFFFF"/>
                </a:highlight>
                <a:latin typeface="Arial"/>
                <a:ea typeface="Arial"/>
                <a:cs typeface="Arial"/>
                <a:sym typeface="Arial"/>
              </a:rPr>
              <a:t>Antonio Torre</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animEffect filter="fade" transition="in">
                                      <p:cBhvr>
                                        <p:cTn dur="1822"/>
                                        <p:tgtEl>
                                          <p:spTgt spid="2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animEffect filter="fade" transition="in">
                                      <p:cBhvr>
                                        <p:cTn dur="1822"/>
                                        <p:tgtEl>
                                          <p:spTgt spid="2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822"/>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822"/>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822"/>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822"/>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822"/>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0" st="0"/>
                                            </p:txEl>
                                          </p:spTgt>
                                        </p:tgtEl>
                                        <p:attrNameLst>
                                          <p:attrName>style.visibility</p:attrName>
                                        </p:attrNameLst>
                                      </p:cBhvr>
                                      <p:to>
                                        <p:strVal val="visible"/>
                                      </p:to>
                                    </p:set>
                                    <p:animEffect filter="fade" transition="in">
                                      <p:cBhvr>
                                        <p:cTn dur="1822"/>
                                        <p:tgtEl>
                                          <p:spTgt spid="2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822"/>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822"/>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78fe43cbb0_0_0"/>
          <p:cNvSpPr txBox="1"/>
          <p:nvPr>
            <p:ph type="title"/>
          </p:nvPr>
        </p:nvSpPr>
        <p:spPr>
          <a:xfrm>
            <a:off x="797472" y="96314"/>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Font typeface="Arial"/>
              <a:buNone/>
            </a:pPr>
            <a:r>
              <a:rPr b="1" lang="en-US" sz="3500">
                <a:solidFill>
                  <a:srgbClr val="002060"/>
                </a:solidFill>
                <a:latin typeface="Times New Roman"/>
                <a:ea typeface="Times New Roman"/>
                <a:cs typeface="Times New Roman"/>
                <a:sym typeface="Times New Roman"/>
              </a:rPr>
              <a:t>Orange Rope</a:t>
            </a:r>
            <a:endParaRPr/>
          </a:p>
        </p:txBody>
      </p:sp>
      <p:sp>
        <p:nvSpPr>
          <p:cNvPr id="261" name="Google Shape;261;g278fe43cbb0_0_0"/>
          <p:cNvSpPr txBox="1"/>
          <p:nvPr>
            <p:ph idx="1" type="body"/>
          </p:nvPr>
        </p:nvSpPr>
        <p:spPr>
          <a:xfrm>
            <a:off x="205947" y="2025826"/>
            <a:ext cx="8728800" cy="4815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90"/>
              </a:spcBef>
              <a:spcAft>
                <a:spcPts val="0"/>
              </a:spcAft>
              <a:buSzPts val="1800"/>
              <a:buNone/>
            </a:pPr>
            <a:r>
              <a:rPr lang="en-US" sz="2800"/>
              <a:t>Flight Commanders, please remember to award Orange Rope to the upperclassman and first-year with the highest average uniform wear over the last two weeks on Wednesday. First-years with no combo 1 are not eligible.</a:t>
            </a:r>
            <a:endParaRPr sz="2800"/>
          </a:p>
          <a:p>
            <a:pPr indent="0" lvl="0" marL="0" rtl="0" algn="ctr">
              <a:lnSpc>
                <a:spcPct val="90000"/>
              </a:lnSpc>
              <a:spcBef>
                <a:spcPts val="1090"/>
              </a:spcBef>
              <a:spcAft>
                <a:spcPts val="0"/>
              </a:spcAft>
              <a:buSzPts val="1800"/>
              <a:buNone/>
            </a:pPr>
            <a:r>
              <a:t/>
            </a:r>
            <a:endParaRPr/>
          </a:p>
          <a:p>
            <a:pPr indent="0" lvl="0" marL="0" rtl="0" algn="ctr">
              <a:lnSpc>
                <a:spcPct val="90000"/>
              </a:lnSpc>
              <a:spcBef>
                <a:spcPts val="1090"/>
              </a:spcBef>
              <a:spcAft>
                <a:spcPts val="0"/>
              </a:spcAft>
              <a:buSzPts val="1800"/>
              <a:buNone/>
            </a:pPr>
            <a:r>
              <a:t/>
            </a:r>
            <a:endParaRPr/>
          </a:p>
        </p:txBody>
      </p:sp>
      <p:sp>
        <p:nvSpPr>
          <p:cNvPr id="262" name="Google Shape;262;g278fe43cbb0_0_0"/>
          <p:cNvSpPr txBox="1"/>
          <p:nvPr/>
        </p:nvSpPr>
        <p:spPr>
          <a:xfrm>
            <a:off x="54975" y="6310875"/>
            <a:ext cx="9471300" cy="8901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090"/>
              </a:spcBef>
              <a:spcAft>
                <a:spcPts val="0"/>
              </a:spcAft>
              <a:buClr>
                <a:srgbClr val="000000"/>
              </a:buClr>
              <a:buSzPts val="2500"/>
              <a:buFont typeface="Arial"/>
              <a:buNone/>
            </a:pPr>
            <a:r>
              <a:rPr b="1" i="0" lang="en-US" sz="2500" u="none" cap="none" strike="noStrike">
                <a:solidFill>
                  <a:schemeClr val="dk1"/>
                </a:solidFill>
                <a:highlight>
                  <a:srgbClr val="FFFF00"/>
                </a:highlight>
                <a:latin typeface="Calibri"/>
                <a:ea typeface="Calibri"/>
                <a:cs typeface="Calibri"/>
                <a:sym typeface="Calibri"/>
              </a:rPr>
              <a:t>Take pictures</a:t>
            </a:r>
            <a:r>
              <a:rPr b="0" i="0" lang="en-US" sz="2500" u="none" cap="none" strike="noStrike">
                <a:solidFill>
                  <a:schemeClr val="dk1"/>
                </a:solidFill>
                <a:latin typeface="Calibri"/>
                <a:ea typeface="Calibri"/>
                <a:cs typeface="Calibri"/>
                <a:sym typeface="Calibri"/>
              </a:rPr>
              <a:t> and send to C/Lopez at (321)440-7611</a:t>
            </a:r>
            <a:endParaRPr b="0" i="0" sz="25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1e5f34e6b89_0_0"/>
          <p:cNvSpPr txBox="1"/>
          <p:nvPr>
            <p:ph idx="1" type="body"/>
          </p:nvPr>
        </p:nvSpPr>
        <p:spPr>
          <a:xfrm>
            <a:off x="268625" y="1664950"/>
            <a:ext cx="9156000" cy="36111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1107"/>
              </a:spcBef>
              <a:spcAft>
                <a:spcPts val="0"/>
              </a:spcAft>
              <a:buClr>
                <a:schemeClr val="dk1"/>
              </a:buClr>
              <a:buSzPct val="32553"/>
              <a:buFont typeface="Arial"/>
              <a:buNone/>
            </a:pPr>
            <a:r>
              <a:rPr lang="en-US" sz="3379">
                <a:latin typeface="Roboto"/>
                <a:ea typeface="Roboto"/>
                <a:cs typeface="Roboto"/>
                <a:sym typeface="Roboto"/>
              </a:rPr>
              <a:t>If you are interested in helping our unit recruit new cadets, join the recruiting team.</a:t>
            </a:r>
            <a:endParaRPr sz="3379">
              <a:latin typeface="Roboto"/>
              <a:ea typeface="Roboto"/>
              <a:cs typeface="Roboto"/>
              <a:sym typeface="Roboto"/>
            </a:endParaRPr>
          </a:p>
          <a:p>
            <a:pPr indent="0" lvl="0" marL="0" rtl="0" algn="l">
              <a:lnSpc>
                <a:spcPct val="90000"/>
              </a:lnSpc>
              <a:spcBef>
                <a:spcPts val="1107"/>
              </a:spcBef>
              <a:spcAft>
                <a:spcPts val="0"/>
              </a:spcAft>
              <a:buClr>
                <a:schemeClr val="dk1"/>
              </a:buClr>
              <a:buSzPct val="32553"/>
              <a:buFont typeface="Arial"/>
              <a:buNone/>
            </a:pPr>
            <a:r>
              <a:t/>
            </a:r>
            <a:endParaRPr sz="3379">
              <a:latin typeface="Roboto"/>
              <a:ea typeface="Roboto"/>
              <a:cs typeface="Roboto"/>
              <a:sym typeface="Roboto"/>
            </a:endParaRPr>
          </a:p>
          <a:p>
            <a:pPr indent="0" lvl="0" marL="0" rtl="0" algn="l">
              <a:lnSpc>
                <a:spcPct val="90000"/>
              </a:lnSpc>
              <a:spcBef>
                <a:spcPts val="1107"/>
              </a:spcBef>
              <a:spcAft>
                <a:spcPts val="0"/>
              </a:spcAft>
              <a:buClr>
                <a:schemeClr val="dk1"/>
              </a:buClr>
              <a:buSzPct val="32553"/>
              <a:buFont typeface="Arial"/>
              <a:buNone/>
            </a:pPr>
            <a:r>
              <a:rPr lang="en-US" sz="3379">
                <a:latin typeface="Roboto"/>
                <a:ea typeface="Roboto"/>
                <a:cs typeface="Roboto"/>
                <a:sym typeface="Roboto"/>
              </a:rPr>
              <a:t>If you would like to go out to schools and help boost our unit numbers and have the opportunity to earn the recruiting ribbon, scan the QR code provided. </a:t>
            </a:r>
            <a:endParaRPr sz="3379">
              <a:latin typeface="Roboto"/>
              <a:ea typeface="Roboto"/>
              <a:cs typeface="Roboto"/>
              <a:sym typeface="Roboto"/>
            </a:endParaRPr>
          </a:p>
          <a:p>
            <a:pPr indent="0" lvl="0" marL="0" rtl="0" algn="l">
              <a:lnSpc>
                <a:spcPct val="90000"/>
              </a:lnSpc>
              <a:spcBef>
                <a:spcPts val="1107"/>
              </a:spcBef>
              <a:spcAft>
                <a:spcPts val="0"/>
              </a:spcAft>
              <a:buSzPct val="82949"/>
              <a:buNone/>
            </a:pPr>
            <a:r>
              <a:t/>
            </a:r>
            <a:endParaRPr sz="2800">
              <a:latin typeface="Roboto"/>
              <a:ea typeface="Roboto"/>
              <a:cs typeface="Roboto"/>
              <a:sym typeface="Roboto"/>
            </a:endParaRPr>
          </a:p>
          <a:p>
            <a:pPr indent="0" lvl="0" marL="0" rtl="0" algn="l">
              <a:lnSpc>
                <a:spcPct val="90000"/>
              </a:lnSpc>
              <a:spcBef>
                <a:spcPts val="1107"/>
              </a:spcBef>
              <a:spcAft>
                <a:spcPts val="0"/>
              </a:spcAft>
              <a:buSzPct val="82949"/>
              <a:buNone/>
            </a:pPr>
            <a:r>
              <a:t/>
            </a:r>
            <a:endParaRPr sz="2800"/>
          </a:p>
          <a:p>
            <a:pPr indent="0" lvl="0" marL="0" rtl="0" algn="l">
              <a:lnSpc>
                <a:spcPct val="90000"/>
              </a:lnSpc>
              <a:spcBef>
                <a:spcPts val="1107"/>
              </a:spcBef>
              <a:spcAft>
                <a:spcPts val="0"/>
              </a:spcAft>
              <a:buSzPct val="82949"/>
              <a:buNone/>
            </a:pPr>
            <a:r>
              <a:t/>
            </a:r>
            <a:endParaRPr sz="2800"/>
          </a:p>
          <a:p>
            <a:pPr indent="0" lvl="0" marL="0" rtl="0" algn="l">
              <a:lnSpc>
                <a:spcPct val="90000"/>
              </a:lnSpc>
              <a:spcBef>
                <a:spcPts val="1107"/>
              </a:spcBef>
              <a:spcAft>
                <a:spcPts val="0"/>
              </a:spcAft>
              <a:buSzPct val="72551"/>
              <a:buNone/>
            </a:pPr>
            <a:r>
              <a:rPr lang="en-US"/>
              <a:t>  </a:t>
            </a:r>
            <a:endParaRPr/>
          </a:p>
        </p:txBody>
      </p:sp>
      <p:sp>
        <p:nvSpPr>
          <p:cNvPr id="269" name="Google Shape;269;g1e5f34e6b89_0_0"/>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Join Recruiting!</a:t>
            </a:r>
            <a:endParaRPr/>
          </a:p>
        </p:txBody>
      </p:sp>
      <p:pic>
        <p:nvPicPr>
          <p:cNvPr id="270" name="Google Shape;270;g1e5f34e6b89_0_0"/>
          <p:cNvPicPr preferRelativeResize="0"/>
          <p:nvPr/>
        </p:nvPicPr>
        <p:blipFill rotWithShape="1">
          <a:blip r:embed="rId3">
            <a:alphaModFix/>
          </a:blip>
          <a:srcRect b="0" l="0" r="0" t="0"/>
          <a:stretch/>
        </p:blipFill>
        <p:spPr>
          <a:xfrm>
            <a:off x="7995450" y="3601625"/>
            <a:ext cx="1915674" cy="1839226"/>
          </a:xfrm>
          <a:prstGeom prst="rect">
            <a:avLst/>
          </a:prstGeom>
          <a:noFill/>
          <a:ln>
            <a:noFill/>
          </a:ln>
        </p:spPr>
      </p:pic>
      <p:sp>
        <p:nvSpPr>
          <p:cNvPr id="271" name="Google Shape;271;g1e5f34e6b89_0_0"/>
          <p:cNvSpPr txBox="1"/>
          <p:nvPr/>
        </p:nvSpPr>
        <p:spPr>
          <a:xfrm>
            <a:off x="268625" y="5770275"/>
            <a:ext cx="9325800" cy="10365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107"/>
              </a:spcBef>
              <a:spcAft>
                <a:spcPts val="0"/>
              </a:spcAft>
              <a:buClr>
                <a:schemeClr val="dk1"/>
              </a:buClr>
              <a:buSzPts val="1100"/>
              <a:buFont typeface="Arial"/>
              <a:buNone/>
            </a:pPr>
            <a:r>
              <a:rPr b="0" i="0" lang="en-US" sz="2400" u="none" cap="none" strike="noStrike">
                <a:solidFill>
                  <a:schemeClr val="dk1"/>
                </a:solidFill>
                <a:latin typeface="Roboto"/>
                <a:ea typeface="Roboto"/>
                <a:cs typeface="Roboto"/>
                <a:sym typeface="Roboto"/>
              </a:rPr>
              <a:t>Any questions, please contact C/ TSgt Princess Tolbert at </a:t>
            </a:r>
            <a:r>
              <a:rPr b="0" i="0" lang="en-US" sz="2400" u="sng" cap="none" strike="noStrike">
                <a:solidFill>
                  <a:schemeClr val="hlink"/>
                </a:solidFill>
                <a:latin typeface="Roboto"/>
                <a:ea typeface="Roboto"/>
                <a:cs typeface="Roboto"/>
                <a:sym typeface="Roboto"/>
                <a:hlinkClick r:id="rId4"/>
              </a:rPr>
              <a:t>4804191858@students.ocps.net</a:t>
            </a:r>
            <a:r>
              <a:rPr b="0" i="0" lang="en-US" sz="2400" u="none" cap="none" strike="noStrike">
                <a:solidFill>
                  <a:schemeClr val="dk1"/>
                </a:solidFill>
                <a:latin typeface="Roboto"/>
                <a:ea typeface="Roboto"/>
                <a:cs typeface="Roboto"/>
                <a:sym typeface="Roboto"/>
              </a:rPr>
              <a:t> or (407) 259-717.</a:t>
            </a:r>
            <a:endParaRPr b="0" i="0" sz="1000" u="none" cap="none" strike="noStrike">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24147e92ab1_0_162"/>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500">
                <a:solidFill>
                  <a:srgbClr val="002060"/>
                </a:solidFill>
                <a:latin typeface="Times New Roman"/>
                <a:ea typeface="Times New Roman"/>
                <a:cs typeface="Times New Roman"/>
                <a:sym typeface="Times New Roman"/>
              </a:rPr>
              <a:t>Logistics Appointment Schedule</a:t>
            </a:r>
            <a:r>
              <a:rPr b="1" lang="en-US" sz="4000">
                <a:solidFill>
                  <a:srgbClr val="002060"/>
                </a:solidFill>
                <a:latin typeface="Arial"/>
                <a:ea typeface="Arial"/>
                <a:cs typeface="Arial"/>
                <a:sym typeface="Arial"/>
              </a:rPr>
              <a:t> </a:t>
            </a:r>
            <a:endParaRPr b="1" sz="4000">
              <a:solidFill>
                <a:srgbClr val="002060"/>
              </a:solidFill>
              <a:latin typeface="Arial"/>
              <a:ea typeface="Arial"/>
              <a:cs typeface="Arial"/>
              <a:sym typeface="Arial"/>
            </a:endParaRPr>
          </a:p>
        </p:txBody>
      </p:sp>
      <p:sp>
        <p:nvSpPr>
          <p:cNvPr id="278" name="Google Shape;278;g24147e92ab1_0_162"/>
          <p:cNvSpPr txBox="1"/>
          <p:nvPr>
            <p:ph idx="1" type="body"/>
          </p:nvPr>
        </p:nvSpPr>
        <p:spPr>
          <a:xfrm>
            <a:off x="-25" y="1524062"/>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00"/>
              </a:spcBef>
              <a:spcAft>
                <a:spcPts val="0"/>
              </a:spcAft>
              <a:buClr>
                <a:schemeClr val="dk1"/>
              </a:buClr>
              <a:buSzPts val="2600"/>
              <a:buFont typeface="Arial"/>
              <a:buNone/>
            </a:pPr>
            <a:r>
              <a:rPr b="1" lang="en-US" sz="2600">
                <a:solidFill>
                  <a:srgbClr val="002060"/>
                </a:solidFill>
              </a:rPr>
              <a:t>Monday: 1420-1500</a:t>
            </a:r>
            <a:endParaRPr b="1" sz="2600">
              <a:solidFill>
                <a:srgbClr val="002060"/>
              </a:solidFill>
            </a:endParaRPr>
          </a:p>
          <a:p>
            <a:pPr indent="0" lvl="0" marL="0" rtl="0" algn="l">
              <a:lnSpc>
                <a:spcPct val="90000"/>
              </a:lnSpc>
              <a:spcBef>
                <a:spcPts val="1100"/>
              </a:spcBef>
              <a:spcAft>
                <a:spcPts val="0"/>
              </a:spcAft>
              <a:buClr>
                <a:schemeClr val="dk1"/>
              </a:buClr>
              <a:buSzPts val="2600"/>
              <a:buFont typeface="Arial"/>
              <a:buNone/>
            </a:pPr>
            <a:r>
              <a:t/>
            </a:r>
            <a:endParaRPr b="1" sz="2600">
              <a:solidFill>
                <a:srgbClr val="002060"/>
              </a:solidFill>
            </a:endParaRPr>
          </a:p>
          <a:p>
            <a:pPr indent="0" lvl="0" marL="0" rtl="0" algn="l">
              <a:lnSpc>
                <a:spcPct val="90000"/>
              </a:lnSpc>
              <a:spcBef>
                <a:spcPts val="1100"/>
              </a:spcBef>
              <a:spcAft>
                <a:spcPts val="0"/>
              </a:spcAft>
              <a:buClr>
                <a:schemeClr val="dk1"/>
              </a:buClr>
              <a:buSzPts val="2600"/>
              <a:buFont typeface="Arial"/>
              <a:buNone/>
            </a:pPr>
            <a:r>
              <a:rPr b="1" lang="en-US" sz="2600">
                <a:solidFill>
                  <a:srgbClr val="002060"/>
                </a:solidFill>
              </a:rPr>
              <a:t>Tuesday: 1420-1500</a:t>
            </a:r>
            <a:endParaRPr b="1" sz="2600">
              <a:solidFill>
                <a:srgbClr val="002060"/>
              </a:solidFill>
            </a:endParaRPr>
          </a:p>
          <a:p>
            <a:pPr indent="0" lvl="0" marL="0" rtl="0" algn="l">
              <a:lnSpc>
                <a:spcPct val="90000"/>
              </a:lnSpc>
              <a:spcBef>
                <a:spcPts val="1100"/>
              </a:spcBef>
              <a:spcAft>
                <a:spcPts val="0"/>
              </a:spcAft>
              <a:buClr>
                <a:schemeClr val="dk1"/>
              </a:buClr>
              <a:buSzPts val="2500"/>
              <a:buFont typeface="Arial"/>
              <a:buNone/>
            </a:pPr>
            <a:r>
              <a:t/>
            </a:r>
            <a:endParaRPr b="1" sz="2600">
              <a:solidFill>
                <a:srgbClr val="002060"/>
              </a:solidFill>
            </a:endParaRPr>
          </a:p>
          <a:p>
            <a:pPr indent="0" lvl="0" marL="0" rtl="0" algn="l">
              <a:lnSpc>
                <a:spcPct val="90000"/>
              </a:lnSpc>
              <a:spcBef>
                <a:spcPts val="1100"/>
              </a:spcBef>
              <a:spcAft>
                <a:spcPts val="0"/>
              </a:spcAft>
              <a:buClr>
                <a:schemeClr val="dk1"/>
              </a:buClr>
              <a:buSzPts val="2600"/>
              <a:buFont typeface="Arial"/>
              <a:buNone/>
            </a:pPr>
            <a:r>
              <a:rPr b="1" lang="en-US" sz="2600">
                <a:solidFill>
                  <a:srgbClr val="002060"/>
                </a:solidFill>
              </a:rPr>
              <a:t>Thursday: 1420-1500 </a:t>
            </a:r>
            <a:endParaRPr b="1" sz="2700">
              <a:solidFill>
                <a:srgbClr val="002060"/>
              </a:solidFil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p:txBody>
      </p:sp>
      <p:sp>
        <p:nvSpPr>
          <p:cNvPr id="279" name="Google Shape;279;g24147e92ab1_0_162"/>
          <p:cNvSpPr txBox="1"/>
          <p:nvPr/>
        </p:nvSpPr>
        <p:spPr>
          <a:xfrm>
            <a:off x="5388375" y="1524050"/>
            <a:ext cx="4507800" cy="1711200"/>
          </a:xfrm>
          <a:prstGeom prst="rect">
            <a:avLst/>
          </a:prstGeom>
          <a:noFill/>
          <a:ln>
            <a:noFill/>
          </a:ln>
        </p:spPr>
        <p:txBody>
          <a:bodyPr anchorCtr="0" anchor="t" bIns="91425" lIns="91425" spcFirstLastPara="1" rIns="91425" wrap="square" tIns="91425">
            <a:spAutoFit/>
          </a:bodyPr>
          <a:lstStyle/>
          <a:p>
            <a:pPr indent="0" lvl="0" marL="558800" marR="0" rtl="0" algn="ctr">
              <a:lnSpc>
                <a:spcPct val="90000"/>
              </a:lnSpc>
              <a:spcBef>
                <a:spcPts val="1100"/>
              </a:spcBef>
              <a:spcAft>
                <a:spcPts val="0"/>
              </a:spcAft>
              <a:buClr>
                <a:srgbClr val="000000"/>
              </a:buClr>
              <a:buSzPts val="2500"/>
              <a:buFont typeface="Arial"/>
              <a:buNone/>
            </a:pPr>
            <a:r>
              <a:rPr b="1" i="0" lang="en-US" sz="2500" u="none" cap="none" strike="noStrike">
                <a:solidFill>
                  <a:srgbClr val="002060"/>
                </a:solidFill>
                <a:latin typeface="Arial"/>
                <a:ea typeface="Arial"/>
                <a:cs typeface="Arial"/>
                <a:sym typeface="Arial"/>
              </a:rPr>
              <a:t>New 2023-2024 Logistics appointment link</a:t>
            </a:r>
            <a:endParaRPr b="1" i="0" sz="2500" u="none" cap="none" strike="noStrike">
              <a:solidFill>
                <a:srgbClr val="002060"/>
              </a:solidFill>
              <a:latin typeface="Arial"/>
              <a:ea typeface="Arial"/>
              <a:cs typeface="Arial"/>
              <a:sym typeface="Arial"/>
            </a:endParaRPr>
          </a:p>
          <a:p>
            <a:pPr indent="0" lvl="0" marL="0" marR="0" rtl="0" algn="ctr">
              <a:lnSpc>
                <a:spcPct val="90000"/>
              </a:lnSpc>
              <a:spcBef>
                <a:spcPts val="1100"/>
              </a:spcBef>
              <a:spcAft>
                <a:spcPts val="0"/>
              </a:spcAft>
              <a:buClr>
                <a:srgbClr val="000000"/>
              </a:buClr>
              <a:buSzPts val="2500"/>
              <a:buFont typeface="Arial"/>
              <a:buNone/>
            </a:pPr>
            <a:r>
              <a:rPr b="1" i="0" lang="en-US" sz="2500" u="none" cap="none" strike="noStrike">
                <a:solidFill>
                  <a:srgbClr val="002060"/>
                </a:solidFill>
                <a:latin typeface="Arial"/>
                <a:ea typeface="Arial"/>
                <a:cs typeface="Arial"/>
                <a:sym typeface="Arial"/>
              </a:rPr>
              <a:t>Logistics Appointment Form: </a:t>
            </a:r>
            <a:endParaRPr b="0" i="0" sz="1400" u="none" cap="none" strike="noStrike">
              <a:solidFill>
                <a:srgbClr val="002060"/>
              </a:solidFill>
              <a:latin typeface="Arial"/>
              <a:ea typeface="Arial"/>
              <a:cs typeface="Arial"/>
              <a:sym typeface="Arial"/>
            </a:endParaRPr>
          </a:p>
        </p:txBody>
      </p:sp>
      <p:sp>
        <p:nvSpPr>
          <p:cNvPr id="280" name="Google Shape;280;g24147e92ab1_0_162"/>
          <p:cNvSpPr txBox="1"/>
          <p:nvPr/>
        </p:nvSpPr>
        <p:spPr>
          <a:xfrm>
            <a:off x="5388375" y="3235250"/>
            <a:ext cx="4731900" cy="5172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1100"/>
              </a:spcBef>
              <a:spcAft>
                <a:spcPts val="0"/>
              </a:spcAft>
              <a:buClr>
                <a:srgbClr val="000000"/>
              </a:buClr>
              <a:buSzPts val="2500"/>
              <a:buFont typeface="Arial"/>
              <a:buNone/>
            </a:pPr>
            <a:r>
              <a:rPr b="0" i="0" lang="en-US" sz="2400" u="sng" cap="none" strike="noStrike">
                <a:solidFill>
                  <a:srgbClr val="0000FF"/>
                </a:solidFill>
                <a:highlight>
                  <a:srgbClr val="FFFFFF"/>
                </a:highlight>
                <a:latin typeface="Arial"/>
                <a:ea typeface="Arial"/>
                <a:cs typeface="Arial"/>
                <a:sym typeface="Arial"/>
                <a:hlinkClick r:id="rId3">
                  <a:extLst>
                    <a:ext uri="{A12FA001-AC4F-418D-AE19-62706E023703}">
                      <ahyp:hlinkClr val="tx"/>
                    </a:ext>
                  </a:extLst>
                </a:hlinkClick>
              </a:rPr>
              <a:t>https://tinyurl.com/FL-802LSS</a:t>
            </a:r>
            <a:endParaRPr b="0" i="0" sz="1800" u="none" cap="none" strike="noStrike">
              <a:solidFill>
                <a:srgbClr val="0000FF"/>
              </a:solidFill>
              <a:latin typeface="Arial"/>
              <a:ea typeface="Arial"/>
              <a:cs typeface="Arial"/>
              <a:sym typeface="Arial"/>
            </a:endParaRPr>
          </a:p>
        </p:txBody>
      </p:sp>
      <p:pic>
        <p:nvPicPr>
          <p:cNvPr id="281" name="Google Shape;281;g24147e92ab1_0_162"/>
          <p:cNvPicPr preferRelativeResize="0"/>
          <p:nvPr/>
        </p:nvPicPr>
        <p:blipFill rotWithShape="1">
          <a:blip r:embed="rId4">
            <a:alphaModFix/>
          </a:blip>
          <a:srcRect b="0" l="0" r="0" t="0"/>
          <a:stretch/>
        </p:blipFill>
        <p:spPr>
          <a:xfrm>
            <a:off x="7263479" y="4138808"/>
            <a:ext cx="2161106" cy="1855720"/>
          </a:xfrm>
          <a:prstGeom prst="rect">
            <a:avLst/>
          </a:prstGeom>
          <a:noFill/>
          <a:ln>
            <a:noFill/>
          </a:ln>
        </p:spPr>
      </p:pic>
      <p:sp>
        <p:nvSpPr>
          <p:cNvPr id="282" name="Google Shape;282;g24147e92ab1_0_162"/>
          <p:cNvSpPr txBox="1"/>
          <p:nvPr/>
        </p:nvSpPr>
        <p:spPr>
          <a:xfrm>
            <a:off x="188700" y="5994525"/>
            <a:ext cx="8470500" cy="794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rgbClr val="002060"/>
                </a:solidFill>
                <a:latin typeface="Calibri"/>
                <a:ea typeface="Calibri"/>
                <a:cs typeface="Calibri"/>
                <a:sym typeface="Calibri"/>
              </a:rPr>
              <a:t>Questions, comments, concerns, contact C/SMSgt Anthony Torres at (775) 544-0842 or 4806810625@studnets.ocps.net</a:t>
            </a:r>
            <a:endParaRPr b="0" i="0" sz="1400" u="none" cap="none" strike="noStrike">
              <a:solidFill>
                <a:srgbClr val="00206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1e5dd67b829_0_135"/>
          <p:cNvSpPr txBox="1"/>
          <p:nvPr>
            <p:ph type="title"/>
          </p:nvPr>
        </p:nvSpPr>
        <p:spPr>
          <a:xfrm>
            <a:off x="696547" y="21404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200">
                <a:solidFill>
                  <a:srgbClr val="002060"/>
                </a:solidFill>
                <a:latin typeface="Times New Roman"/>
                <a:ea typeface="Times New Roman"/>
                <a:cs typeface="Times New Roman"/>
                <a:sym typeface="Times New Roman"/>
              </a:rPr>
              <a:t>Join Honor Guard!!</a:t>
            </a:r>
            <a:endParaRPr/>
          </a:p>
        </p:txBody>
      </p:sp>
      <p:sp>
        <p:nvSpPr>
          <p:cNvPr id="289" name="Google Shape;289;g1e5dd67b829_0_135"/>
          <p:cNvSpPr txBox="1"/>
          <p:nvPr>
            <p:ph idx="1" type="body"/>
          </p:nvPr>
        </p:nvSpPr>
        <p:spPr>
          <a:xfrm>
            <a:off x="167250" y="1829675"/>
            <a:ext cx="9667800" cy="26229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90"/>
              </a:spcBef>
              <a:spcAft>
                <a:spcPts val="0"/>
              </a:spcAft>
              <a:buSzPts val="2800"/>
              <a:buFont typeface="Roboto"/>
              <a:buChar char="•"/>
            </a:pPr>
            <a:r>
              <a:rPr lang="en-US" sz="2800">
                <a:latin typeface="Roboto"/>
                <a:ea typeface="Roboto"/>
                <a:cs typeface="Roboto"/>
                <a:sym typeface="Roboto"/>
              </a:rPr>
              <a:t>Sharpen your marching and drill movements</a:t>
            </a:r>
            <a:endParaRPr sz="2800">
              <a:latin typeface="Roboto"/>
              <a:ea typeface="Roboto"/>
              <a:cs typeface="Roboto"/>
              <a:sym typeface="Roboto"/>
            </a:endParaRPr>
          </a:p>
          <a:p>
            <a:pPr indent="-406400" lvl="0" marL="457200" rtl="0" algn="l">
              <a:lnSpc>
                <a:spcPct val="90000"/>
              </a:lnSpc>
              <a:spcBef>
                <a:spcPts val="0"/>
              </a:spcBef>
              <a:spcAft>
                <a:spcPts val="0"/>
              </a:spcAft>
              <a:buSzPts val="2800"/>
              <a:buFont typeface="Roboto"/>
              <a:buChar char="•"/>
            </a:pPr>
            <a:r>
              <a:rPr lang="en-US" sz="2800">
                <a:latin typeface="Roboto"/>
                <a:ea typeface="Roboto"/>
                <a:cs typeface="Roboto"/>
                <a:sym typeface="Roboto"/>
              </a:rPr>
              <a:t>Make friends in a team environment</a:t>
            </a:r>
            <a:endParaRPr sz="2800">
              <a:latin typeface="Roboto"/>
              <a:ea typeface="Roboto"/>
              <a:cs typeface="Roboto"/>
              <a:sym typeface="Roboto"/>
            </a:endParaRPr>
          </a:p>
          <a:p>
            <a:pPr indent="-406400" lvl="0" marL="457200" rtl="0" algn="l">
              <a:lnSpc>
                <a:spcPct val="90000"/>
              </a:lnSpc>
              <a:spcBef>
                <a:spcPts val="0"/>
              </a:spcBef>
              <a:spcAft>
                <a:spcPts val="0"/>
              </a:spcAft>
              <a:buSzPts val="2800"/>
              <a:buFont typeface="Roboto"/>
              <a:buChar char="•"/>
            </a:pPr>
            <a:r>
              <a:rPr lang="en-US" sz="2800">
                <a:latin typeface="Roboto"/>
                <a:ea typeface="Roboto"/>
                <a:cs typeface="Roboto"/>
                <a:sym typeface="Roboto"/>
              </a:rPr>
              <a:t>Go to competitions</a:t>
            </a:r>
            <a:endParaRPr sz="2800">
              <a:latin typeface="Roboto"/>
              <a:ea typeface="Roboto"/>
              <a:cs typeface="Roboto"/>
              <a:sym typeface="Roboto"/>
            </a:endParaRPr>
          </a:p>
          <a:p>
            <a:pPr indent="-406400" lvl="0" marL="457200" rtl="0" algn="l">
              <a:lnSpc>
                <a:spcPct val="90000"/>
              </a:lnSpc>
              <a:spcBef>
                <a:spcPts val="0"/>
              </a:spcBef>
              <a:spcAft>
                <a:spcPts val="0"/>
              </a:spcAft>
              <a:buSzPts val="2800"/>
              <a:buFont typeface="Roboto"/>
              <a:buChar char="•"/>
            </a:pPr>
            <a:r>
              <a:rPr lang="en-US" sz="2800">
                <a:latin typeface="Roboto"/>
                <a:ea typeface="Roboto"/>
                <a:cs typeface="Roboto"/>
                <a:sym typeface="Roboto"/>
              </a:rPr>
              <a:t>Earn awards</a:t>
            </a:r>
            <a:endParaRPr sz="2800">
              <a:latin typeface="Roboto"/>
              <a:ea typeface="Roboto"/>
              <a:cs typeface="Roboto"/>
              <a:sym typeface="Roboto"/>
            </a:endParaRPr>
          </a:p>
          <a:p>
            <a:pPr indent="-406400" lvl="0" marL="457200" rtl="0" algn="l">
              <a:lnSpc>
                <a:spcPct val="90000"/>
              </a:lnSpc>
              <a:spcBef>
                <a:spcPts val="0"/>
              </a:spcBef>
              <a:spcAft>
                <a:spcPts val="0"/>
              </a:spcAft>
              <a:buSzPts val="2800"/>
              <a:buFont typeface="Roboto"/>
              <a:buChar char="•"/>
            </a:pPr>
            <a:r>
              <a:rPr lang="en-US" sz="2800">
                <a:latin typeface="Roboto"/>
                <a:ea typeface="Roboto"/>
                <a:cs typeface="Roboto"/>
                <a:sym typeface="Roboto"/>
              </a:rPr>
              <a:t>Honor Guard counts as a varsity sport!</a:t>
            </a:r>
            <a:endParaRPr sz="2800">
              <a:latin typeface="Roboto"/>
              <a:ea typeface="Roboto"/>
              <a:cs typeface="Roboto"/>
              <a:sym typeface="Roboto"/>
            </a:endParaRPr>
          </a:p>
          <a:p>
            <a:pPr indent="0" lvl="0" marL="0" rtl="0" algn="l">
              <a:lnSpc>
                <a:spcPct val="90000"/>
              </a:lnSpc>
              <a:spcBef>
                <a:spcPts val="1090"/>
              </a:spcBef>
              <a:spcAft>
                <a:spcPts val="0"/>
              </a:spcAft>
              <a:buClr>
                <a:schemeClr val="dk1"/>
              </a:buClr>
              <a:buSzPts val="1100"/>
              <a:buFont typeface="Arial"/>
              <a:buNone/>
            </a:pPr>
            <a:r>
              <a:t/>
            </a:r>
            <a:endParaRPr/>
          </a:p>
          <a:p>
            <a:pPr indent="0" lvl="0" marL="0" rtl="0" algn="l">
              <a:lnSpc>
                <a:spcPct val="90000"/>
              </a:lnSpc>
              <a:spcBef>
                <a:spcPts val="1090"/>
              </a:spcBef>
              <a:spcAft>
                <a:spcPts val="0"/>
              </a:spcAft>
              <a:buSzPts val="1800"/>
              <a:buNone/>
            </a:pPr>
            <a:r>
              <a:t/>
            </a:r>
            <a:endParaRPr/>
          </a:p>
        </p:txBody>
      </p:sp>
      <p:sp>
        <p:nvSpPr>
          <p:cNvPr id="290" name="Google Shape;290;g1e5dd67b829_0_135"/>
          <p:cNvSpPr txBox="1"/>
          <p:nvPr/>
        </p:nvSpPr>
        <p:spPr>
          <a:xfrm>
            <a:off x="167250" y="3902300"/>
            <a:ext cx="9262500" cy="293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Roboto"/>
                <a:ea typeface="Roboto"/>
                <a:cs typeface="Roboto"/>
                <a:sym typeface="Roboto"/>
              </a:rPr>
              <a:t>Honor Guard conditioning starts 28 August through 1 September after school.</a:t>
            </a:r>
            <a:endParaRPr b="0" i="0" sz="2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2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Roboto"/>
                <a:ea typeface="Roboto"/>
                <a:cs typeface="Roboto"/>
                <a:sym typeface="Roboto"/>
              </a:rPr>
              <a:t>NOTE: You need an athletic clearance to participate!</a:t>
            </a:r>
            <a:endParaRPr b="0" i="0" sz="2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b="0" i="0" lang="en-US" sz="2800" u="none" cap="none" strike="noStrike">
                <a:solidFill>
                  <a:srgbClr val="000000"/>
                </a:solidFill>
                <a:latin typeface="Roboto"/>
                <a:ea typeface="Roboto"/>
                <a:cs typeface="Roboto"/>
                <a:sym typeface="Roboto"/>
              </a:rPr>
              <a:t>If you have any questions, please contact C/ CMSgt Ritz at </a:t>
            </a:r>
            <a:r>
              <a:rPr b="1" i="0" lang="en-US" sz="2800" u="sng" cap="none" strike="noStrike">
                <a:solidFill>
                  <a:srgbClr val="000000"/>
                </a:solidFill>
                <a:latin typeface="Roboto"/>
                <a:ea typeface="Roboto"/>
                <a:cs typeface="Roboto"/>
                <a:sym typeface="Roboto"/>
              </a:rPr>
              <a:t>386-344-9452.</a:t>
            </a:r>
            <a:endParaRPr b="1" i="0" sz="2800" u="sng"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91" name="Google Shape;291;g1e5dd67b829_0_135"/>
          <p:cNvPicPr preferRelativeResize="0"/>
          <p:nvPr/>
        </p:nvPicPr>
        <p:blipFill rotWithShape="1">
          <a:blip r:embed="rId3">
            <a:alphaModFix/>
          </a:blip>
          <a:srcRect b="0" l="0" r="0" t="0"/>
          <a:stretch/>
        </p:blipFill>
        <p:spPr>
          <a:xfrm>
            <a:off x="7837963" y="1681050"/>
            <a:ext cx="1997075" cy="1997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7919e91621_1_88"/>
          <p:cNvSpPr txBox="1"/>
          <p:nvPr>
            <p:ph idx="1" type="body"/>
          </p:nvPr>
        </p:nvSpPr>
        <p:spPr>
          <a:xfrm>
            <a:off x="347900" y="1656625"/>
            <a:ext cx="9424500" cy="51675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5000"/>
              </a:lnSpc>
              <a:spcBef>
                <a:spcPts val="0"/>
              </a:spcBef>
              <a:spcAft>
                <a:spcPts val="0"/>
              </a:spcAft>
              <a:buClr>
                <a:schemeClr val="dk1"/>
              </a:buClr>
              <a:buSzPts val="1100"/>
              <a:buNone/>
            </a:pPr>
            <a:r>
              <a:rPr lang="en-US" sz="2400"/>
              <a:t>StellarXplorers is a competition based LDR (club) that focuses on real world aerospace problems. This LDR is a great opportunity for anyone wanting to work in the STEM field, lessons and tutoring will be held for anyone willing to participate but is not currently proficient in these topics. If you are interested in more information or would like to participate in StellarXplorers please join Remind: @23-24STLX</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rPr lang="en-US" sz="2400"/>
              <a:t>Questions, comments, concerns, contact C/SMSgt Anthony Torres at (775) 544-0842 or 4806810625@studnets.ocps.net</a:t>
            </a:r>
            <a:endParaRPr sz="2400"/>
          </a:p>
        </p:txBody>
      </p:sp>
      <p:sp>
        <p:nvSpPr>
          <p:cNvPr id="297" name="Google Shape;297;g27919e91621_1_88"/>
          <p:cNvSpPr txBox="1"/>
          <p:nvPr>
            <p:ph type="title"/>
          </p:nvPr>
        </p:nvSpPr>
        <p:spPr>
          <a:xfrm>
            <a:off x="146304" y="166809"/>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StellarXplorers</a:t>
            </a:r>
            <a:endParaRPr/>
          </a:p>
        </p:txBody>
      </p:sp>
      <p:pic>
        <p:nvPicPr>
          <p:cNvPr id="298" name="Google Shape;298;g27919e91621_1_88"/>
          <p:cNvPicPr preferRelativeResize="0"/>
          <p:nvPr/>
        </p:nvPicPr>
        <p:blipFill rotWithShape="1">
          <a:blip r:embed="rId3">
            <a:alphaModFix/>
          </a:blip>
          <a:srcRect b="0" l="0" r="0" t="0"/>
          <a:stretch/>
        </p:blipFill>
        <p:spPr>
          <a:xfrm>
            <a:off x="317500" y="4316063"/>
            <a:ext cx="9486900" cy="1543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1e6a70b3e2c_0_0"/>
          <p:cNvSpPr txBox="1"/>
          <p:nvPr>
            <p:ph type="title"/>
          </p:nvPr>
        </p:nvSpPr>
        <p:spPr>
          <a:xfrm>
            <a:off x="469347" y="411464"/>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Chief’s Quote of the Week</a:t>
            </a:r>
            <a:endParaRPr/>
          </a:p>
        </p:txBody>
      </p:sp>
      <p:sp>
        <p:nvSpPr>
          <p:cNvPr id="304" name="Google Shape;304;g1e6a70b3e2c_0_0"/>
          <p:cNvSpPr txBox="1"/>
          <p:nvPr>
            <p:ph idx="1" type="body"/>
          </p:nvPr>
        </p:nvSpPr>
        <p:spPr>
          <a:xfrm>
            <a:off x="655956" y="2058993"/>
            <a:ext cx="8728800" cy="4815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90"/>
              </a:spcBef>
              <a:spcAft>
                <a:spcPts val="0"/>
              </a:spcAft>
              <a:buSzPts val="1800"/>
              <a:buNone/>
            </a:pPr>
            <a:r>
              <a:t/>
            </a:r>
            <a:endParaRPr/>
          </a:p>
          <a:p>
            <a:pPr indent="0" lvl="0" marL="0" rtl="0" algn="ctr">
              <a:lnSpc>
                <a:spcPct val="90000"/>
              </a:lnSpc>
              <a:spcBef>
                <a:spcPts val="1090"/>
              </a:spcBef>
              <a:spcAft>
                <a:spcPts val="0"/>
              </a:spcAft>
              <a:buSzPts val="1800"/>
              <a:buNone/>
            </a:pPr>
            <a:r>
              <a:rPr lang="en-US"/>
              <a:t>"The pessimist complains about the wind. The optimist expects it to change. The leader adjusts the sails."</a:t>
            </a:r>
            <a:endParaRPr/>
          </a:p>
          <a:p>
            <a:pPr indent="0" lvl="0" marL="0" rtl="0" algn="ctr">
              <a:lnSpc>
                <a:spcPct val="90000"/>
              </a:lnSpc>
              <a:spcBef>
                <a:spcPts val="1090"/>
              </a:spcBef>
              <a:spcAft>
                <a:spcPts val="0"/>
              </a:spcAft>
              <a:buSzPts val="1800"/>
              <a:buNone/>
            </a:pPr>
            <a:r>
              <a:t/>
            </a:r>
            <a:endParaRPr/>
          </a:p>
          <a:p>
            <a:pPr indent="0" lvl="0" marL="0" rtl="0" algn="ctr">
              <a:lnSpc>
                <a:spcPct val="90000"/>
              </a:lnSpc>
              <a:spcBef>
                <a:spcPts val="1090"/>
              </a:spcBef>
              <a:spcAft>
                <a:spcPts val="0"/>
              </a:spcAft>
              <a:buSzPts val="1800"/>
              <a:buNone/>
            </a:pPr>
            <a:r>
              <a:rPr lang="en-US"/>
              <a:t>– John C. Maxwell</a:t>
            </a:r>
            <a:endParaRPr/>
          </a:p>
        </p:txBody>
      </p:sp>
      <p:pic>
        <p:nvPicPr>
          <p:cNvPr id="305" name="Google Shape;305;g1e6a70b3e2c_0_0"/>
          <p:cNvPicPr preferRelativeResize="0"/>
          <p:nvPr/>
        </p:nvPicPr>
        <p:blipFill rotWithShape="1">
          <a:blip r:embed="rId3">
            <a:alphaModFix/>
          </a:blip>
          <a:srcRect b="0" l="0" r="0" t="0"/>
          <a:stretch/>
        </p:blipFill>
        <p:spPr>
          <a:xfrm>
            <a:off x="1300067" y="4418323"/>
            <a:ext cx="1525875" cy="2110250"/>
          </a:xfrm>
          <a:prstGeom prst="rect">
            <a:avLst/>
          </a:prstGeom>
          <a:noFill/>
          <a:ln>
            <a:noFill/>
          </a:ln>
        </p:spPr>
      </p:pic>
      <p:pic>
        <p:nvPicPr>
          <p:cNvPr id="306" name="Google Shape;306;g1e6a70b3e2c_0_0"/>
          <p:cNvPicPr preferRelativeResize="0"/>
          <p:nvPr/>
        </p:nvPicPr>
        <p:blipFill rotWithShape="1">
          <a:blip r:embed="rId4">
            <a:alphaModFix/>
          </a:blip>
          <a:srcRect b="0" l="0" r="0" t="0"/>
          <a:stretch/>
        </p:blipFill>
        <p:spPr>
          <a:xfrm>
            <a:off x="6970780" y="4243850"/>
            <a:ext cx="2371946" cy="237194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riefing Templat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