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7589825" cx="10120300"/>
  <p:notesSz cx="6858000" cy="92964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gn51MWtoziS1JCnHdwWXy3N9e7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1" name="Google Shape;231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0c22441487e1a37_0:notes"/>
          <p:cNvSpPr/>
          <p:nvPr>
            <p:ph idx="2" type="sldImg"/>
          </p:nvPr>
        </p:nvSpPr>
        <p:spPr>
          <a:xfrm>
            <a:off x="1073142" y="706438"/>
            <a:ext cx="4730700" cy="354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g40c22441487e1a37_0:notes"/>
          <p:cNvSpPr txBox="1"/>
          <p:nvPr>
            <p:ph idx="1" type="body"/>
          </p:nvPr>
        </p:nvSpPr>
        <p:spPr>
          <a:xfrm>
            <a:off x="914922" y="4491004"/>
            <a:ext cx="50283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4" name="Google Shape;174;g40c22441487e1a37_0:notes"/>
          <p:cNvSpPr txBox="1"/>
          <p:nvPr>
            <p:ph idx="12" type="sldNum"/>
          </p:nvPr>
        </p:nvSpPr>
        <p:spPr>
          <a:xfrm>
            <a:off x="3885682" y="8978774"/>
            <a:ext cx="2972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ea4e6eae9c_0_6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2" name="Google Shape;182;g1ea4e6eae9c_0_6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1ea4e6eae9c_0_6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a668e8d21_0_0:notes"/>
          <p:cNvSpPr/>
          <p:nvPr>
            <p:ph idx="2" type="sldImg"/>
          </p:nvPr>
        </p:nvSpPr>
        <p:spPr>
          <a:xfrm>
            <a:off x="1112829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ea668e8d21_0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ea668e8d21_0_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364bc1ef1_1_0:notes"/>
          <p:cNvSpPr/>
          <p:nvPr>
            <p:ph idx="2" type="sldImg"/>
          </p:nvPr>
        </p:nvSpPr>
        <p:spPr>
          <a:xfrm>
            <a:off x="1112829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9" name="Google Shape;199;g29364bc1ef1_1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29364bc1ef1_1_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6ece048e0_0_0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6" name="Google Shape;206;g286ece048e0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286ece048e0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90017ae299_0_0:notes"/>
          <p:cNvSpPr/>
          <p:nvPr>
            <p:ph idx="2" type="sldImg"/>
          </p:nvPr>
        </p:nvSpPr>
        <p:spPr>
          <a:xfrm>
            <a:off x="1160827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3" name="Google Shape;213;g290017ae299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290017ae299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9" name="Google Shape;29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Google Shape;34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" name="Google Shape;35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42" name="Google Shape;42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4804210309@students.ocps.ne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4804210309@students.ocps.net" TargetMode="External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1816002482@students.ocps.ne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thleticclearance.fhsaahome.org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Staff Sergeant Eliud Cruz-Garcia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f9758be2c3_0_26"/>
          <p:cNvSpPr txBox="1"/>
          <p:nvPr/>
        </p:nvSpPr>
        <p:spPr>
          <a:xfrm>
            <a:off x="7743675" y="6080200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November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2023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f9758be2c3_0_26"/>
          <p:cNvSpPr txBox="1"/>
          <p:nvPr/>
        </p:nvSpPr>
        <p:spPr>
          <a:xfrm>
            <a:off x="2420846" y="6286009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f9758be2c3_0_26"/>
          <p:cNvSpPr txBox="1"/>
          <p:nvPr/>
        </p:nvSpPr>
        <p:spPr>
          <a:xfrm>
            <a:off x="4151475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f9758be2c3_0_26"/>
          <p:cNvSpPr txBox="1"/>
          <p:nvPr/>
        </p:nvSpPr>
        <p:spPr>
          <a:xfrm>
            <a:off x="49867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f9758be2c3_0_26"/>
          <p:cNvSpPr txBox="1"/>
          <p:nvPr/>
        </p:nvSpPr>
        <p:spPr>
          <a:xfrm>
            <a:off x="59330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227" name="Google Shape;227;gfb4207d963_0_182"/>
          <p:cNvSpPr txBox="1"/>
          <p:nvPr/>
        </p:nvSpPr>
        <p:spPr>
          <a:xfrm>
            <a:off x="1062700" y="3277426"/>
            <a:ext cx="7996500" cy="27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holiday in the U.S. for remembering the people who died while serving in the country’s armed forces</a:t>
            </a:r>
            <a:endParaRPr b="0" i="0" sz="35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/>
              <a:t>What is Memorial Day? </a:t>
            </a:r>
            <a:endParaRPr sz="3534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KHHS Meeting (11/2)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Football Parking (11/3)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Inspection Marching Team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Athletic Clearances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Consent Forms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Logistics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Group Commander Interest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35" name="Google Shape;235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241" name="Google Shape;241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Cruz-Garcia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4804173126@students.ocps.net</a:t>
            </a:r>
            <a:endParaRPr b="1" i="0" sz="29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 Cruz-Garcia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147" name="Google Shape;147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157" name="Google Shape;157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 (Acting):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Micheal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f9758be2c3_0_339"/>
          <p:cNvSpPr txBox="1"/>
          <p:nvPr/>
        </p:nvSpPr>
        <p:spPr>
          <a:xfrm>
            <a:off x="3051124" y="2982075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Gen David Allvin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f9758be2c3_0_339"/>
          <p:cNvSpPr txBox="1"/>
          <p:nvPr/>
        </p:nvSpPr>
        <p:spPr>
          <a:xfrm>
            <a:off x="2077024" y="5908675"/>
            <a:ext cx="9651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Major Aidan Bernhard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f9758be2c3_0_339"/>
          <p:cNvSpPr txBox="1"/>
          <p:nvPr/>
        </p:nvSpPr>
        <p:spPr>
          <a:xfrm>
            <a:off x="3691274" y="6417300"/>
            <a:ext cx="911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</a:t>
            </a:r>
            <a:r>
              <a:rPr b="1" lang="en-US" sz="3200">
                <a:solidFill>
                  <a:srgbClr val="FF0000"/>
                </a:solidFill>
              </a:rPr>
              <a:t>Captain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Antonio Torre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0c22441487e1a37_0"/>
          <p:cNvSpPr txBox="1"/>
          <p:nvPr>
            <p:ph type="title"/>
          </p:nvPr>
        </p:nvSpPr>
        <p:spPr>
          <a:xfrm>
            <a:off x="1718019" y="252948"/>
            <a:ext cx="65469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025" lIns="84150" spcFirstLastPara="1" rIns="84150" wrap="square" tIns="420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00"/>
              <a:buFont typeface="Times New Roman"/>
              <a:buNone/>
            </a:pPr>
            <a:r>
              <a:rPr lang="en-US" sz="4900">
                <a:latin typeface="Arial"/>
                <a:ea typeface="Arial"/>
                <a:cs typeface="Arial"/>
                <a:sym typeface="Arial"/>
              </a:rPr>
              <a:t>Logistics</a:t>
            </a:r>
            <a:endParaRPr sz="3600"/>
          </a:p>
        </p:txBody>
      </p:sp>
      <p:sp>
        <p:nvSpPr>
          <p:cNvPr id="177" name="Google Shape;177;g40c22441487e1a37_0"/>
          <p:cNvSpPr txBox="1"/>
          <p:nvPr/>
        </p:nvSpPr>
        <p:spPr>
          <a:xfrm>
            <a:off x="0" y="0"/>
            <a:ext cx="24903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40c22441487e1a37_0"/>
          <p:cNvSpPr txBox="1"/>
          <p:nvPr/>
        </p:nvSpPr>
        <p:spPr>
          <a:xfrm>
            <a:off x="53180" y="5893052"/>
            <a:ext cx="10929900" cy="11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If there is any questions please contact C/ Vanessa Maloney at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4804210309@students.ocps.net</a:t>
            </a:r>
            <a:r>
              <a:rPr lang="en-US" sz="2200">
                <a:solidFill>
                  <a:schemeClr val="dk1"/>
                </a:solidFill>
              </a:rPr>
              <a:t> or 321-318-2929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40c22441487e1a37_0"/>
          <p:cNvSpPr txBox="1"/>
          <p:nvPr/>
        </p:nvSpPr>
        <p:spPr>
          <a:xfrm>
            <a:off x="710933" y="2199293"/>
            <a:ext cx="8956500" cy="3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Cadets Almodovar, Ceballos, Bermudez, Cuevas S., and Bray, please come pick up your items from logistics before Friday. There will be no more logistics appointments until after inspection.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a4e6eae9c_0_6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KHHS Meeting</a:t>
            </a:r>
            <a:endParaRPr/>
          </a:p>
        </p:txBody>
      </p:sp>
      <p:sp>
        <p:nvSpPr>
          <p:cNvPr id="186" name="Google Shape;186;g1ea4e6eae9c_0_64"/>
          <p:cNvSpPr txBox="1"/>
          <p:nvPr/>
        </p:nvSpPr>
        <p:spPr>
          <a:xfrm>
            <a:off x="555986" y="1533809"/>
            <a:ext cx="9008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KHHS meeting </a:t>
            </a:r>
            <a:r>
              <a:rPr b="1" lang="en-US" sz="3200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TODAY</a:t>
            </a:r>
            <a:r>
              <a:rPr b="0" i="0" lang="en-US" sz="3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US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November </a:t>
            </a:r>
            <a:r>
              <a:rPr b="1" i="0" lang="en-US" sz="3200" u="sng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1700-1800</a:t>
            </a:r>
            <a:r>
              <a:rPr b="0" i="0" lang="en-US" sz="3200" u="none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 </a:t>
            </a:r>
            <a:r>
              <a:rPr b="1" i="0" lang="en-US" sz="3200" u="sng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Microsoft Teams!</a:t>
            </a:r>
            <a:endParaRPr b="1" i="0" sz="3200" u="sng" cap="none" strike="noStrike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g1ea4e6eae9c_0_64"/>
          <p:cNvSpPr txBox="1"/>
          <p:nvPr/>
        </p:nvSpPr>
        <p:spPr>
          <a:xfrm>
            <a:off x="0" y="5825452"/>
            <a:ext cx="101202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Questions, comments, or concerns? Please contact C/ 2nd Lt. Sara Mattox at 407-242-3829 or 4804154679@students.ocps.net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1ea4e6eae9c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2440" y="2989264"/>
            <a:ext cx="3695419" cy="2270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ea668e8d21_0_0"/>
          <p:cNvSpPr txBox="1"/>
          <p:nvPr>
            <p:ph idx="1" type="body"/>
          </p:nvPr>
        </p:nvSpPr>
        <p:spPr>
          <a:xfrm>
            <a:off x="695772" y="1845533"/>
            <a:ext cx="8728800" cy="48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40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139"/>
              <a:buFont typeface="Arial"/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b="1" lang="en-US" sz="6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Time: 16</a:t>
            </a:r>
            <a:r>
              <a:rPr b="1" lang="en-US" sz="6900"/>
              <a:t>30 to 1930</a:t>
            </a:r>
            <a:endParaRPr b="1" sz="6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b="1" lang="en-US" sz="6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When: </a:t>
            </a:r>
            <a:r>
              <a:rPr b="1" lang="en-US" sz="6900"/>
              <a:t>3 November</a:t>
            </a:r>
            <a:r>
              <a:rPr b="1" lang="en-US" sz="6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b="1" lang="en-US" sz="6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Where: </a:t>
            </a:r>
            <a:r>
              <a:rPr lang="en-US" sz="6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Room 950(Colonel’s Room)</a:t>
            </a:r>
            <a:endParaRPr sz="6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b="1" lang="en-US" sz="69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Uniform</a:t>
            </a:r>
            <a:r>
              <a:rPr lang="en-US" sz="69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COMBO 5</a:t>
            </a:r>
            <a:endParaRPr sz="69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lang="en-US" sz="690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690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you can only go if you have combo 5)</a:t>
            </a:r>
            <a:endParaRPr b="1" sz="69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 b="1" sz="6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lang="en-US" sz="6900">
                <a:highlight>
                  <a:schemeClr val="lt1"/>
                </a:highlight>
              </a:rPr>
              <a:t>I</a:t>
            </a:r>
            <a:r>
              <a:rPr lang="en-US" sz="6850">
                <a:highlight>
                  <a:schemeClr val="lt1"/>
                </a:highlight>
              </a:rPr>
              <a:t>f you have any questions, comments, or concerns, please contact C/ Vanessa Maloney at </a:t>
            </a:r>
            <a:r>
              <a:rPr lang="en-US" sz="68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4804210309@students.ocps.net</a:t>
            </a:r>
            <a:r>
              <a:rPr lang="en-US" sz="6850">
                <a:latin typeface="Arial"/>
                <a:ea typeface="Arial"/>
                <a:cs typeface="Arial"/>
                <a:sym typeface="Arial"/>
              </a:rPr>
              <a:t> or 321-318-2929.</a:t>
            </a:r>
            <a:endParaRPr sz="68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 sz="6900">
              <a:highlight>
                <a:schemeClr val="lt1"/>
              </a:highlight>
            </a:endParaRPr>
          </a:p>
        </p:txBody>
      </p:sp>
      <p:sp>
        <p:nvSpPr>
          <p:cNvPr id="195" name="Google Shape;195;g1ea668e8d21_0_0"/>
          <p:cNvSpPr txBox="1"/>
          <p:nvPr>
            <p:ph type="title"/>
          </p:nvPr>
        </p:nvSpPr>
        <p:spPr>
          <a:xfrm>
            <a:off x="560384" y="111713"/>
            <a:ext cx="9660900" cy="15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Football Parking</a:t>
            </a:r>
            <a:endParaRPr sz="3200"/>
          </a:p>
        </p:txBody>
      </p:sp>
      <p:pic>
        <p:nvPicPr>
          <p:cNvPr id="196" name="Google Shape;196;g1ea668e8d2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5176" y="1992277"/>
            <a:ext cx="2482657" cy="23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9364bc1ef1_1_0"/>
          <p:cNvSpPr txBox="1"/>
          <p:nvPr/>
        </p:nvSpPr>
        <p:spPr>
          <a:xfrm>
            <a:off x="1642733" y="394503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Attention Inspection Marching Team!!!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9364bc1ef1_1_0"/>
          <p:cNvSpPr/>
          <p:nvPr/>
        </p:nvSpPr>
        <p:spPr>
          <a:xfrm>
            <a:off x="0" y="1688653"/>
            <a:ext cx="10120200" cy="52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Practice </a:t>
            </a:r>
            <a:r>
              <a:rPr b="1" i="0" lang="en-US" sz="2800" u="sng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Monday, Tuesday, and Thursday</a:t>
            </a:r>
            <a:endParaRPr b="1" i="0" sz="2800" u="sng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Roboto"/>
              <a:buChar char="•"/>
            </a:pPr>
            <a:r>
              <a:rPr b="1" i="0" lang="en-US" sz="2800" u="sng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After school for 1 hour</a:t>
            </a:r>
            <a:endParaRPr b="1" i="0" sz="2800" u="sng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Roboto"/>
              <a:buChar char="•"/>
            </a:pPr>
            <a:r>
              <a:rPr b="0" i="0" lang="en-US" sz="28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Wear your PT Uniform</a:t>
            </a:r>
            <a:endParaRPr b="0" i="0" sz="2800" u="none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Roboto"/>
              <a:buChar char="•"/>
            </a:pPr>
            <a:r>
              <a:rPr b="0" i="0" lang="en-US" sz="28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Meet in Colonel’s room (950)</a:t>
            </a:r>
            <a:endParaRPr b="0" i="0" sz="2800" u="none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Contact C</a:t>
            </a:r>
            <a:r>
              <a:rPr b="1" lang="en-US" sz="2800" u="sng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/ </a:t>
            </a:r>
            <a:r>
              <a:rPr b="1" i="0" lang="en-US" sz="2800" u="sng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Agrafena Ritz</a:t>
            </a:r>
            <a:r>
              <a:rPr b="0" i="0" lang="en-US" sz="28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at (386) 344-9452 or </a:t>
            </a:r>
            <a:r>
              <a:rPr b="0" i="0" lang="en-US" sz="28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1816002482@students.ocps.net</a:t>
            </a:r>
            <a:r>
              <a:rPr b="0" i="0" lang="en-US" sz="28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if you can make it!</a:t>
            </a:r>
            <a:endParaRPr b="0" i="0" sz="2800" u="none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86ece048e0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 Clearance</a:t>
            </a:r>
            <a:endParaRPr b="1" sz="3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g286ece048e0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900">
                <a:latin typeface="Roboto"/>
                <a:ea typeface="Roboto"/>
                <a:cs typeface="Roboto"/>
                <a:sym typeface="Roboto"/>
              </a:rPr>
              <a:t>These Cadets below are missing the Athletic Clearance: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Aguilar - Bravo	       Mezime - Delta		Saint Franc-Golf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Bermudez - Alpha	  Osoria - Charlie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Ceballos - Charlie	  Palacios - Foxtrot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Damuth - Alpha		  Parboo - 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DeSilva - Charlie		  Rosario - Delta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Doyle - Alpha			  Vazquez- Charlie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James- Golf              Almodovar-Charlie</a:t>
            </a:r>
            <a:endParaRPr sz="3000">
              <a:solidFill>
                <a:srgbClr val="FF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Madera - Bravo </a:t>
            </a: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	 Saint Franc-Alpha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 u="sng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https://athleticclearance.fhsaahome.org/</a:t>
            </a:r>
            <a:r>
              <a:rPr b="1" lang="en-US" sz="38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8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0017ae299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Cadet Forms</a:t>
            </a:r>
            <a:endParaRPr b="1" sz="4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g290017ae299_0_0"/>
          <p:cNvSpPr txBox="1"/>
          <p:nvPr>
            <p:ph idx="1" type="body"/>
          </p:nvPr>
        </p:nvSpPr>
        <p:spPr>
          <a:xfrm>
            <a:off x="1" y="1467000"/>
            <a:ext cx="125328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following cadets are missing their CONSENT FORM:</a:t>
            </a:r>
            <a:endParaRPr b="1" sz="38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g290017ae299_0_0"/>
          <p:cNvSpPr txBox="1"/>
          <p:nvPr/>
        </p:nvSpPr>
        <p:spPr>
          <a:xfrm>
            <a:off x="0" y="1869025"/>
            <a:ext cx="3180000" cy="50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Abrache, Hannah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Abrache, Simon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Aguilar, Andres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Barber, Chloe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Damuth, Dalton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Doyle, Ryan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Go, Connor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Nicholas, Alejandro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Osoria, Massyel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90017ae299_0_0"/>
          <p:cNvSpPr txBox="1"/>
          <p:nvPr/>
        </p:nvSpPr>
        <p:spPr>
          <a:xfrm>
            <a:off x="3398446" y="1592800"/>
            <a:ext cx="3323400" cy="23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Rodriguez, Analis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Saint Franc, Rose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Torres, Anthony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90017ae299_0_0"/>
          <p:cNvSpPr txBox="1"/>
          <p:nvPr/>
        </p:nvSpPr>
        <p:spPr>
          <a:xfrm>
            <a:off x="6101200" y="6942925"/>
            <a:ext cx="45078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90017ae299_0_0"/>
          <p:cNvSpPr txBox="1"/>
          <p:nvPr/>
        </p:nvSpPr>
        <p:spPr>
          <a:xfrm>
            <a:off x="3857800" y="4342800"/>
            <a:ext cx="57975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 fill one out,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hand it to </a:t>
            </a:r>
            <a:r>
              <a:rPr b="1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SENIOR OR COLONEL!!</a:t>
            </a:r>
            <a:endParaRPr b="1" i="0" sz="3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