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89825" cx="101203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hET/Tt5/ZK/HC0f+snB8WOjwbo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8" name="Google Shape;228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e3634c54dada6e9_0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6e3634c54dada6e9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g6e3634c54dada6e9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a5cd4e2162652c4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a5cd4e2162652c4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5a5cd4e2162652c4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8326e5c21725e8e_0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g78326e5c21725e8e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g78326e5c21725e8e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82f70e190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82f70e190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461c5098b_1_0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g28461c5098b_1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0" name="Google Shape;220;g28461c5098b_1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inyurl.com/JLABFL802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orms.gle/BWMZsp1HRVtjXuzv8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orms.gle/BWMZsp1HRVtjXuzv8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September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JLAB Interest Meeting (9/28)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Recruiting</a:t>
            </a:r>
            <a:endParaRPr/>
          </a:p>
        </p:txBody>
      </p:sp>
      <p:sp>
        <p:nvSpPr>
          <p:cNvPr id="232" name="Google Shape;232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38" name="Google Shape;238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e3634c54dada6e9_0"/>
          <p:cNvSpPr txBox="1"/>
          <p:nvPr>
            <p:ph idx="1" type="body"/>
          </p:nvPr>
        </p:nvSpPr>
        <p:spPr>
          <a:xfrm>
            <a:off x="156650" y="1624625"/>
            <a:ext cx="9807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61">
                <a:latin typeface="Arial"/>
                <a:ea typeface="Arial"/>
                <a:cs typeface="Arial"/>
                <a:sym typeface="Arial"/>
              </a:rPr>
              <a:t>Junior Leadership &amp; Academic bowl is like Jeopardy but with teams! Earn 2 ribbons!</a:t>
            </a:r>
            <a:endParaRPr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61">
                <a:latin typeface="Arial"/>
                <a:ea typeface="Arial"/>
                <a:cs typeface="Arial"/>
                <a:sym typeface="Arial"/>
              </a:rPr>
              <a:t>Example Question: </a:t>
            </a:r>
            <a:r>
              <a:rPr lang="en-US" sz="2550">
                <a:latin typeface="Arial"/>
                <a:ea typeface="Arial"/>
                <a:cs typeface="Arial"/>
                <a:sym typeface="Arial"/>
              </a:rPr>
              <a:t>A government that is limited in practice by a written or unwritten constitution which they must obey is known as a(n) ____________.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6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JLAB MEETING TODAY AFTER SCHOOL!!! AT 14:30</a:t>
            </a:r>
            <a:endParaRPr b="1" sz="256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6e3634c54dada6e9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 sz="3500"/>
              <a:t>JLAB Interest Form</a:t>
            </a:r>
            <a:endParaRPr sz="3500"/>
          </a:p>
        </p:txBody>
      </p:sp>
      <p:sp>
        <p:nvSpPr>
          <p:cNvPr id="178" name="Google Shape;178;g6e3634c54dada6e9_0"/>
          <p:cNvSpPr txBox="1"/>
          <p:nvPr/>
        </p:nvSpPr>
        <p:spPr>
          <a:xfrm>
            <a:off x="0" y="0"/>
            <a:ext cx="24903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6e3634c54dada6e9_0"/>
          <p:cNvSpPr txBox="1"/>
          <p:nvPr/>
        </p:nvSpPr>
        <p:spPr>
          <a:xfrm>
            <a:off x="2075100" y="4910013"/>
            <a:ext cx="68481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hlink"/>
                </a:solidFill>
                <a:hlinkClick r:id="rId3"/>
              </a:rPr>
              <a:t>https://tinyurl.com/JLABFL802</a:t>
            </a:r>
            <a:endParaRPr u="sng">
              <a:solidFill>
                <a:schemeClr val="accent5"/>
              </a:solidFill>
            </a:endParaRPr>
          </a:p>
        </p:txBody>
      </p:sp>
      <p:pic>
        <p:nvPicPr>
          <p:cNvPr id="180" name="Google Shape;180;g6e3634c54dada6e9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50" y="4398200"/>
            <a:ext cx="1775300" cy="17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6e3634c54dada6e9_0"/>
          <p:cNvSpPr txBox="1"/>
          <p:nvPr/>
        </p:nvSpPr>
        <p:spPr>
          <a:xfrm>
            <a:off x="850" y="6018575"/>
            <a:ext cx="101202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For any questions, comments or concerns contact </a:t>
            </a:r>
            <a:r>
              <a:rPr b="1" lang="en-US" sz="2700">
                <a:solidFill>
                  <a:schemeClr val="dk1"/>
                </a:solidFill>
              </a:rPr>
              <a:t>C/Staff Sergeant Ian Kristona@</a:t>
            </a:r>
            <a:r>
              <a:rPr b="1" lang="en-US" sz="2700">
                <a:solidFill>
                  <a:srgbClr val="FF0000"/>
                </a:solidFill>
              </a:rPr>
              <a:t>4804098968@students.ocps.net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182" name="Google Shape;182;g6e3634c54dada6e9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925" y="4398200"/>
            <a:ext cx="2918950" cy="8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6e3634c54dada6e9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4426" y="5157700"/>
            <a:ext cx="3314601" cy="10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6e3634c54dada6e9_0"/>
          <p:cNvSpPr txBox="1"/>
          <p:nvPr/>
        </p:nvSpPr>
        <p:spPr>
          <a:xfrm>
            <a:off x="3170150" y="3060325"/>
            <a:ext cx="9638700" cy="1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50">
                <a:solidFill>
                  <a:schemeClr val="dk1"/>
                </a:solidFill>
              </a:rPr>
              <a:t>Constitutional government</a:t>
            </a:r>
            <a:endParaRPr sz="2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a5cd4e2162652c4_0"/>
          <p:cNvSpPr txBox="1"/>
          <p:nvPr>
            <p:ph idx="1" type="body"/>
          </p:nvPr>
        </p:nvSpPr>
        <p:spPr>
          <a:xfrm>
            <a:off x="695771" y="1845551"/>
            <a:ext cx="35391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Reasons: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1st yr uniforms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LDRs (Drill/Raiders)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Scholarships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Force Ball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Service hrs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Picnic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Day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Days 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5a5cd4e2162652c4_0"/>
          <p:cNvSpPr txBox="1"/>
          <p:nvPr>
            <p:ph type="title"/>
          </p:nvPr>
        </p:nvSpPr>
        <p:spPr>
          <a:xfrm>
            <a:off x="229709" y="-12"/>
            <a:ext cx="9660900" cy="15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Recruiting </a:t>
            </a:r>
            <a:endParaRPr sz="3200"/>
          </a:p>
        </p:txBody>
      </p:sp>
      <p:pic>
        <p:nvPicPr>
          <p:cNvPr id="192" name="Google Shape;192;g5a5cd4e2162652c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887" y="1509923"/>
            <a:ext cx="5885411" cy="588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8326e5c21725e8e_0"/>
          <p:cNvSpPr txBox="1"/>
          <p:nvPr>
            <p:ph idx="1" type="body"/>
          </p:nvPr>
        </p:nvSpPr>
        <p:spPr>
          <a:xfrm>
            <a:off x="156650" y="1624625"/>
            <a:ext cx="9807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61">
                <a:latin typeface="Arial"/>
                <a:ea typeface="Arial"/>
                <a:cs typeface="Arial"/>
                <a:sym typeface="Arial"/>
              </a:rPr>
              <a:t>Vote for your homecoming court here:</a:t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6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https://forms.gle/BWMZsp1HRVtjXuzv8</a:t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6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78326e5c21725e8e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 sz="3500"/>
              <a:t>Homecoming court</a:t>
            </a:r>
            <a:endParaRPr sz="3500"/>
          </a:p>
        </p:txBody>
      </p:sp>
      <p:sp>
        <p:nvSpPr>
          <p:cNvPr id="200" name="Google Shape;200;g78326e5c21725e8e_0"/>
          <p:cNvSpPr txBox="1"/>
          <p:nvPr/>
        </p:nvSpPr>
        <p:spPr>
          <a:xfrm>
            <a:off x="0" y="0"/>
            <a:ext cx="24903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78326e5c21725e8e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200" y="346246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82f70e190_0_0"/>
          <p:cNvSpPr txBox="1"/>
          <p:nvPr>
            <p:ph type="title"/>
          </p:nvPr>
        </p:nvSpPr>
        <p:spPr>
          <a:xfrm>
            <a:off x="1391497" y="-11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Chief’s Quote of the Week</a:t>
            </a:r>
            <a:endParaRPr/>
          </a:p>
        </p:txBody>
      </p:sp>
      <p:sp>
        <p:nvSpPr>
          <p:cNvPr id="207" name="Google Shape;207;g1e82f70e190_0_0"/>
          <p:cNvSpPr txBox="1"/>
          <p:nvPr>
            <p:ph idx="1" type="body"/>
          </p:nvPr>
        </p:nvSpPr>
        <p:spPr>
          <a:xfrm>
            <a:off x="655956" y="205899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"You gain strength, courage and confidence by every experience in which you really stop to look fear in the face. You must do the thing you think you cannot do."</a:t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– Eleanor Roosevelt</a:t>
            </a:r>
            <a:endParaRPr/>
          </a:p>
        </p:txBody>
      </p:sp>
      <p:pic>
        <p:nvPicPr>
          <p:cNvPr id="208" name="Google Shape;208;g1e82f70e19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0" y="4355314"/>
            <a:ext cx="3173136" cy="177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e82f70e19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087" y="4249881"/>
            <a:ext cx="2899045" cy="192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15" name="Google Shape;215;gfb4207d963_0_182"/>
          <p:cNvSpPr txBox="1"/>
          <p:nvPr/>
        </p:nvSpPr>
        <p:spPr>
          <a:xfrm>
            <a:off x="1061900" y="3795726"/>
            <a:ext cx="79965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Monday in May</a:t>
            </a:r>
            <a:endParaRPr sz="35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When is Memorial Day?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461c5098b_1_0"/>
          <p:cNvSpPr txBox="1"/>
          <p:nvPr>
            <p:ph idx="1" type="body"/>
          </p:nvPr>
        </p:nvSpPr>
        <p:spPr>
          <a:xfrm>
            <a:off x="156650" y="1624625"/>
            <a:ext cx="9807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61">
                <a:latin typeface="Arial"/>
                <a:ea typeface="Arial"/>
                <a:cs typeface="Arial"/>
                <a:sym typeface="Arial"/>
              </a:rPr>
              <a:t>Vote for your homecoming court here:</a:t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6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https://forms.gle/BWMZsp1HRVtjXuzv8</a:t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6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8461c5098b_1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 sz="3500"/>
              <a:t>Homecoming court</a:t>
            </a:r>
            <a:endParaRPr sz="3500"/>
          </a:p>
        </p:txBody>
      </p:sp>
      <p:sp>
        <p:nvSpPr>
          <p:cNvPr id="224" name="Google Shape;224;g28461c5098b_1_0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28461c5098b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200" y="346246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