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7589825" cx="101203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91">
          <p15:clr>
            <a:srgbClr val="A4A3A4"/>
          </p15:clr>
        </p15:guide>
        <p15:guide id="2" pos="3188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izq6XXVb4ls4/TQ6vpXygCH2yr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91" orient="horz"/>
        <p:guide pos="31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297232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5682" y="0"/>
            <a:ext cx="2972319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2838" y="695325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922" y="4417381"/>
            <a:ext cx="5028161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31581"/>
            <a:ext cx="297232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5682" y="8831581"/>
            <a:ext cx="2972319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525" lIns="89050" spcFirstLastPara="1" rIns="89050" wrap="square" tIns="445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9758be2c3_0_26:notes"/>
          <p:cNvSpPr/>
          <p:nvPr>
            <p:ph idx="2" type="sldImg"/>
          </p:nvPr>
        </p:nvSpPr>
        <p:spPr>
          <a:xfrm>
            <a:off x="1112838" y="695325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gf9758be2c3_0_26:notes"/>
          <p:cNvSpPr txBox="1"/>
          <p:nvPr>
            <p:ph idx="1" type="body"/>
          </p:nvPr>
        </p:nvSpPr>
        <p:spPr>
          <a:xfrm>
            <a:off x="914922" y="4417381"/>
            <a:ext cx="50283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gf9758be2c3_0_26:notes"/>
          <p:cNvSpPr txBox="1"/>
          <p:nvPr>
            <p:ph idx="12" type="sldNum"/>
          </p:nvPr>
        </p:nvSpPr>
        <p:spPr>
          <a:xfrm>
            <a:off x="3885682" y="8831581"/>
            <a:ext cx="29724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4525" lIns="89050" spcFirstLastPara="1" rIns="89050" wrap="square" tIns="445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66a9ddb5d_0_670:notes"/>
          <p:cNvSpPr/>
          <p:nvPr>
            <p:ph idx="2" type="sldImg"/>
          </p:nvPr>
        </p:nvSpPr>
        <p:spPr>
          <a:xfrm>
            <a:off x="1112838" y="695325"/>
            <a:ext cx="4651500" cy="348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0" name="Google Shape;140;g1066a9ddb5d_0_670:notes"/>
          <p:cNvSpPr txBox="1"/>
          <p:nvPr>
            <p:ph idx="1" type="body"/>
          </p:nvPr>
        </p:nvSpPr>
        <p:spPr>
          <a:xfrm>
            <a:off x="914922" y="4417381"/>
            <a:ext cx="50283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g1066a9ddb5d_0_670:notes"/>
          <p:cNvSpPr txBox="1"/>
          <p:nvPr>
            <p:ph idx="12" type="sldNum"/>
          </p:nvPr>
        </p:nvSpPr>
        <p:spPr>
          <a:xfrm>
            <a:off x="3885682" y="8831581"/>
            <a:ext cx="29724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4525" lIns="89050" spcFirstLastPara="1" rIns="89050" wrap="square" tIns="445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9758be2c3_0_339:notes"/>
          <p:cNvSpPr txBox="1"/>
          <p:nvPr>
            <p:ph idx="1" type="body"/>
          </p:nvPr>
        </p:nvSpPr>
        <p:spPr>
          <a:xfrm>
            <a:off x="914922" y="4417381"/>
            <a:ext cx="50283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gf9758be2c3_0_339:notes"/>
          <p:cNvSpPr/>
          <p:nvPr>
            <p:ph idx="2" type="sldImg"/>
          </p:nvPr>
        </p:nvSpPr>
        <p:spPr>
          <a:xfrm>
            <a:off x="1112838" y="695325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82e88cc1b2_0_0:notes"/>
          <p:cNvSpPr/>
          <p:nvPr>
            <p:ph idx="2" type="sldImg"/>
          </p:nvPr>
        </p:nvSpPr>
        <p:spPr>
          <a:xfrm>
            <a:off x="1113103" y="706914"/>
            <a:ext cx="4650900" cy="354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3" name="Google Shape;173;g282e88cc1b2_0_0:notes"/>
          <p:cNvSpPr txBox="1"/>
          <p:nvPr>
            <p:ph idx="1" type="body"/>
          </p:nvPr>
        </p:nvSpPr>
        <p:spPr>
          <a:xfrm>
            <a:off x="914922" y="4491004"/>
            <a:ext cx="5028300" cy="42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4" name="Google Shape;174;g282e88cc1b2_0_0:notes"/>
          <p:cNvSpPr txBox="1"/>
          <p:nvPr>
            <p:ph idx="12" type="sldNum"/>
          </p:nvPr>
        </p:nvSpPr>
        <p:spPr>
          <a:xfrm>
            <a:off x="3885682" y="8978774"/>
            <a:ext cx="2972400" cy="47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4525" lIns="89050" spcFirstLastPara="1" rIns="89050" wrap="square" tIns="445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82e88cc1b2_0_110:notes"/>
          <p:cNvSpPr txBox="1"/>
          <p:nvPr>
            <p:ph idx="1" type="body"/>
          </p:nvPr>
        </p:nvSpPr>
        <p:spPr>
          <a:xfrm>
            <a:off x="914922" y="4417381"/>
            <a:ext cx="50283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g282e88cc1b2_0_110:notes"/>
          <p:cNvSpPr/>
          <p:nvPr>
            <p:ph idx="2" type="sldImg"/>
          </p:nvPr>
        </p:nvSpPr>
        <p:spPr>
          <a:xfrm>
            <a:off x="1112838" y="695325"/>
            <a:ext cx="4651500" cy="348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b4207d963_0_182:notes"/>
          <p:cNvSpPr txBox="1"/>
          <p:nvPr>
            <p:ph idx="1" type="body"/>
          </p:nvPr>
        </p:nvSpPr>
        <p:spPr>
          <a:xfrm>
            <a:off x="914922" y="4417381"/>
            <a:ext cx="50283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gfb4207d963_0_182:notes"/>
          <p:cNvSpPr/>
          <p:nvPr>
            <p:ph idx="2" type="sldImg"/>
          </p:nvPr>
        </p:nvSpPr>
        <p:spPr>
          <a:xfrm>
            <a:off x="1112838" y="695325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37f9c2dc40_0_244:notes"/>
          <p:cNvSpPr/>
          <p:nvPr>
            <p:ph idx="2" type="sldImg"/>
          </p:nvPr>
        </p:nvSpPr>
        <p:spPr>
          <a:xfrm>
            <a:off x="1112838" y="695325"/>
            <a:ext cx="4651500" cy="348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3" name="Google Shape;203;g137f9c2dc40_0_244:notes"/>
          <p:cNvSpPr txBox="1"/>
          <p:nvPr>
            <p:ph idx="1" type="body"/>
          </p:nvPr>
        </p:nvSpPr>
        <p:spPr>
          <a:xfrm>
            <a:off x="914922" y="4417381"/>
            <a:ext cx="50283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4" name="Google Shape;204;g137f9c2dc40_0_244:notes"/>
          <p:cNvSpPr txBox="1"/>
          <p:nvPr>
            <p:ph idx="12" type="sldNum"/>
          </p:nvPr>
        </p:nvSpPr>
        <p:spPr>
          <a:xfrm>
            <a:off x="3885682" y="8831581"/>
            <a:ext cx="29724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4525" lIns="89050" spcFirstLastPara="1" rIns="89050" wrap="square" tIns="445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f9758be2c3_0_1212:notes"/>
          <p:cNvSpPr txBox="1"/>
          <p:nvPr>
            <p:ph idx="1" type="body"/>
          </p:nvPr>
        </p:nvSpPr>
        <p:spPr>
          <a:xfrm>
            <a:off x="914922" y="4417381"/>
            <a:ext cx="50283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gf9758be2c3_0_1212:notes"/>
          <p:cNvSpPr/>
          <p:nvPr>
            <p:ph idx="2" type="sldImg"/>
          </p:nvPr>
        </p:nvSpPr>
        <p:spPr>
          <a:xfrm>
            <a:off x="1112838" y="695325"/>
            <a:ext cx="4651500" cy="348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95772" y="2020443"/>
            <a:ext cx="8728770" cy="4815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0" r="0" t="-5"/>
          <a:stretch/>
        </p:blipFill>
        <p:spPr>
          <a:xfrm>
            <a:off x="177063" y="301868"/>
            <a:ext cx="1042138" cy="958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1932" y="62344"/>
            <a:ext cx="1144760" cy="112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6915" y="349350"/>
            <a:ext cx="1110492" cy="1125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Google Shape;23;p3"/>
          <p:cNvCxnSpPr/>
          <p:nvPr/>
        </p:nvCxnSpPr>
        <p:spPr>
          <a:xfrm>
            <a:off x="0" y="1445687"/>
            <a:ext cx="10143467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4" name="Google Shape;24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" y="6938962"/>
            <a:ext cx="10120313" cy="4095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/>
          <p:nvPr>
            <p:ph type="title"/>
          </p:nvPr>
        </p:nvSpPr>
        <p:spPr>
          <a:xfrm>
            <a:off x="695772" y="374073"/>
            <a:ext cx="8728770" cy="10364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500"/>
              <a:buFont typeface="Times New Roman"/>
              <a:buNone/>
              <a:defRPr b="1" sz="35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type="title"/>
          </p:nvPr>
        </p:nvSpPr>
        <p:spPr>
          <a:xfrm>
            <a:off x="697090" y="505989"/>
            <a:ext cx="3264064" cy="1770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41"/>
              <a:buFont typeface="Calibri"/>
              <a:buNone/>
              <a:defRPr sz="354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" type="body"/>
          </p:nvPr>
        </p:nvSpPr>
        <p:spPr>
          <a:xfrm>
            <a:off x="4302451" y="1092798"/>
            <a:ext cx="5123408" cy="5393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3453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3541"/>
              <a:buChar char="•"/>
              <a:defRPr sz="3541"/>
            </a:lvl1pPr>
            <a:lvl2pPr indent="-425386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3099"/>
              <a:buChar char="•"/>
              <a:defRPr sz="3099"/>
            </a:lvl2pPr>
            <a:lvl3pPr indent="-397256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656"/>
              <a:buChar char="•"/>
              <a:defRPr sz="2656"/>
            </a:lvl3pPr>
            <a:lvl4pPr indent="-369125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Char char="•"/>
              <a:defRPr sz="2213"/>
            </a:lvl4pPr>
            <a:lvl5pPr indent="-369125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Char char="•"/>
              <a:defRPr sz="2213"/>
            </a:lvl5pPr>
            <a:lvl6pPr indent="-369125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Char char="•"/>
              <a:defRPr sz="2213"/>
            </a:lvl6pPr>
            <a:lvl7pPr indent="-369125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Char char="•"/>
              <a:defRPr sz="2213"/>
            </a:lvl7pPr>
            <a:lvl8pPr indent="-369125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Char char="•"/>
              <a:defRPr sz="2213"/>
            </a:lvl8pPr>
            <a:lvl9pPr indent="-369125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Char char="•"/>
              <a:defRPr sz="2213"/>
            </a:lvl9pPr>
          </a:lstStyle>
          <a:p/>
        </p:txBody>
      </p:sp>
      <p:sp>
        <p:nvSpPr>
          <p:cNvPr id="88" name="Google Shape;88;p10"/>
          <p:cNvSpPr txBox="1"/>
          <p:nvPr>
            <p:ph idx="2" type="body"/>
          </p:nvPr>
        </p:nvSpPr>
        <p:spPr>
          <a:xfrm>
            <a:off x="697090" y="2276951"/>
            <a:ext cx="3264064" cy="4218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1pPr>
            <a:lvl2pPr indent="-2286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549"/>
              <a:buNone/>
              <a:defRPr sz="1549"/>
            </a:lvl2pPr>
            <a:lvl3pPr indent="-2286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328"/>
              <a:buNone/>
              <a:defRPr sz="1328"/>
            </a:lvl3pPr>
            <a:lvl4pPr indent="-2286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4pPr>
            <a:lvl5pPr indent="-2286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5pPr>
            <a:lvl6pPr indent="-2286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6pPr>
            <a:lvl7pPr indent="-2286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7pPr>
            <a:lvl8pPr indent="-2286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8pPr>
            <a:lvl9pPr indent="-2286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9pPr>
          </a:lstStyle>
          <a:p/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0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697090" y="505989"/>
            <a:ext cx="3264064" cy="1770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41"/>
              <a:buFont typeface="Calibri"/>
              <a:buNone/>
              <a:defRPr sz="354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/>
          <p:nvPr>
            <p:ph idx="2" type="pic"/>
          </p:nvPr>
        </p:nvSpPr>
        <p:spPr>
          <a:xfrm>
            <a:off x="4302451" y="1092798"/>
            <a:ext cx="5123408" cy="5393704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1"/>
          <p:cNvSpPr txBox="1"/>
          <p:nvPr>
            <p:ph idx="1" type="body"/>
          </p:nvPr>
        </p:nvSpPr>
        <p:spPr>
          <a:xfrm>
            <a:off x="697090" y="2276951"/>
            <a:ext cx="3264064" cy="4218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1pPr>
            <a:lvl2pPr indent="-2286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549"/>
              <a:buNone/>
              <a:defRPr sz="1549"/>
            </a:lvl2pPr>
            <a:lvl3pPr indent="-2286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328"/>
              <a:buNone/>
              <a:defRPr sz="1328"/>
            </a:lvl3pPr>
            <a:lvl4pPr indent="-2286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4pPr>
            <a:lvl5pPr indent="-2286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5pPr>
            <a:lvl6pPr indent="-2286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6pPr>
            <a:lvl7pPr indent="-2286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7pPr>
            <a:lvl8pPr indent="-2286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8pPr>
            <a:lvl9pPr indent="-2286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107"/>
              <a:buNone/>
              <a:defRPr sz="1107"/>
            </a:lvl9pPr>
          </a:lstStyle>
          <a:p/>
        </p:txBody>
      </p:sp>
      <p:sp>
        <p:nvSpPr>
          <p:cNvPr id="96" name="Google Shape;96;p11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/>
          <p:nvPr>
            <p:ph type="title"/>
          </p:nvPr>
        </p:nvSpPr>
        <p:spPr>
          <a:xfrm>
            <a:off x="695772" y="404090"/>
            <a:ext cx="8728770" cy="1467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" type="body"/>
          </p:nvPr>
        </p:nvSpPr>
        <p:spPr>
          <a:xfrm rot="5400000">
            <a:off x="2652316" y="63899"/>
            <a:ext cx="4815682" cy="8728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2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 rot="5400000">
            <a:off x="5117428" y="2529012"/>
            <a:ext cx="6432037" cy="2182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 rot="5400000">
            <a:off x="689790" y="410071"/>
            <a:ext cx="6432037" cy="642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gradFill>
          <a:gsLst>
            <a:gs pos="0">
              <a:srgbClr val="BFBFBF"/>
            </a:gs>
            <a:gs pos="100000">
              <a:srgbClr val="73737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g1e5dd67b829_0_123"/>
          <p:cNvGrpSpPr/>
          <p:nvPr/>
        </p:nvGrpSpPr>
        <p:grpSpPr>
          <a:xfrm>
            <a:off x="0" y="5760254"/>
            <a:ext cx="10120579" cy="1829633"/>
            <a:chOff x="0" y="3903669"/>
            <a:chExt cx="9144000" cy="1239925"/>
          </a:xfrm>
        </p:grpSpPr>
        <p:sp>
          <p:nvSpPr>
            <p:cNvPr id="113" name="Google Shape;113;g1e5dd67b829_0_123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2425" lIns="112425" spcFirstLastPara="1" rIns="112425" wrap="square" tIns="112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g1e5dd67b829_0_123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2425" lIns="112425" spcFirstLastPara="1" rIns="112425" wrap="square" tIns="112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g1e5dd67b829_0_123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2425" lIns="112425" spcFirstLastPara="1" rIns="112425" wrap="square" tIns="112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g1e5dd67b829_0_12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2425" lIns="112425" spcFirstLastPara="1" rIns="112425" wrap="square" tIns="112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g1e5dd67b829_0_123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2425" lIns="112425" spcFirstLastPara="1" rIns="112425" wrap="square" tIns="112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Google Shape;118;g1e5dd67b829_0_123"/>
          <p:cNvSpPr txBox="1"/>
          <p:nvPr>
            <p:ph type="title"/>
          </p:nvPr>
        </p:nvSpPr>
        <p:spPr>
          <a:xfrm>
            <a:off x="344980" y="270517"/>
            <a:ext cx="9430200" cy="89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9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9" name="Google Shape;119;g1e5dd67b829_0_123"/>
          <p:cNvSpPr txBox="1"/>
          <p:nvPr>
            <p:ph idx="1" type="body"/>
          </p:nvPr>
        </p:nvSpPr>
        <p:spPr>
          <a:xfrm>
            <a:off x="344980" y="1950062"/>
            <a:ext cx="9430200" cy="49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5386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lt1"/>
              </a:buClr>
              <a:buSzPts val="3099"/>
              <a:buChar char="•"/>
              <a:defRPr>
                <a:solidFill>
                  <a:schemeClr val="lt1"/>
                </a:solidFill>
              </a:defRPr>
            </a:lvl1pPr>
            <a:lvl2pPr indent="-397256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2656"/>
              <a:buChar char="•"/>
              <a:defRPr>
                <a:solidFill>
                  <a:schemeClr val="lt1"/>
                </a:solidFill>
              </a:defRPr>
            </a:lvl2pPr>
            <a:lvl3pPr indent="-369125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2213"/>
              <a:buChar char="•"/>
              <a:defRPr>
                <a:solidFill>
                  <a:schemeClr val="lt1"/>
                </a:solidFill>
              </a:defRPr>
            </a:lvl3pPr>
            <a:lvl4pPr indent="-355092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1992"/>
              <a:buChar char="•"/>
              <a:defRPr>
                <a:solidFill>
                  <a:schemeClr val="lt1"/>
                </a:solidFill>
              </a:defRPr>
            </a:lvl4pPr>
            <a:lvl5pPr indent="-355092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1992"/>
              <a:buChar char="•"/>
              <a:defRPr>
                <a:solidFill>
                  <a:schemeClr val="lt1"/>
                </a:solidFill>
              </a:defRPr>
            </a:lvl5pPr>
            <a:lvl6pPr indent="-355092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1992"/>
              <a:buChar char="•"/>
              <a:defRPr>
                <a:solidFill>
                  <a:schemeClr val="lt1"/>
                </a:solidFill>
              </a:defRPr>
            </a:lvl6pPr>
            <a:lvl7pPr indent="-355092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1992"/>
              <a:buChar char="•"/>
              <a:defRPr>
                <a:solidFill>
                  <a:schemeClr val="lt1"/>
                </a:solidFill>
              </a:defRPr>
            </a:lvl7pPr>
            <a:lvl8pPr indent="-355091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1992"/>
              <a:buChar char="•"/>
              <a:defRPr>
                <a:solidFill>
                  <a:schemeClr val="lt1"/>
                </a:solidFill>
              </a:defRPr>
            </a:lvl8pPr>
            <a:lvl9pPr indent="-355091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lt1"/>
              </a:buClr>
              <a:buSzPts val="1992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120" name="Google Shape;120;g1e5dd67b829_0_1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4866" y="156293"/>
            <a:ext cx="755372" cy="672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1e5dd67b829_0_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2417" y="156304"/>
            <a:ext cx="858615" cy="844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1e5dd67b829_0_1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7399" y="443310"/>
            <a:ext cx="832913" cy="844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1_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2d76d61e86_1_104"/>
          <p:cNvSpPr txBox="1"/>
          <p:nvPr>
            <p:ph idx="1" type="body"/>
          </p:nvPr>
        </p:nvSpPr>
        <p:spPr>
          <a:xfrm>
            <a:off x="695771" y="2020440"/>
            <a:ext cx="8728800" cy="48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g22d76d61e86_1_104"/>
          <p:cNvSpPr txBox="1"/>
          <p:nvPr>
            <p:ph idx="10" type="dt"/>
          </p:nvPr>
        </p:nvSpPr>
        <p:spPr>
          <a:xfrm>
            <a:off x="695771" y="7034646"/>
            <a:ext cx="22770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9" name="Google Shape;29;g22d76d61e86_1_104"/>
          <p:cNvSpPr txBox="1"/>
          <p:nvPr>
            <p:ph idx="11" type="ftr"/>
          </p:nvPr>
        </p:nvSpPr>
        <p:spPr>
          <a:xfrm>
            <a:off x="3352350" y="7034646"/>
            <a:ext cx="34155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0" name="Google Shape;30;g22d76d61e86_1_104"/>
          <p:cNvSpPr txBox="1"/>
          <p:nvPr>
            <p:ph idx="12" type="sldNum"/>
          </p:nvPr>
        </p:nvSpPr>
        <p:spPr>
          <a:xfrm>
            <a:off x="7147462" y="7034646"/>
            <a:ext cx="22770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g22d76d61e86_1_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7063" y="301868"/>
            <a:ext cx="1042137" cy="958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2d76d61e86_1_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1921" y="62343"/>
            <a:ext cx="1144758" cy="112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2d76d61e86_1_10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6904" y="349349"/>
            <a:ext cx="1110490" cy="11252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Google Shape;34;g22d76d61e86_1_104"/>
          <p:cNvCxnSpPr/>
          <p:nvPr/>
        </p:nvCxnSpPr>
        <p:spPr>
          <a:xfrm>
            <a:off x="0" y="1445685"/>
            <a:ext cx="101436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5" name="Google Shape;35;g22d76d61e86_1_10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" y="6938950"/>
            <a:ext cx="10120301" cy="4095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g22d76d61e86_1_104"/>
          <p:cNvSpPr txBox="1"/>
          <p:nvPr>
            <p:ph type="title"/>
          </p:nvPr>
        </p:nvSpPr>
        <p:spPr>
          <a:xfrm>
            <a:off x="695771" y="374073"/>
            <a:ext cx="87288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500"/>
              <a:buFont typeface="Times New Roman"/>
              <a:buNone/>
              <a:defRPr b="1" sz="3163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f62be167d5_0_170"/>
          <p:cNvSpPr txBox="1"/>
          <p:nvPr>
            <p:ph type="title"/>
          </p:nvPr>
        </p:nvSpPr>
        <p:spPr>
          <a:xfrm>
            <a:off x="695772" y="404090"/>
            <a:ext cx="8728800" cy="14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gf62be167d5_0_170"/>
          <p:cNvSpPr txBox="1"/>
          <p:nvPr>
            <p:ph idx="1" type="body"/>
          </p:nvPr>
        </p:nvSpPr>
        <p:spPr>
          <a:xfrm>
            <a:off x="695772" y="2020443"/>
            <a:ext cx="8728800" cy="48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4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gf62be167d5_0_170"/>
          <p:cNvSpPr txBox="1"/>
          <p:nvPr>
            <p:ph idx="10" type="dt"/>
          </p:nvPr>
        </p:nvSpPr>
        <p:spPr>
          <a:xfrm>
            <a:off x="695772" y="7034659"/>
            <a:ext cx="22770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9pPr>
          </a:lstStyle>
          <a:p/>
        </p:txBody>
      </p:sp>
      <p:sp>
        <p:nvSpPr>
          <p:cNvPr id="41" name="Google Shape;41;gf62be167d5_0_170"/>
          <p:cNvSpPr txBox="1"/>
          <p:nvPr>
            <p:ph idx="11" type="ftr"/>
          </p:nvPr>
        </p:nvSpPr>
        <p:spPr>
          <a:xfrm>
            <a:off x="3352354" y="7034659"/>
            <a:ext cx="34155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lvl9pPr>
          </a:lstStyle>
          <a:p/>
        </p:txBody>
      </p:sp>
      <p:sp>
        <p:nvSpPr>
          <p:cNvPr id="42" name="Google Shape;42;gf62be167d5_0_170"/>
          <p:cNvSpPr txBox="1"/>
          <p:nvPr>
            <p:ph idx="12" type="sldNum"/>
          </p:nvPr>
        </p:nvSpPr>
        <p:spPr>
          <a:xfrm>
            <a:off x="7147472" y="7034659"/>
            <a:ext cx="22770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08"/>
              <a:buFont typeface="Arial"/>
              <a:buNone/>
              <a:defRPr b="0" i="0" sz="1308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3" name="Google Shape;43;gf62be167d5_0_1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7064" y="301868"/>
            <a:ext cx="1042138" cy="958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f62be167d5_0_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1932" y="62344"/>
            <a:ext cx="1144760" cy="112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f62be167d5_0_1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6915" y="349350"/>
            <a:ext cx="1110492" cy="1125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" name="Google Shape;46;gf62be167d5_0_170"/>
          <p:cNvCxnSpPr/>
          <p:nvPr/>
        </p:nvCxnSpPr>
        <p:spPr>
          <a:xfrm>
            <a:off x="1" y="1445687"/>
            <a:ext cx="101436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7" name="Google Shape;47;gf62be167d5_0_17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" y="6938964"/>
            <a:ext cx="10120312" cy="40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type="ctrTitle"/>
          </p:nvPr>
        </p:nvSpPr>
        <p:spPr>
          <a:xfrm>
            <a:off x="759024" y="1242134"/>
            <a:ext cx="8602266" cy="26423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40"/>
              <a:buFont typeface="Calibri"/>
              <a:buNone/>
              <a:defRPr sz="66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" type="subTitle"/>
          </p:nvPr>
        </p:nvSpPr>
        <p:spPr>
          <a:xfrm>
            <a:off x="1265039" y="3986423"/>
            <a:ext cx="7590235" cy="1832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2656"/>
              <a:buNone/>
              <a:defRPr sz="2656"/>
            </a:lvl1pPr>
            <a:lvl2pPr lvl="1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None/>
              <a:defRPr sz="2213"/>
            </a:lvl2pPr>
            <a:lvl3pPr lvl="2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None/>
              <a:defRPr sz="1992"/>
            </a:lvl3pPr>
            <a:lvl4pPr lvl="3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4pPr>
            <a:lvl5pPr lvl="4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5pPr>
            <a:lvl6pPr lvl="5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6pPr>
            <a:lvl7pPr lvl="6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7pPr>
            <a:lvl8pPr lvl="7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8pPr>
            <a:lvl9pPr lvl="8" algn="ctr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sz="1770"/>
            </a:lvl9pPr>
          </a:lstStyle>
          <a:p/>
        </p:txBody>
      </p:sp>
      <p:sp>
        <p:nvSpPr>
          <p:cNvPr id="51" name="Google Shape;51;p4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690501" y="1892191"/>
            <a:ext cx="8728770" cy="31571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40"/>
              <a:buFont typeface="Calibri"/>
              <a:buNone/>
              <a:defRPr sz="66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690501" y="5079220"/>
            <a:ext cx="8728770" cy="1660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2656"/>
              <a:buNone/>
              <a:defRPr sz="265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2213"/>
              <a:buNone/>
              <a:defRPr sz="221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1992"/>
              <a:buNone/>
              <a:defRPr sz="1992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1771"/>
              <a:buNone/>
              <a:defRPr sz="177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1771"/>
              <a:buNone/>
              <a:defRPr sz="177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1771"/>
              <a:buNone/>
              <a:defRPr sz="177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1771"/>
              <a:buNone/>
              <a:defRPr sz="177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1771"/>
              <a:buNone/>
              <a:defRPr sz="177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rgbClr val="888888"/>
              </a:buClr>
              <a:buSzPts val="1771"/>
              <a:buNone/>
              <a:defRPr sz="177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5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>
            <p:ph type="title"/>
          </p:nvPr>
        </p:nvSpPr>
        <p:spPr>
          <a:xfrm>
            <a:off x="695772" y="404090"/>
            <a:ext cx="8728770" cy="1467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" type="body"/>
          </p:nvPr>
        </p:nvSpPr>
        <p:spPr>
          <a:xfrm>
            <a:off x="695772" y="2020443"/>
            <a:ext cx="4301133" cy="4815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2" type="body"/>
          </p:nvPr>
        </p:nvSpPr>
        <p:spPr>
          <a:xfrm>
            <a:off x="5123408" y="2020443"/>
            <a:ext cx="4301133" cy="4815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97090" y="404090"/>
            <a:ext cx="8728770" cy="1467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" type="body"/>
          </p:nvPr>
        </p:nvSpPr>
        <p:spPr>
          <a:xfrm>
            <a:off x="697091" y="1860565"/>
            <a:ext cx="4281366" cy="9118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2656"/>
              <a:buNone/>
              <a:defRPr b="1" sz="2656"/>
            </a:lvl1pPr>
            <a:lvl2pPr indent="-2286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None/>
              <a:defRPr b="1" sz="2213"/>
            </a:lvl2pPr>
            <a:lvl3pPr indent="-2286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None/>
              <a:defRPr b="1" sz="1992"/>
            </a:lvl3pPr>
            <a:lvl4pPr indent="-2286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4pPr>
            <a:lvl5pPr indent="-2286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5pPr>
            <a:lvl6pPr indent="-2286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6pPr>
            <a:lvl7pPr indent="-2286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7pPr>
            <a:lvl8pPr indent="-2286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8pPr>
            <a:lvl9pPr indent="-2286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9pPr>
          </a:lstStyle>
          <a:p/>
        </p:txBody>
      </p:sp>
      <p:sp>
        <p:nvSpPr>
          <p:cNvPr id="70" name="Google Shape;70;p7"/>
          <p:cNvSpPr txBox="1"/>
          <p:nvPr>
            <p:ph idx="2" type="body"/>
          </p:nvPr>
        </p:nvSpPr>
        <p:spPr>
          <a:xfrm>
            <a:off x="697091" y="2772399"/>
            <a:ext cx="4281366" cy="40777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3" type="body"/>
          </p:nvPr>
        </p:nvSpPr>
        <p:spPr>
          <a:xfrm>
            <a:off x="5123409" y="1860565"/>
            <a:ext cx="4302451" cy="9118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2656"/>
              <a:buNone/>
              <a:defRPr b="1" sz="2656"/>
            </a:lvl1pPr>
            <a:lvl2pPr indent="-2286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None/>
              <a:defRPr b="1" sz="2213"/>
            </a:lvl2pPr>
            <a:lvl3pPr indent="-2286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None/>
              <a:defRPr b="1" sz="1992"/>
            </a:lvl3pPr>
            <a:lvl4pPr indent="-2286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4pPr>
            <a:lvl5pPr indent="-2286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5pPr>
            <a:lvl6pPr indent="-2286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6pPr>
            <a:lvl7pPr indent="-2286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7pPr>
            <a:lvl8pPr indent="-2286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8pPr>
            <a:lvl9pPr indent="-2286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771"/>
              <a:buNone/>
              <a:defRPr b="1" sz="1770"/>
            </a:lvl9pPr>
          </a:lstStyle>
          <a:p/>
        </p:txBody>
      </p:sp>
      <p:sp>
        <p:nvSpPr>
          <p:cNvPr id="72" name="Google Shape;72;p7"/>
          <p:cNvSpPr txBox="1"/>
          <p:nvPr>
            <p:ph idx="4" type="body"/>
          </p:nvPr>
        </p:nvSpPr>
        <p:spPr>
          <a:xfrm>
            <a:off x="5123409" y="2772399"/>
            <a:ext cx="4302451" cy="40777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 txBox="1"/>
          <p:nvPr>
            <p:ph type="title"/>
          </p:nvPr>
        </p:nvSpPr>
        <p:spPr>
          <a:xfrm>
            <a:off x="695772" y="404090"/>
            <a:ext cx="8728770" cy="1467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8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95772" y="404090"/>
            <a:ext cx="8728770" cy="1467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69"/>
              <a:buFont typeface="Calibri"/>
              <a:buNone/>
              <a:defRPr b="0" i="0" sz="486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95772" y="2020443"/>
            <a:ext cx="8728770" cy="4815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5386" lvl="0" marL="457200" marR="0" rtl="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•"/>
              <a:defRPr b="0" i="0" sz="30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7256" lvl="1" marL="9144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656"/>
              <a:buFont typeface="Arial"/>
              <a:buChar char="•"/>
              <a:defRPr b="0" i="0" sz="26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9125" lvl="2" marL="13716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2213"/>
              <a:buFont typeface="Arial"/>
              <a:buChar char="•"/>
              <a:defRPr b="0" i="0" sz="22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092" lvl="3" marL="18288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Font typeface="Arial"/>
              <a:buChar char="•"/>
              <a:defRPr b="0" i="0" sz="1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092" lvl="4" marL="22860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Font typeface="Arial"/>
              <a:buChar char="•"/>
              <a:defRPr b="0" i="0" sz="1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092" lvl="5" marL="27432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Font typeface="Arial"/>
              <a:buChar char="•"/>
              <a:defRPr b="0" i="0" sz="1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092" lvl="6" marL="32004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Font typeface="Arial"/>
              <a:buChar char="•"/>
              <a:defRPr b="0" i="0" sz="1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091" lvl="7" marL="36576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Font typeface="Arial"/>
              <a:buChar char="•"/>
              <a:defRPr b="0" i="0" sz="1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091" lvl="8" marL="4114800" marR="0" rtl="0" algn="l">
              <a:lnSpc>
                <a:spcPct val="90000"/>
              </a:lnSpc>
              <a:spcBef>
                <a:spcPts val="553"/>
              </a:spcBef>
              <a:spcAft>
                <a:spcPts val="0"/>
              </a:spcAft>
              <a:buClr>
                <a:schemeClr val="dk1"/>
              </a:buClr>
              <a:buSzPts val="1992"/>
              <a:buFont typeface="Arial"/>
              <a:buChar char="•"/>
              <a:defRPr b="0" i="0" sz="1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95772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352354" y="7034657"/>
            <a:ext cx="3415606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147471" y="7034657"/>
            <a:ext cx="2277070" cy="4040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8"/>
              <a:buFont typeface="Arial"/>
              <a:buNone/>
              <a:defRPr b="0" i="0" sz="13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tinyurl.com/JLABFL802" TargetMode="External"/><Relationship Id="rId4" Type="http://schemas.openxmlformats.org/officeDocument/2006/relationships/image" Target="../media/image19.png"/><Relationship Id="rId5" Type="http://schemas.openxmlformats.org/officeDocument/2006/relationships/image" Target="../media/image17.png"/><Relationship Id="rId6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0.jpg"/><Relationship Id="rId4" Type="http://schemas.openxmlformats.org/officeDocument/2006/relationships/image" Target="../media/image16.jpg"/><Relationship Id="rId5" Type="http://schemas.openxmlformats.org/officeDocument/2006/relationships/image" Target="../media/image18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9758be2c3_0_26"/>
          <p:cNvSpPr txBox="1"/>
          <p:nvPr/>
        </p:nvSpPr>
        <p:spPr>
          <a:xfrm>
            <a:off x="1631958" y="395231"/>
            <a:ext cx="6858000" cy="10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West Orange FL-802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gf9758be2c3_0_26"/>
          <p:cNvPicPr preferRelativeResize="0"/>
          <p:nvPr/>
        </p:nvPicPr>
        <p:blipFill rotWithShape="1">
          <a:blip r:embed="rId3">
            <a:alphaModFix/>
          </a:blip>
          <a:srcRect b="0" l="-260" r="0" t="0"/>
          <a:stretch/>
        </p:blipFill>
        <p:spPr>
          <a:xfrm>
            <a:off x="3730408" y="1942234"/>
            <a:ext cx="2659497" cy="260770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f9758be2c3_0_26"/>
          <p:cNvSpPr txBox="1"/>
          <p:nvPr/>
        </p:nvSpPr>
        <p:spPr>
          <a:xfrm>
            <a:off x="2111450" y="4696875"/>
            <a:ext cx="5897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Semi-Weekly Brief</a:t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C/ Staff Sergeant Eliud Cruz-Garcia</a:t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gf9758be2c3_0_26"/>
          <p:cNvSpPr/>
          <p:nvPr/>
        </p:nvSpPr>
        <p:spPr>
          <a:xfrm>
            <a:off x="3458183" y="3582494"/>
            <a:ext cx="656700" cy="328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f9758be2c3_0_26"/>
          <p:cNvSpPr txBox="1"/>
          <p:nvPr/>
        </p:nvSpPr>
        <p:spPr>
          <a:xfrm>
            <a:off x="7743675" y="6080200"/>
            <a:ext cx="222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September 2023</a:t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gf9758be2c3_0_26"/>
          <p:cNvSpPr/>
          <p:nvPr/>
        </p:nvSpPr>
        <p:spPr>
          <a:xfrm>
            <a:off x="5004004" y="3561959"/>
            <a:ext cx="290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f9758be2c3_0_26"/>
          <p:cNvSpPr txBox="1"/>
          <p:nvPr/>
        </p:nvSpPr>
        <p:spPr>
          <a:xfrm>
            <a:off x="2420846" y="6286009"/>
            <a:ext cx="4575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Motto: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f9758be2c3_0_26"/>
          <p:cNvSpPr txBox="1"/>
          <p:nvPr/>
        </p:nvSpPr>
        <p:spPr>
          <a:xfrm>
            <a:off x="4151475" y="6275618"/>
            <a:ext cx="1245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9758be2c3_0_26"/>
          <p:cNvSpPr txBox="1"/>
          <p:nvPr/>
        </p:nvSpPr>
        <p:spPr>
          <a:xfrm>
            <a:off x="4986799" y="6275618"/>
            <a:ext cx="2109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Serve,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f9758be2c3_0_26"/>
          <p:cNvSpPr txBox="1"/>
          <p:nvPr/>
        </p:nvSpPr>
        <p:spPr>
          <a:xfrm>
            <a:off x="5933054" y="6275618"/>
            <a:ext cx="1766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Dream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66a9ddb5d_0_670"/>
          <p:cNvSpPr txBox="1"/>
          <p:nvPr/>
        </p:nvSpPr>
        <p:spPr>
          <a:xfrm>
            <a:off x="1641789" y="389438"/>
            <a:ext cx="6858000" cy="10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AFJROTC 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g1066a9ddb5d_0_6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2800" y="3812868"/>
            <a:ext cx="6117865" cy="1289416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g1066a9ddb5d_0_670"/>
          <p:cNvSpPr txBox="1"/>
          <p:nvPr/>
        </p:nvSpPr>
        <p:spPr>
          <a:xfrm>
            <a:off x="2012800" y="3882912"/>
            <a:ext cx="6749400" cy="11493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53882">
              <a:srgbClr val="000000"/>
            </a:outerShdw>
          </a:effectLst>
        </p:spPr>
        <p:txBody>
          <a:bodyPr anchorCtr="0" anchor="t" bIns="37575" lIns="75200" spcFirstLastPara="1" rIns="75200" wrap="square" tIns="37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25"/>
              <a:buFont typeface="Arial"/>
              <a:buNone/>
            </a:pPr>
            <a:r>
              <a:rPr b="1" i="0" lang="en-US" sz="232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Mission:</a:t>
            </a:r>
            <a:endParaRPr b="0" i="0" sz="2325" u="none" cap="none" strike="noStrike">
              <a:solidFill>
                <a:srgbClr val="FFFF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1066a9ddb5d_0_670"/>
          <p:cNvSpPr txBox="1"/>
          <p:nvPr/>
        </p:nvSpPr>
        <p:spPr>
          <a:xfrm>
            <a:off x="1681758" y="5179882"/>
            <a:ext cx="6756900" cy="1518000"/>
          </a:xfrm>
          <a:prstGeom prst="rect">
            <a:avLst/>
          </a:prstGeom>
          <a:gradFill>
            <a:gsLst>
              <a:gs pos="0">
                <a:srgbClr val="23238F"/>
              </a:gs>
              <a:gs pos="50000">
                <a:srgbClr val="3333CC"/>
              </a:gs>
              <a:gs pos="100000">
                <a:srgbClr val="23238F"/>
              </a:gs>
            </a:gsLst>
            <a:lin ang="5400012" scaled="0"/>
          </a:gradFill>
          <a:ln>
            <a:noFill/>
          </a:ln>
        </p:spPr>
        <p:txBody>
          <a:bodyPr anchorCtr="0" anchor="t" bIns="37600" lIns="75225" spcFirstLastPara="1" rIns="75225" wrap="square" tIns="3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50"/>
              <a:buFont typeface="Arial"/>
              <a:buNone/>
            </a:pPr>
            <a:r>
              <a:rPr b="1" i="0" lang="en-US" sz="19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Goals:</a:t>
            </a:r>
            <a:endParaRPr b="1" i="0" sz="195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SzPts val="1950"/>
              <a:buFont typeface="Arial"/>
              <a:buNone/>
            </a:pPr>
            <a:r>
              <a:t/>
            </a:r>
            <a:endParaRPr b="1" i="0" sz="195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afjrotc patch" id="147" name="Google Shape;147;g1066a9ddb5d_0_6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23395" y="1613202"/>
            <a:ext cx="2136309" cy="212206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g1066a9ddb5d_0_670"/>
          <p:cNvSpPr txBox="1"/>
          <p:nvPr/>
        </p:nvSpPr>
        <p:spPr>
          <a:xfrm>
            <a:off x="3318957" y="5487774"/>
            <a:ext cx="49479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50"/>
              <a:buFont typeface="Arial"/>
              <a:buNone/>
            </a:pPr>
            <a:r>
              <a:rPr b="1" i="0" lang="en-US" sz="19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Instill Values Of Citizenship, </a:t>
            </a:r>
            <a:endParaRPr b="0" i="0" sz="19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066a9ddb5d_0_670"/>
          <p:cNvSpPr txBox="1"/>
          <p:nvPr/>
        </p:nvSpPr>
        <p:spPr>
          <a:xfrm>
            <a:off x="2050413" y="3873475"/>
            <a:ext cx="6117900" cy="11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30"/>
              <a:buFont typeface="Arial"/>
              <a:buNone/>
            </a:pPr>
            <a:r>
              <a:rPr b="1" i="0" lang="en-US" sz="233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         Develop citizens of character dedicated to serving their nation and community</a:t>
            </a:r>
            <a:endParaRPr b="0" i="0" sz="233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1066a9ddb5d_0_670"/>
          <p:cNvSpPr txBox="1"/>
          <p:nvPr/>
        </p:nvSpPr>
        <p:spPr>
          <a:xfrm>
            <a:off x="3318957" y="5900079"/>
            <a:ext cx="58122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50"/>
              <a:buFont typeface="Arial"/>
              <a:buNone/>
            </a:pPr>
            <a:r>
              <a:rPr b="1" i="0" lang="en-US" sz="19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Service To The United States, </a:t>
            </a:r>
            <a:endParaRPr b="0" i="0" sz="19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1066a9ddb5d_0_670"/>
          <p:cNvSpPr txBox="1"/>
          <p:nvPr/>
        </p:nvSpPr>
        <p:spPr>
          <a:xfrm>
            <a:off x="1893299" y="6295869"/>
            <a:ext cx="76086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50"/>
              <a:buFont typeface="Arial"/>
              <a:buNone/>
            </a:pPr>
            <a:r>
              <a:rPr b="1" i="0" lang="en-US" sz="19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Personal Responsibility/Sense Of Accomplishment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9758be2c3_0_339"/>
          <p:cNvSpPr txBox="1"/>
          <p:nvPr>
            <p:ph type="title"/>
          </p:nvPr>
        </p:nvSpPr>
        <p:spPr>
          <a:xfrm>
            <a:off x="695772" y="374073"/>
            <a:ext cx="87288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500"/>
              <a:buFont typeface="Times New Roman"/>
              <a:buNone/>
            </a:pPr>
            <a:r>
              <a:rPr lang="en-US"/>
              <a:t>Chain of Command</a:t>
            </a:r>
            <a:endParaRPr/>
          </a:p>
        </p:txBody>
      </p:sp>
      <p:sp>
        <p:nvSpPr>
          <p:cNvPr id="157" name="Google Shape;157;gf9758be2c3_0_339"/>
          <p:cNvSpPr txBox="1"/>
          <p:nvPr/>
        </p:nvSpPr>
        <p:spPr>
          <a:xfrm>
            <a:off x="156175" y="1517650"/>
            <a:ext cx="9821400" cy="53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Commander in Chief: </a:t>
            </a:r>
            <a:endParaRPr b="0" i="0" sz="14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Sec Def: </a:t>
            </a:r>
            <a:endParaRPr b="1" i="0" sz="3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Sec AF:</a:t>
            </a:r>
            <a:endParaRPr b="0" i="0" sz="14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CSAF: </a:t>
            </a:r>
            <a:endParaRPr b="0" i="0" sz="14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AETC CC:</a:t>
            </a:r>
            <a:endParaRPr b="0" i="0" sz="14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AU CC:</a:t>
            </a:r>
            <a:endParaRPr b="0" i="0" sz="14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Holm Center CC:</a:t>
            </a:r>
            <a:endParaRPr b="1" i="0" sz="3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Director, AFJROTC:</a:t>
            </a:r>
            <a:endParaRPr b="0" i="0" sz="14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SASI: </a:t>
            </a:r>
            <a:endParaRPr b="0" i="0" sz="14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Group CC:</a:t>
            </a:r>
            <a:endParaRPr b="1" i="0" sz="3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Deputy Group CC:</a:t>
            </a:r>
            <a:endParaRPr b="1" i="0" sz="3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9758be2c3_0_339"/>
          <p:cNvSpPr/>
          <p:nvPr/>
        </p:nvSpPr>
        <p:spPr>
          <a:xfrm>
            <a:off x="4123175" y="1525300"/>
            <a:ext cx="6207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President Joseph R. Biden Jr. </a:t>
            </a:r>
            <a:endParaRPr b="0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f9758be2c3_0_339"/>
          <p:cNvSpPr/>
          <p:nvPr/>
        </p:nvSpPr>
        <p:spPr>
          <a:xfrm>
            <a:off x="1787875" y="2001650"/>
            <a:ext cx="54105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Honorable Lloyd Austin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f9758be2c3_0_339"/>
          <p:cNvSpPr/>
          <p:nvPr/>
        </p:nvSpPr>
        <p:spPr>
          <a:xfrm>
            <a:off x="1649025" y="2493550"/>
            <a:ext cx="5549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Honorable Frank Kendall</a:t>
            </a:r>
            <a:endParaRPr b="0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f9758be2c3_0_339"/>
          <p:cNvSpPr txBox="1"/>
          <p:nvPr/>
        </p:nvSpPr>
        <p:spPr>
          <a:xfrm>
            <a:off x="1315416" y="5435796"/>
            <a:ext cx="7065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Lt. Colonel Micheal Carrizales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f9758be2c3_0_339"/>
          <p:cNvSpPr txBox="1"/>
          <p:nvPr/>
        </p:nvSpPr>
        <p:spPr>
          <a:xfrm>
            <a:off x="1563899" y="2982950"/>
            <a:ext cx="5634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Gen Charles Q. Brown Jr.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f9758be2c3_0_339"/>
          <p:cNvSpPr txBox="1"/>
          <p:nvPr/>
        </p:nvSpPr>
        <p:spPr>
          <a:xfrm>
            <a:off x="2216524" y="3472763"/>
            <a:ext cx="646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Lt. Gen Brian S. Robinson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f9758be2c3_0_339"/>
          <p:cNvSpPr txBox="1"/>
          <p:nvPr/>
        </p:nvSpPr>
        <p:spPr>
          <a:xfrm>
            <a:off x="1727629" y="3962828"/>
            <a:ext cx="646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Lt. Gen Andrea D. Tullos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f9758be2c3_0_339"/>
          <p:cNvSpPr txBox="1"/>
          <p:nvPr/>
        </p:nvSpPr>
        <p:spPr>
          <a:xfrm>
            <a:off x="3554501" y="4454288"/>
            <a:ext cx="6565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Brig Gen Houston R. Cantwell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f9758be2c3_0_339"/>
          <p:cNvSpPr txBox="1"/>
          <p:nvPr/>
        </p:nvSpPr>
        <p:spPr>
          <a:xfrm>
            <a:off x="4123173" y="4935756"/>
            <a:ext cx="5145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 Johnny R. McGonigal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f9758be2c3_0_339"/>
          <p:cNvSpPr txBox="1"/>
          <p:nvPr/>
        </p:nvSpPr>
        <p:spPr>
          <a:xfrm>
            <a:off x="2077024" y="5908675"/>
            <a:ext cx="9651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C/ Major Aidan Bernhard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f9758be2c3_0_339"/>
          <p:cNvSpPr/>
          <p:nvPr/>
        </p:nvSpPr>
        <p:spPr>
          <a:xfrm>
            <a:off x="4940579" y="3609459"/>
            <a:ext cx="23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f9758be2c3_0_339"/>
          <p:cNvSpPr/>
          <p:nvPr/>
        </p:nvSpPr>
        <p:spPr>
          <a:xfrm>
            <a:off x="4940579" y="3609459"/>
            <a:ext cx="23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f9758be2c3_0_339"/>
          <p:cNvSpPr txBox="1"/>
          <p:nvPr/>
        </p:nvSpPr>
        <p:spPr>
          <a:xfrm>
            <a:off x="3691274" y="6417300"/>
            <a:ext cx="9111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C/ 1st Lieutenant </a:t>
            </a:r>
            <a:r>
              <a:rPr b="1" i="0" lang="en-US" sz="3200" u="none" cap="none" strike="noStrike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Antonio Torre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82e88cc1b2_0_0"/>
          <p:cNvSpPr txBox="1"/>
          <p:nvPr>
            <p:ph idx="1" type="body"/>
          </p:nvPr>
        </p:nvSpPr>
        <p:spPr>
          <a:xfrm>
            <a:off x="156650" y="1624625"/>
            <a:ext cx="9807000" cy="51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275" lIns="82600" spcFirstLastPara="1" rIns="82600" wrap="square" tIns="41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61">
                <a:latin typeface="Arial"/>
                <a:ea typeface="Arial"/>
                <a:cs typeface="Arial"/>
                <a:sym typeface="Arial"/>
              </a:rPr>
              <a:t>Junior Leadership &amp; Academic bowl is like Jeopardy but with teams! Earn 2 ribbons!</a:t>
            </a:r>
            <a:endParaRPr sz="256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61">
                <a:latin typeface="Arial"/>
                <a:ea typeface="Arial"/>
                <a:cs typeface="Arial"/>
                <a:sym typeface="Arial"/>
              </a:rPr>
              <a:t>Example Question: During this Union General’s “march to the sea” he captured Savannah Georgia and caused over $100 Million in damage by famously burning the countryside. Name this Union General loathed by the Confederacy.</a:t>
            </a:r>
            <a:endParaRPr sz="396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56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JLAB MEETING TODAY AFTER SCHOOL!!! AT 14:30</a:t>
            </a:r>
            <a:endParaRPr b="1" sz="256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82e88cc1b2_0_0"/>
          <p:cNvSpPr txBox="1"/>
          <p:nvPr>
            <p:ph type="title"/>
          </p:nvPr>
        </p:nvSpPr>
        <p:spPr>
          <a:xfrm>
            <a:off x="1718019" y="252948"/>
            <a:ext cx="65469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275" lIns="82600" spcFirstLastPara="1" rIns="82600" wrap="square" tIns="41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500"/>
              <a:buFont typeface="Times New Roman"/>
              <a:buNone/>
            </a:pPr>
            <a:r>
              <a:rPr lang="en-US" sz="3500"/>
              <a:t>JLAB Interest Form</a:t>
            </a:r>
            <a:endParaRPr sz="3500"/>
          </a:p>
        </p:txBody>
      </p:sp>
      <p:sp>
        <p:nvSpPr>
          <p:cNvPr id="178" name="Google Shape;178;g282e88cc1b2_0_0"/>
          <p:cNvSpPr txBox="1"/>
          <p:nvPr/>
        </p:nvSpPr>
        <p:spPr>
          <a:xfrm>
            <a:off x="0" y="0"/>
            <a:ext cx="2490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82e88cc1b2_0_0"/>
          <p:cNvSpPr txBox="1"/>
          <p:nvPr/>
        </p:nvSpPr>
        <p:spPr>
          <a:xfrm>
            <a:off x="2075100" y="4910013"/>
            <a:ext cx="68481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50" u="sng">
                <a:solidFill>
                  <a:schemeClr val="hlink"/>
                </a:solidFill>
                <a:hlinkClick r:id="rId3"/>
              </a:rPr>
              <a:t>https://tinyurl.com/JLABFL802</a:t>
            </a:r>
            <a:endParaRPr u="sng">
              <a:solidFill>
                <a:schemeClr val="accent5"/>
              </a:solidFill>
            </a:endParaRPr>
          </a:p>
        </p:txBody>
      </p:sp>
      <p:pic>
        <p:nvPicPr>
          <p:cNvPr id="180" name="Google Shape;180;g282e88cc1b2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650" y="4398200"/>
            <a:ext cx="1775300" cy="177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282e88cc1b2_0_0"/>
          <p:cNvSpPr txBox="1"/>
          <p:nvPr/>
        </p:nvSpPr>
        <p:spPr>
          <a:xfrm>
            <a:off x="850" y="6018575"/>
            <a:ext cx="10120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</a:rPr>
              <a:t>For any questions, comments or concerns contact </a:t>
            </a:r>
            <a:r>
              <a:rPr b="1" lang="en-US" sz="2700">
                <a:solidFill>
                  <a:schemeClr val="dk1"/>
                </a:solidFill>
              </a:rPr>
              <a:t>C/Staff Sergeant Ian Kristona@</a:t>
            </a:r>
            <a:r>
              <a:rPr b="1" lang="en-US" sz="2700">
                <a:solidFill>
                  <a:srgbClr val="FF0000"/>
                </a:solidFill>
              </a:rPr>
              <a:t>4804098968@students.ocps.net</a:t>
            </a:r>
            <a:endParaRPr sz="1200">
              <a:solidFill>
                <a:srgbClr val="FF0000"/>
              </a:solidFill>
            </a:endParaRPr>
          </a:p>
        </p:txBody>
      </p:sp>
      <p:pic>
        <p:nvPicPr>
          <p:cNvPr id="182" name="Google Shape;182;g282e88cc1b2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36925" y="4398200"/>
            <a:ext cx="2918950" cy="87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82e88cc1b2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34426" y="5157700"/>
            <a:ext cx="3314601" cy="101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g282e88cc1b2_0_0"/>
          <p:cNvSpPr txBox="1"/>
          <p:nvPr/>
        </p:nvSpPr>
        <p:spPr>
          <a:xfrm>
            <a:off x="5613275" y="3296100"/>
            <a:ext cx="96387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General Sherman (William Tecumseh)</a:t>
            </a:r>
            <a:r>
              <a:rPr lang="en-US" sz="345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345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82e88cc1b2_0_110"/>
          <p:cNvSpPr txBox="1"/>
          <p:nvPr>
            <p:ph type="title"/>
          </p:nvPr>
        </p:nvSpPr>
        <p:spPr>
          <a:xfrm>
            <a:off x="146304" y="166784"/>
            <a:ext cx="94245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500"/>
              <a:buFont typeface="Times New Roman"/>
              <a:buNone/>
            </a:pPr>
            <a:r>
              <a:rPr lang="en-US"/>
              <a:t>Weekly Uniform Reminder</a:t>
            </a:r>
            <a:endParaRPr/>
          </a:p>
        </p:txBody>
      </p:sp>
      <p:sp>
        <p:nvSpPr>
          <p:cNvPr id="190" name="Google Shape;190;g282e88cc1b2_0_110"/>
          <p:cNvSpPr txBox="1"/>
          <p:nvPr/>
        </p:nvSpPr>
        <p:spPr>
          <a:xfrm>
            <a:off x="4832175" y="1698513"/>
            <a:ext cx="46779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Grade insignia (officer or enlisted) worn on both lapels. Place insignia halfway up the seam, resting on but not over it. Bottom of insignia is horizontal with the ground.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g282e88cc1b2_0_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2527" y="4061849"/>
            <a:ext cx="5487549" cy="257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82e88cc1b2_0_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297" y="1553358"/>
            <a:ext cx="3108850" cy="2158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82e88cc1b2_0_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3028" y="4061876"/>
            <a:ext cx="3108851" cy="2616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b4207d963_0_182"/>
          <p:cNvSpPr txBox="1"/>
          <p:nvPr>
            <p:ph type="title"/>
          </p:nvPr>
        </p:nvSpPr>
        <p:spPr>
          <a:xfrm>
            <a:off x="765810" y="374073"/>
            <a:ext cx="87288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500"/>
              <a:buFont typeface="Times New Roman"/>
              <a:buNone/>
            </a:pPr>
            <a:r>
              <a:rPr lang="en-US"/>
              <a:t>Military Knowledge</a:t>
            </a:r>
            <a:endParaRPr/>
          </a:p>
        </p:txBody>
      </p:sp>
      <p:sp>
        <p:nvSpPr>
          <p:cNvPr id="199" name="Google Shape;199;gfb4207d963_0_182"/>
          <p:cNvSpPr txBox="1"/>
          <p:nvPr/>
        </p:nvSpPr>
        <p:spPr>
          <a:xfrm>
            <a:off x="1062700" y="4117551"/>
            <a:ext cx="7996500" cy="1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09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3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Mockingbird</a:t>
            </a:r>
            <a:endParaRPr b="0" i="0" sz="309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09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fb4207d963_0_182"/>
          <p:cNvSpPr txBox="1"/>
          <p:nvPr>
            <p:ph idx="1" type="body"/>
          </p:nvPr>
        </p:nvSpPr>
        <p:spPr>
          <a:xfrm>
            <a:off x="824900" y="1764225"/>
            <a:ext cx="8728800" cy="1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10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34"/>
              <a:t>What is Florida’s state bird? </a:t>
            </a:r>
            <a:endParaRPr sz="3534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37f9c2dc40_0_244"/>
          <p:cNvSpPr txBox="1"/>
          <p:nvPr>
            <p:ph idx="1" type="body"/>
          </p:nvPr>
        </p:nvSpPr>
        <p:spPr>
          <a:xfrm>
            <a:off x="581000" y="1666450"/>
            <a:ext cx="8728800" cy="51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 Upcoming Events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TBD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Notes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JLAB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Weekly Uniform Reminder</a:t>
            </a:r>
            <a:endParaRPr/>
          </a:p>
        </p:txBody>
      </p:sp>
      <p:sp>
        <p:nvSpPr>
          <p:cNvPr id="207" name="Google Shape;207;g137f9c2dc40_0_244"/>
          <p:cNvSpPr txBox="1"/>
          <p:nvPr>
            <p:ph type="title"/>
          </p:nvPr>
        </p:nvSpPr>
        <p:spPr>
          <a:xfrm>
            <a:off x="695772" y="374073"/>
            <a:ext cx="87288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-US"/>
              <a:t>Summary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f9758be2c3_0_1212"/>
          <p:cNvSpPr txBox="1"/>
          <p:nvPr>
            <p:ph type="title"/>
          </p:nvPr>
        </p:nvSpPr>
        <p:spPr>
          <a:xfrm>
            <a:off x="695772" y="374073"/>
            <a:ext cx="87288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500"/>
              <a:buFont typeface="Times New Roman"/>
              <a:buNone/>
            </a:pPr>
            <a:r>
              <a:rPr lang="en-US"/>
              <a:t>Briefing Slides</a:t>
            </a:r>
            <a:endParaRPr/>
          </a:p>
        </p:txBody>
      </p:sp>
      <p:sp>
        <p:nvSpPr>
          <p:cNvPr id="213" name="Google Shape;213;gf9758be2c3_0_1212"/>
          <p:cNvSpPr txBox="1"/>
          <p:nvPr/>
        </p:nvSpPr>
        <p:spPr>
          <a:xfrm>
            <a:off x="824706" y="1841348"/>
            <a:ext cx="8470800" cy="4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0125" lIns="100275" spcFirstLastPara="1" rIns="100275" wrap="square" tIns="50125">
            <a:noAutofit/>
          </a:bodyPr>
          <a:lstStyle/>
          <a:p>
            <a:pPr indent="-376237" lvl="0" marL="37623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have a slide for the briefing, contact                                         </a:t>
            </a:r>
            <a:r>
              <a:rPr b="1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C/ Cruz-Garcia 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</a:t>
            </a:r>
            <a:r>
              <a:rPr b="1" i="0" lang="en-US" sz="29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4804173126@students.ocps.net</a:t>
            </a:r>
            <a:endParaRPr b="1" i="0" sz="2900" u="sng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6237" lvl="0" marL="376237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6237" lvl="0" marL="376237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want something in the briefing, you must contact C/ Cruz-Garcia by Monday </a:t>
            </a:r>
            <a:r>
              <a:rPr b="1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1700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for the Tuesday brief and Wednesday </a:t>
            </a:r>
            <a:r>
              <a:rPr b="1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1700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the Thursday brief</a:t>
            </a:r>
            <a:endParaRPr b="1" i="0" sz="29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rief Background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Cuevas, Diego A.</dc:creator>
</cp:coreProperties>
</file>