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7589825" cx="10120300"/>
  <p:notesSz cx="6858000" cy="92964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5GITsLF1NF/wgWuy0p/pmyOXx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4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3.xml"/><Relationship Id="rId21" Type="http://schemas.openxmlformats.org/officeDocument/2006/relationships/font" Target="fonts/Roboto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customschemas.google.com/relationships/presentationmetadata" Target="meta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regular.fntdata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7" name="Google Shape;307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0" name="Google Shape;410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2" name="Google Shape;322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4147e92ab1_0_162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5" name="Google Shape;355;g24147e92ab1_0_162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24147e92ab1_0_162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3e3a9c8789_0_128:notes"/>
          <p:cNvSpPr/>
          <p:nvPr>
            <p:ph idx="2" type="sldImg"/>
          </p:nvPr>
        </p:nvSpPr>
        <p:spPr>
          <a:xfrm>
            <a:off x="1113103" y="706914"/>
            <a:ext cx="4650900" cy="354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6" name="Google Shape;366;g23e3a9c8789_0_128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7" name="Google Shape;367;g23e3a9c8789_0_128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e5b9ebe64a_0_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1e5b9ebe64a_0_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e5dd67b829_0_135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e5dd67b829_0_135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1e5dd67b829_0_135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44c0a76982_2_3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244c0a76982_2_3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rtl="0"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rtl="0"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rtl="0"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rtl="0"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rtl="0"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rtl="0"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rtl="0"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rtl="0"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rtl="0"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125dec53d_0_119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1e125dec53d_0_119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2" name="Google Shape;132;g1e125dec53d_0_119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3" name="Google Shape;133;g1e125dec53d_0_119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g1e125dec53d_0_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e125dec53d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e125dec53d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g1e125dec53d_0_119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g1e125dec53d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e125dec53d_0_119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162edfb55_0_68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1e162edfb55_0_6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43" name="Google Shape;143;g1e162edfb55_0_6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44" name="Google Shape;144;g1e162edfb55_0_6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1e162edfb55_0_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e162edfb55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e162edfb55_0_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g1e162edfb55_0_68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" name="Google Shape;149;g1e162edfb55_0_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e162edfb55_0_68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125dec53d_0_130"/>
          <p:cNvSpPr txBox="1"/>
          <p:nvPr>
            <p:ph type="ctrTitle"/>
          </p:nvPr>
        </p:nvSpPr>
        <p:spPr>
          <a:xfrm>
            <a:off x="1265038" y="1242132"/>
            <a:ext cx="75903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1e125dec53d_0_130"/>
          <p:cNvSpPr txBox="1"/>
          <p:nvPr>
            <p:ph idx="1" type="subTitle"/>
          </p:nvPr>
        </p:nvSpPr>
        <p:spPr>
          <a:xfrm>
            <a:off x="1265038" y="3986416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4" name="Google Shape;154;g1e125dec53d_0_13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1e125dec53d_0_13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1e125dec53d_0_13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125dec53d_0_136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1e125dec53d_0_136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g1e125dec53d_0_13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1e125dec53d_0_13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1e125dec53d_0_13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125dec53d_0_142"/>
          <p:cNvSpPr txBox="1"/>
          <p:nvPr>
            <p:ph type="title"/>
          </p:nvPr>
        </p:nvSpPr>
        <p:spPr>
          <a:xfrm>
            <a:off x="690500" y="1892186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1e125dec53d_0_142"/>
          <p:cNvSpPr txBox="1"/>
          <p:nvPr>
            <p:ph idx="1" type="body"/>
          </p:nvPr>
        </p:nvSpPr>
        <p:spPr>
          <a:xfrm>
            <a:off x="690500" y="5079210"/>
            <a:ext cx="8728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6" name="Google Shape;166;g1e125dec53d_0_142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1e125dec53d_0_142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1e125dec53d_0_142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125dec53d_0_148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1e125dec53d_0_148"/>
          <p:cNvSpPr txBox="1"/>
          <p:nvPr>
            <p:ph idx="1" type="body"/>
          </p:nvPr>
        </p:nvSpPr>
        <p:spPr>
          <a:xfrm>
            <a:off x="695771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1e125dec53d_0_148"/>
          <p:cNvSpPr txBox="1"/>
          <p:nvPr>
            <p:ph idx="2" type="body"/>
          </p:nvPr>
        </p:nvSpPr>
        <p:spPr>
          <a:xfrm>
            <a:off x="5123402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g1e125dec53d_0_148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1e125dec53d_0_148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1e125dec53d_0_148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125dec53d_0_155"/>
          <p:cNvSpPr txBox="1"/>
          <p:nvPr>
            <p:ph type="title"/>
          </p:nvPr>
        </p:nvSpPr>
        <p:spPr>
          <a:xfrm>
            <a:off x="697089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1e125dec53d_0_155"/>
          <p:cNvSpPr txBox="1"/>
          <p:nvPr>
            <p:ph idx="1" type="body"/>
          </p:nvPr>
        </p:nvSpPr>
        <p:spPr>
          <a:xfrm>
            <a:off x="697089" y="1860562"/>
            <a:ext cx="42816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g1e125dec53d_0_155"/>
          <p:cNvSpPr txBox="1"/>
          <p:nvPr>
            <p:ph idx="2" type="body"/>
          </p:nvPr>
        </p:nvSpPr>
        <p:spPr>
          <a:xfrm>
            <a:off x="697089" y="2772394"/>
            <a:ext cx="4281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g1e125dec53d_0_155"/>
          <p:cNvSpPr txBox="1"/>
          <p:nvPr>
            <p:ph idx="3" type="body"/>
          </p:nvPr>
        </p:nvSpPr>
        <p:spPr>
          <a:xfrm>
            <a:off x="5123402" y="1860562"/>
            <a:ext cx="4302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g1e125dec53d_0_155"/>
          <p:cNvSpPr txBox="1"/>
          <p:nvPr>
            <p:ph idx="4" type="body"/>
          </p:nvPr>
        </p:nvSpPr>
        <p:spPr>
          <a:xfrm>
            <a:off x="5123402" y="2772394"/>
            <a:ext cx="4302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g1e125dec53d_0_15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g1e125dec53d_0_15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1e125dec53d_0_15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125dec53d_0_164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g1e125dec53d_0_164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1e125dec53d_0_164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1e125dec53d_0_164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125dec53d_0_169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g1e125dec53d_0_169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1e125dec53d_0_169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125dec53d_0_173"/>
          <p:cNvSpPr txBox="1"/>
          <p:nvPr>
            <p:ph type="title"/>
          </p:nvPr>
        </p:nvSpPr>
        <p:spPr>
          <a:xfrm>
            <a:off x="697089" y="505988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1e125dec53d_0_173"/>
          <p:cNvSpPr txBox="1"/>
          <p:nvPr>
            <p:ph idx="1" type="body"/>
          </p:nvPr>
        </p:nvSpPr>
        <p:spPr>
          <a:xfrm>
            <a:off x="4302446" y="1092794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7" name="Google Shape;197;g1e125dec53d_0_173"/>
          <p:cNvSpPr txBox="1"/>
          <p:nvPr>
            <p:ph idx="2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8" name="Google Shape;198;g1e125dec53d_0_17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1e125dec53d_0_17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1e125dec53d_0_17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125dec53d_0_180"/>
          <p:cNvSpPr txBox="1"/>
          <p:nvPr>
            <p:ph type="title"/>
          </p:nvPr>
        </p:nvSpPr>
        <p:spPr>
          <a:xfrm>
            <a:off x="697089" y="505988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1e125dec53d_0_180"/>
          <p:cNvSpPr/>
          <p:nvPr>
            <p:ph idx="2" type="pic"/>
          </p:nvPr>
        </p:nvSpPr>
        <p:spPr>
          <a:xfrm>
            <a:off x="4302446" y="1092794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g1e125dec53d_0_180"/>
          <p:cNvSpPr txBox="1"/>
          <p:nvPr>
            <p:ph idx="1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g1e125dec53d_0_18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1e125dec53d_0_18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1e125dec53d_0_18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125dec53d_0_187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1e125dec53d_0_187"/>
          <p:cNvSpPr txBox="1"/>
          <p:nvPr>
            <p:ph idx="1" type="body"/>
          </p:nvPr>
        </p:nvSpPr>
        <p:spPr>
          <a:xfrm rot="5400000">
            <a:off x="2652329" y="63840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g1e125dec53d_0_187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1e125dec53d_0_187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1e125dec53d_0_187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125dec53d_0_193"/>
          <p:cNvSpPr txBox="1"/>
          <p:nvPr>
            <p:ph type="title"/>
          </p:nvPr>
        </p:nvSpPr>
        <p:spPr>
          <a:xfrm rot="5400000">
            <a:off x="5117429" y="2528988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1e125dec53d_0_193"/>
          <p:cNvSpPr txBox="1"/>
          <p:nvPr>
            <p:ph idx="1" type="body"/>
          </p:nvPr>
        </p:nvSpPr>
        <p:spPr>
          <a:xfrm rot="5400000">
            <a:off x="689836" y="410088"/>
            <a:ext cx="64320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g1e125dec53d_0_19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g1e125dec53d_0_19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g1e125dec53d_0_19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147e92ab1_0_175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24147e92ab1_0_175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g24147e92ab1_0_175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0" name="Google Shape;230;g24147e92ab1_0_175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1" name="Google Shape;231;g24147e92ab1_0_175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g24147e92ab1_0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26281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4147e92ab1_0_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0" y="62344"/>
            <a:ext cx="1127342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4147e92ab1_0_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50"/>
            <a:ext cx="1093595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g24147e92ab1_0_175"/>
          <p:cNvCxnSpPr/>
          <p:nvPr/>
        </p:nvCxnSpPr>
        <p:spPr>
          <a:xfrm>
            <a:off x="0" y="1445687"/>
            <a:ext cx="101433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6" name="Google Shape;236;g24147e92ab1_0_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63"/>
            <a:ext cx="996632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4c0a76982_2_89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g244c0a76982_2_8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g244c0a76982_2_8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g244c0a76982_2_8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g244c0a76982_2_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44c0a76982_2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44c0a76982_2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g244c0a76982_2_89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6" name="Google Shape;246;g244c0a76982_2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2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44c0a76982_2_8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147e92ab1_0_18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0" name="Google Shape;250;g24147e92ab1_0_18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1" name="Google Shape;251;g24147e92ab1_0_18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147e92ab1_0_190"/>
          <p:cNvSpPr txBox="1"/>
          <p:nvPr>
            <p:ph type="title"/>
          </p:nvPr>
        </p:nvSpPr>
        <p:spPr>
          <a:xfrm>
            <a:off x="690501" y="1892192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39"/>
              <a:buFont typeface="Calibri"/>
              <a:buNone/>
              <a:defRPr sz="65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g24147e92ab1_0_190"/>
          <p:cNvSpPr txBox="1"/>
          <p:nvPr>
            <p:ph idx="1" type="body"/>
          </p:nvPr>
        </p:nvSpPr>
        <p:spPr>
          <a:xfrm>
            <a:off x="690501" y="5079221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sz="261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2179"/>
              <a:buNone/>
              <a:defRPr sz="217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962"/>
              <a:buNone/>
              <a:defRPr sz="196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5" name="Google Shape;255;g24147e92ab1_0_190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6" name="Google Shape;256;g24147e92ab1_0_190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7" name="Google Shape;257;g24147e92ab1_0_190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147e92ab1_0_196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g24147e92ab1_0_196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g24147e92ab1_0_196"/>
          <p:cNvSpPr txBox="1"/>
          <p:nvPr>
            <p:ph idx="2" type="body"/>
          </p:nvPr>
        </p:nvSpPr>
        <p:spPr>
          <a:xfrm>
            <a:off x="512340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g24147e92ab1_0_19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3" name="Google Shape;263;g24147e92ab1_0_19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4" name="Google Shape;264;g24147e92ab1_0_19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147e92ab1_0_203"/>
          <p:cNvSpPr txBox="1"/>
          <p:nvPr>
            <p:ph type="title"/>
          </p:nvPr>
        </p:nvSpPr>
        <p:spPr>
          <a:xfrm>
            <a:off x="697089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g24147e92ab1_0_203"/>
          <p:cNvSpPr txBox="1"/>
          <p:nvPr>
            <p:ph idx="1" type="body"/>
          </p:nvPr>
        </p:nvSpPr>
        <p:spPr>
          <a:xfrm>
            <a:off x="697090" y="1860565"/>
            <a:ext cx="4281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268" name="Google Shape;268;g24147e92ab1_0_203"/>
          <p:cNvSpPr txBox="1"/>
          <p:nvPr>
            <p:ph idx="2" type="body"/>
          </p:nvPr>
        </p:nvSpPr>
        <p:spPr>
          <a:xfrm>
            <a:off x="697090" y="2772399"/>
            <a:ext cx="4281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g24147e92ab1_0_203"/>
          <p:cNvSpPr txBox="1"/>
          <p:nvPr>
            <p:ph idx="3" type="body"/>
          </p:nvPr>
        </p:nvSpPr>
        <p:spPr>
          <a:xfrm>
            <a:off x="5123403" y="1860565"/>
            <a:ext cx="4302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270" name="Google Shape;270;g24147e92ab1_0_203"/>
          <p:cNvSpPr txBox="1"/>
          <p:nvPr>
            <p:ph idx="4" type="body"/>
          </p:nvPr>
        </p:nvSpPr>
        <p:spPr>
          <a:xfrm>
            <a:off x="5123403" y="2772399"/>
            <a:ext cx="4302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g24147e92ab1_0_203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2" name="Google Shape;272;g24147e92ab1_0_203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3" name="Google Shape;273;g24147e92ab1_0_203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147e92ab1_0_212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g24147e92ab1_0_212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7" name="Google Shape;277;g24147e92ab1_0_212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8" name="Google Shape;278;g24147e92ab1_0_212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147e92ab1_0_217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24147e92ab1_0_217"/>
          <p:cNvSpPr txBox="1"/>
          <p:nvPr>
            <p:ph idx="1" type="body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0024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487"/>
              <a:buChar char="•"/>
              <a:defRPr sz="3487"/>
            </a:lvl1pPr>
            <a:lvl2pPr indent="-422402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3052"/>
              <a:buChar char="•"/>
              <a:defRPr sz="3052"/>
            </a:lvl2pPr>
            <a:lvl3pPr indent="-394716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Char char="•"/>
              <a:defRPr sz="2616"/>
            </a:lvl3pPr>
            <a:lvl4pPr indent="-366966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4pPr>
            <a:lvl5pPr indent="-366966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5pPr>
            <a:lvl6pPr indent="-366966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6pPr>
            <a:lvl7pPr indent="-366966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7pPr>
            <a:lvl8pPr indent="-366966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8pPr>
            <a:lvl9pPr indent="-366966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9pPr>
          </a:lstStyle>
          <a:p/>
        </p:txBody>
      </p:sp>
      <p:sp>
        <p:nvSpPr>
          <p:cNvPr id="282" name="Google Shape;282;g24147e92ab1_0_217"/>
          <p:cNvSpPr txBox="1"/>
          <p:nvPr>
            <p:ph idx="2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283" name="Google Shape;283;g24147e92ab1_0_21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4" name="Google Shape;284;g24147e92ab1_0_21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5" name="Google Shape;285;g24147e92ab1_0_21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147e92ab1_0_224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g24147e92ab1_0_224"/>
          <p:cNvSpPr/>
          <p:nvPr>
            <p:ph idx="2" type="pic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g24147e92ab1_0_224"/>
          <p:cNvSpPr txBox="1"/>
          <p:nvPr>
            <p:ph idx="1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290" name="Google Shape;290;g24147e92ab1_0_224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1" name="Google Shape;291;g24147e92ab1_0_224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2" name="Google Shape;292;g24147e92ab1_0_224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147e92ab1_0_231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g24147e92ab1_0_231"/>
          <p:cNvSpPr txBox="1"/>
          <p:nvPr>
            <p:ph idx="1" type="body"/>
          </p:nvPr>
        </p:nvSpPr>
        <p:spPr>
          <a:xfrm rot="5400000">
            <a:off x="2652329" y="63844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g24147e92ab1_0_231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7" name="Google Shape;297;g24147e92ab1_0_231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8" name="Google Shape;298;g24147e92ab1_0_231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147e92ab1_0_237"/>
          <p:cNvSpPr txBox="1"/>
          <p:nvPr>
            <p:ph type="title"/>
          </p:nvPr>
        </p:nvSpPr>
        <p:spPr>
          <a:xfrm rot="5400000">
            <a:off x="5117429" y="2528991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g24147e92ab1_0_237"/>
          <p:cNvSpPr txBox="1"/>
          <p:nvPr>
            <p:ph idx="1" type="body"/>
          </p:nvPr>
        </p:nvSpPr>
        <p:spPr>
          <a:xfrm rot="5400000">
            <a:off x="689686" y="409941"/>
            <a:ext cx="6432000" cy="6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g24147e92ab1_0_23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3" name="Google Shape;303;g24147e92ab1_0_23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4" name="Google Shape;304;g24147e92ab1_0_23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125dec53d_0_113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1e125dec53d_0_113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g1e125dec53d_0_11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g1e125dec53d_0_11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g1e125dec53d_0_11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147e92ab1_0_169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95"/>
              <a:buFont typeface="Calibri"/>
              <a:buNone/>
              <a:defRPr b="0" i="0" sz="47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g24147e92ab1_0_169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2402" lvl="0" marL="457200" marR="0" rtl="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052"/>
              <a:buFont typeface="Arial"/>
              <a:buChar char="•"/>
              <a:defRPr b="0" i="0" sz="30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4716" lvl="1" marL="914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Char char="•"/>
              <a:defRPr b="0" i="0" sz="261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6966" lvl="2" marL="1371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Font typeface="Arial"/>
              <a:buChar char="•"/>
              <a:defRPr b="0" i="0" sz="21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186" lvl="3" marL="1828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3186" lvl="4" marL="22860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186" lvl="5" marL="27432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3186" lvl="6" marL="3200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3186" lvl="7" marL="3657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3186" lvl="8" marL="4114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g24147e92ab1_0_169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g24147e92ab1_0_169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g24147e92ab1_0_169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inyurl.com/FL-802LSS" TargetMode="External"/><Relationship Id="rId4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joinraiders" TargetMode="External"/><Relationship Id="rId4" Type="http://schemas.openxmlformats.org/officeDocument/2006/relationships/hyperlink" Target="mailto:4804238036@students.ocps.net" TargetMode="External"/><Relationship Id="rId5" Type="http://schemas.openxmlformats.org/officeDocument/2006/relationships/image" Target="../media/image24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inyurl.com/KHHSInterestMeeting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August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Raiders Interest Meeting (8/22)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Kitty Hawk Interest Meeting (8/24)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Football Parking (8/25)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Logistics Appointment Schedule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Honor Guard</a:t>
            </a:r>
            <a:endParaRPr/>
          </a:p>
        </p:txBody>
      </p:sp>
      <p:sp>
        <p:nvSpPr>
          <p:cNvPr id="414" name="Google Shape;414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420" name="Google Shape;420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329" name="Google Shape;329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339" name="Google Shape;339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Michael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f9758be2c3_0_339"/>
          <p:cNvSpPr txBox="1"/>
          <p:nvPr/>
        </p:nvSpPr>
        <p:spPr>
          <a:xfrm>
            <a:off x="1563899" y="2982950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 Charles Q. Brown Jr.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1st Lieutenant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147e92ab1_0_162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Logistics Appointment Schedule</a:t>
            </a: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4147e92ab1_0_162"/>
          <p:cNvSpPr txBox="1"/>
          <p:nvPr>
            <p:ph idx="1" type="body"/>
          </p:nvPr>
        </p:nvSpPr>
        <p:spPr>
          <a:xfrm>
            <a:off x="-25" y="1524062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Monday: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Tuesday: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Thursday: 1420-1500 </a:t>
            </a:r>
            <a:endParaRPr b="1" sz="27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4147e92ab1_0_162"/>
          <p:cNvSpPr txBox="1"/>
          <p:nvPr/>
        </p:nvSpPr>
        <p:spPr>
          <a:xfrm>
            <a:off x="5388375" y="1524050"/>
            <a:ext cx="45078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588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New 2023-2024 Logistics appointment link</a:t>
            </a:r>
            <a:endParaRPr b="1" i="0" sz="2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Logistics Appointment Form: 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4147e92ab1_0_162"/>
          <p:cNvSpPr txBox="1"/>
          <p:nvPr/>
        </p:nvSpPr>
        <p:spPr>
          <a:xfrm>
            <a:off x="5388375" y="3235250"/>
            <a:ext cx="47319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400" u="sng">
                <a:solidFill>
                  <a:srgbClr val="0000FF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https://tinyurl.com/FL-802LSS</a:t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g24147e92ab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3479" y="4138808"/>
            <a:ext cx="2161106" cy="1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4147e92ab1_0_162"/>
          <p:cNvSpPr txBox="1"/>
          <p:nvPr/>
        </p:nvSpPr>
        <p:spPr>
          <a:xfrm>
            <a:off x="188700" y="5994525"/>
            <a:ext cx="8470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Questions, comments, concerns, contact C/SMSgt Anthony Torres at (775) 544-0842 or 4806810625@studnets.ocps.net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e3a9c8789_0_128"/>
          <p:cNvSpPr txBox="1"/>
          <p:nvPr>
            <p:ph idx="1" type="body"/>
          </p:nvPr>
        </p:nvSpPr>
        <p:spPr>
          <a:xfrm>
            <a:off x="192525" y="1695600"/>
            <a:ext cx="99279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275" lIns="82600" spcFirstLastPara="1" rIns="82600" wrap="square" tIns="4127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5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Raiders is a competitive athletic LDR. If you are interested in learning more about it or joining,</a:t>
            </a:r>
            <a:r>
              <a:rPr b="1" lang="en-US" sz="2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25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the meeting is today, </a:t>
            </a:r>
            <a:r>
              <a:rPr b="1" lang="en-US" sz="25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22 August, @ room 950 from 1430 to 1500</a:t>
            </a:r>
            <a:r>
              <a:rPr b="1" lang="en-US" sz="2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. All are welcome.</a:t>
            </a:r>
            <a:endParaRPr b="1" sz="2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Arial"/>
              <a:buNone/>
            </a:pPr>
            <a:r>
              <a:rPr b="1" lang="en-US" sz="2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https://tinyurl.com/joinraiders</a:t>
            </a:r>
            <a:endParaRPr b="1" sz="26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7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For more details, please contact C/1st Lt. Antonio Torre at </a:t>
            </a:r>
            <a:r>
              <a:rPr b="1" lang="en-US" sz="23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4804182497@students.ocps.net</a:t>
            </a:r>
            <a:r>
              <a:rPr b="1"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b="1" lang="en-US" sz="23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(407) 773-0450</a:t>
            </a:r>
            <a:r>
              <a:rPr b="1"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for any questions about Raiders</a:t>
            </a:r>
            <a:r>
              <a:rPr b="1" lang="en-US" sz="1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56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3e3a9c8789_0_128"/>
          <p:cNvSpPr txBox="1"/>
          <p:nvPr>
            <p:ph type="title"/>
          </p:nvPr>
        </p:nvSpPr>
        <p:spPr>
          <a:xfrm>
            <a:off x="1718019" y="252948"/>
            <a:ext cx="6546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275" lIns="82600" spcFirstLastPara="1" rIns="82600" wrap="square" tIns="41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3200"/>
              <a:t>Raiders Interest Form and Interest Meeting</a:t>
            </a:r>
            <a:endParaRPr sz="3500"/>
          </a:p>
        </p:txBody>
      </p:sp>
      <p:sp>
        <p:nvSpPr>
          <p:cNvPr id="371" name="Google Shape;371;g23e3a9c8789_0_128"/>
          <p:cNvSpPr txBox="1"/>
          <p:nvPr/>
        </p:nvSpPr>
        <p:spPr>
          <a:xfrm>
            <a:off x="0" y="0"/>
            <a:ext cx="249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g23e3a9c8789_0_128"/>
          <p:cNvPicPr preferRelativeResize="0"/>
          <p:nvPr/>
        </p:nvPicPr>
        <p:blipFill rotWithShape="1">
          <a:blip r:embed="rId5">
            <a:alphaModFix/>
          </a:blip>
          <a:srcRect b="0" l="20480" r="20480" t="0"/>
          <a:stretch/>
        </p:blipFill>
        <p:spPr>
          <a:xfrm>
            <a:off x="2226026" y="3284913"/>
            <a:ext cx="1613400" cy="2231700"/>
          </a:xfrm>
          <a:prstGeom prst="flowChartDelay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3" name="Google Shape;373;g23e3a9c8789_0_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974" y="3284962"/>
            <a:ext cx="1757056" cy="2231627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4" name="Google Shape;374;g23e3a9c8789_0_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0889" y="2943860"/>
            <a:ext cx="2624482" cy="262448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23e3a9c8789_0_128"/>
          <p:cNvSpPr txBox="1"/>
          <p:nvPr/>
        </p:nvSpPr>
        <p:spPr>
          <a:xfrm rot="2131741">
            <a:off x="3134887" y="4274948"/>
            <a:ext cx="3922974" cy="1435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Take a Picture &amp; Sign up!!</a:t>
            </a:r>
            <a:endParaRPr b="1" i="0" sz="27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e5b9ebe64a_0_12"/>
          <p:cNvSpPr txBox="1"/>
          <p:nvPr>
            <p:ph idx="1" type="body"/>
          </p:nvPr>
        </p:nvSpPr>
        <p:spPr>
          <a:xfrm>
            <a:off x="146326" y="1616250"/>
            <a:ext cx="9424500" cy="54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Kitty Hawk is an honors society within AFJROTC and is one of our many LDRs. If you have any interest in joining there will be a </a:t>
            </a:r>
            <a:r>
              <a:rPr b="1" lang="en-US" sz="28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meeting 24 August from 1430 to 1515.</a:t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For any further details, please contact C/ 2nd Lt. Sara Mattox at </a:t>
            </a:r>
            <a:r>
              <a:rPr b="1" lang="en-US" sz="24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(407) 242-3829</a:t>
            </a: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b="1" lang="en-US" sz="24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4804154679@students.ocps.net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381" name="Google Shape;381;g1e5b9ebe64a_0_12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KHHS Interest Meeting</a:t>
            </a:r>
            <a:endParaRPr/>
          </a:p>
        </p:txBody>
      </p:sp>
      <p:sp>
        <p:nvSpPr>
          <p:cNvPr id="382" name="Google Shape;382;g1e5b9ebe64a_0_12"/>
          <p:cNvSpPr txBox="1"/>
          <p:nvPr/>
        </p:nvSpPr>
        <p:spPr>
          <a:xfrm>
            <a:off x="146300" y="3380225"/>
            <a:ext cx="501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https://tinyurl.com/KHHSInterestMeeting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g1e5b9ebe64a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8013" y="3380225"/>
            <a:ext cx="3489474" cy="214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1e5b9ebe64a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8760" y="3872815"/>
            <a:ext cx="1906590" cy="19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e5dd67b829_0_135"/>
          <p:cNvSpPr txBox="1"/>
          <p:nvPr>
            <p:ph type="title"/>
          </p:nvPr>
        </p:nvSpPr>
        <p:spPr>
          <a:xfrm>
            <a:off x="696547" y="214040"/>
            <a:ext cx="8728800" cy="146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oin Honor Guard!!</a:t>
            </a:r>
            <a:endParaRPr/>
          </a:p>
        </p:txBody>
      </p:sp>
      <p:sp>
        <p:nvSpPr>
          <p:cNvPr id="391" name="Google Shape;391;g1e5dd67b829_0_135"/>
          <p:cNvSpPr txBox="1"/>
          <p:nvPr>
            <p:ph idx="1" type="body"/>
          </p:nvPr>
        </p:nvSpPr>
        <p:spPr>
          <a:xfrm>
            <a:off x="167250" y="1829675"/>
            <a:ext cx="9667800" cy="262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9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Sharpen your marching and drill movements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Make friends in a team environment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Go to competitions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Earn awards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Honor Guard counts as a varsity sport!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1e5dd67b829_0_135"/>
          <p:cNvSpPr txBox="1"/>
          <p:nvPr/>
        </p:nvSpPr>
        <p:spPr>
          <a:xfrm>
            <a:off x="167250" y="3902300"/>
            <a:ext cx="9262500" cy="29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Honor Guard conditioning starts August 28th through September 1st after school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NOTE: You need an athletic clearance to participate!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If you have any questions, please contact C/ CMSgt Ritz at </a:t>
            </a:r>
            <a:r>
              <a:rPr b="1" lang="en-US" sz="2800" u="sng">
                <a:latin typeface="Roboto"/>
                <a:ea typeface="Roboto"/>
                <a:cs typeface="Roboto"/>
                <a:sym typeface="Roboto"/>
              </a:rPr>
              <a:t>386-344-9452.</a:t>
            </a:r>
            <a:endParaRPr b="1" sz="28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g1e5dd67b829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63" y="1681050"/>
            <a:ext cx="1997075" cy="19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44c0a76982_2_3"/>
          <p:cNvSpPr txBox="1"/>
          <p:nvPr>
            <p:ph idx="1" type="body"/>
          </p:nvPr>
        </p:nvSpPr>
        <p:spPr>
          <a:xfrm>
            <a:off x="146326" y="1616250"/>
            <a:ext cx="9424500" cy="54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3529"/>
              <a:buFont typeface="Arial"/>
              <a:buNone/>
            </a:pPr>
            <a:r>
              <a:rPr b="1" lang="en-US" sz="3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TAKE A PICTURE!</a:t>
            </a:r>
            <a:endParaRPr b="1"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Who:</a:t>
            </a:r>
            <a:r>
              <a:rPr lang="en-US" sz="4300">
                <a:solidFill>
                  <a:srgbClr val="002060"/>
                </a:solidFill>
              </a:rPr>
              <a:t> Our Cadet Corps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What: </a:t>
            </a:r>
            <a:r>
              <a:rPr lang="en-US" sz="4300">
                <a:solidFill>
                  <a:srgbClr val="002060"/>
                </a:solidFill>
              </a:rPr>
              <a:t>Direct people and their vehicles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When: </a:t>
            </a:r>
            <a:r>
              <a:rPr lang="en-US" sz="4300">
                <a:solidFill>
                  <a:srgbClr val="002060"/>
                </a:solidFill>
              </a:rPr>
              <a:t>1700, </a:t>
            </a:r>
            <a:r>
              <a:rPr lang="en-US" sz="4300">
                <a:solidFill>
                  <a:srgbClr val="002060"/>
                </a:solidFill>
              </a:rPr>
              <a:t>25</a:t>
            </a:r>
            <a:r>
              <a:rPr lang="en-US" sz="4300">
                <a:solidFill>
                  <a:srgbClr val="002060"/>
                </a:solidFill>
              </a:rPr>
              <a:t> August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Where: </a:t>
            </a:r>
            <a:r>
              <a:rPr lang="en-US" sz="4300">
                <a:solidFill>
                  <a:srgbClr val="002060"/>
                </a:solidFill>
              </a:rPr>
              <a:t>Room 950(Colonel’s Room)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Why:</a:t>
            </a:r>
            <a:r>
              <a:rPr lang="en-US" sz="4300">
                <a:solidFill>
                  <a:srgbClr val="002060"/>
                </a:solidFill>
              </a:rPr>
              <a:t>To help out our school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Sign up:</a:t>
            </a:r>
            <a:r>
              <a:rPr lang="en-US" sz="4300">
                <a:solidFill>
                  <a:srgbClr val="002060"/>
                </a:solidFill>
              </a:rPr>
              <a:t>On the paper!</a:t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t/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t/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lang="en-US" sz="4300">
                <a:solidFill>
                  <a:srgbClr val="002060"/>
                </a:solidFill>
              </a:rPr>
              <a:t>If you have any questions,please contact C/ SrAmn Gabriel Motta at </a:t>
            </a:r>
            <a:r>
              <a:rPr b="1" lang="en-US" sz="4300" u="sng">
                <a:solidFill>
                  <a:srgbClr val="002060"/>
                </a:solidFill>
              </a:rPr>
              <a:t>407-202-9362 </a:t>
            </a:r>
            <a:r>
              <a:rPr lang="en-US" sz="4300">
                <a:solidFill>
                  <a:srgbClr val="002060"/>
                </a:solidFill>
              </a:rPr>
              <a:t>or </a:t>
            </a:r>
            <a:r>
              <a:rPr b="1" lang="en-US" sz="4300" u="sng">
                <a:solidFill>
                  <a:srgbClr val="002060"/>
                </a:solidFill>
              </a:rPr>
              <a:t>4804175879@students.ocps.net</a:t>
            </a:r>
            <a:endParaRPr b="1" sz="2400" u="sng">
              <a:solidFill>
                <a:srgbClr val="002060"/>
              </a:solidFill>
            </a:endParaRPr>
          </a:p>
        </p:txBody>
      </p:sp>
      <p:sp>
        <p:nvSpPr>
          <p:cNvPr id="399" name="Google Shape;399;g244c0a76982_2_3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Football Parking</a:t>
            </a:r>
            <a:endParaRPr/>
          </a:p>
        </p:txBody>
      </p:sp>
      <p:pic>
        <p:nvPicPr>
          <p:cNvPr id="400" name="Google Shape;400;g244c0a76982_2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8777" y="3188613"/>
            <a:ext cx="3022145" cy="22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406" name="Google Shape;406;gfb4207d963_0_182"/>
          <p:cNvSpPr txBox="1"/>
          <p:nvPr/>
        </p:nvSpPr>
        <p:spPr>
          <a:xfrm>
            <a:off x="1061900" y="3381476"/>
            <a:ext cx="7996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Force, Army, Coast Guard, Marine Corps, Navy, and Space Force</a:t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What are the six military branches?</a:t>
            </a:r>
            <a:endParaRPr sz="3534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riefing Templat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