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3" r:id="rId6"/>
    <p:sldMasterId id="2147483675" r:id="rId7"/>
    <p:sldMasterId id="2147483689" r:id="rId8"/>
    <p:sldMasterId id="2147483702" r:id="rId9"/>
    <p:sldMasterId id="2147483717"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Lst>
  <p:sldSz cy="7589825" cx="10120300"/>
  <p:notesSz cx="6858000" cy="9296400"/>
  <p:embeddedFontLst>
    <p:embeddedFont>
      <p:font typeface="Roboto"/>
      <p:regular r:id="rId29"/>
      <p:bold r:id="rId30"/>
      <p:italic r:id="rId31"/>
      <p:boldItalic r:id="rId32"/>
    </p:embeddedFont>
    <p:embeddedFont>
      <p:font typeface="Merriweather"/>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37" roundtripDataSignature="AMtx7mijs9GqyMDaYrTJCIsAdraobRh4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1D70743-951B-4A0D-B651-CF73F5A388CE}">
  <a:tblStyle styleId="{51D70743-951B-4A0D-B651-CF73F5A388C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regular.fntdata"/><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notesMaster" Target="notesMasters/notesMaster1.xml"/><Relationship Id="rId33" Type="http://schemas.openxmlformats.org/officeDocument/2006/relationships/font" Target="fonts/Merriweather-regular.fntdata"/><Relationship Id="rId10" Type="http://schemas.openxmlformats.org/officeDocument/2006/relationships/slideMaster" Target="slideMasters/slideMaster6.xml"/><Relationship Id="rId32" Type="http://schemas.openxmlformats.org/officeDocument/2006/relationships/font" Target="fonts/Roboto-boldItalic.fntdata"/><Relationship Id="rId13" Type="http://schemas.openxmlformats.org/officeDocument/2006/relationships/slide" Target="slides/slide2.xml"/><Relationship Id="rId35" Type="http://schemas.openxmlformats.org/officeDocument/2006/relationships/font" Target="fonts/Merriweather-italic.fntdata"/><Relationship Id="rId12" Type="http://schemas.openxmlformats.org/officeDocument/2006/relationships/slide" Target="slides/slide1.xml"/><Relationship Id="rId34" Type="http://schemas.openxmlformats.org/officeDocument/2006/relationships/font" Target="fonts/Merriweather-bold.fntdata"/><Relationship Id="rId15" Type="http://schemas.openxmlformats.org/officeDocument/2006/relationships/slide" Target="slides/slide4.xml"/><Relationship Id="rId37" Type="http://customschemas.google.com/relationships/presentationmetadata" Target="metadata"/><Relationship Id="rId14" Type="http://schemas.openxmlformats.org/officeDocument/2006/relationships/slide" Target="slides/slide3.xml"/><Relationship Id="rId36" Type="http://schemas.openxmlformats.org/officeDocument/2006/relationships/font" Target="fonts/Merriweather-boldItalic.fntdata"/><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96" name="Google Shape;496;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497" name="Google Shape;497;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efa25b2a9b_0_263: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93" name="Google Shape;593;g1efa25b2a9b_0_263: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1f1d63d2817_1_248: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00" name="Google Shape;600;g1f1d63d2817_1_248: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1f1d79a961a_0_9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607" name="Google Shape;607;g1f1d79a961a_0_99: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1f1ffdb4b66_0_218: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1f1ffdb4b66_0_218: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1f1d63d2817_1_963: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3" name="Google Shape;623;g1f1d63d2817_1_963: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624" name="Google Shape;624;g1f1d63d2817_1_963: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631" name="Google Shape;631;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39" name="Google Shape;639;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640" name="Google Shape;640;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646" name="Google Shape;646;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11" name="Google Shape;511;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512" name="Google Shape;512;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525" name="Google Shape;525;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2b928316f6c_0_0: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44" name="Google Shape;544;g2b928316f6c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545" name="Google Shape;545;g2b928316f6c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1ed76f4e112_0_0: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52" name="Google Shape;552;g1ed76f4e112_0_0: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553" name="Google Shape;553;g1ed76f4e112_0_0: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2b0baa6fd1e_0_87: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61" name="Google Shape;561;g2b0baa6fd1e_0_87: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1f1ffdb4b66_0_61: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1f1ffdb4b66_0_61: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1f1d63d2817_1_601: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77" name="Google Shape;577;g1f1d63d2817_1_601: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578" name="Google Shape;578;g1f1d63d2817_1_601: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b6d8543fd4_0_74:notes"/>
          <p:cNvSpPr/>
          <p:nvPr>
            <p:ph idx="2" type="sldImg"/>
          </p:nvPr>
        </p:nvSpPr>
        <p:spPr>
          <a:xfrm>
            <a:off x="114317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5" name="Google Shape;585;g2b6d8543fd4_0_74: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7.png"/><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9" name="Shape 129"/>
        <p:cNvGrpSpPr/>
        <p:nvPr/>
      </p:nvGrpSpPr>
      <p:grpSpPr>
        <a:xfrm>
          <a:off x="0" y="0"/>
          <a:ext cx="0" cy="0"/>
          <a:chOff x="0" y="0"/>
          <a:chExt cx="0" cy="0"/>
        </a:xfrm>
      </p:grpSpPr>
      <p:sp>
        <p:nvSpPr>
          <p:cNvPr id="130" name="Google Shape;130;g1efbf347e8b_0_353"/>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1" name="Google Shape;131;g1efbf347e8b_0_353"/>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32" name="Google Shape;132;g1efbf347e8b_0_353"/>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3" name="Google Shape;133;g1efbf347e8b_0_353"/>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4" name="Google Shape;134;g1efbf347e8b_0_353"/>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35" name="Google Shape;135;g1efbf347e8b_0_353"/>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136" name="Google Shape;136;g1efbf347e8b_0_353"/>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137" name="Google Shape;137;g1efbf347e8b_0_353"/>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138" name="Google Shape;138;g1efbf347e8b_0_353"/>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39" name="Google Shape;139;g1efbf347e8b_0_353"/>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0" name="Shape 140"/>
        <p:cNvGrpSpPr/>
        <p:nvPr/>
      </p:nvGrpSpPr>
      <p:grpSpPr>
        <a:xfrm>
          <a:off x="0" y="0"/>
          <a:ext cx="0" cy="0"/>
          <a:chOff x="0" y="0"/>
          <a:chExt cx="0" cy="0"/>
        </a:xfrm>
      </p:grpSpPr>
      <p:sp>
        <p:nvSpPr>
          <p:cNvPr id="141" name="Google Shape;141;g1efbf347e8b_0_364"/>
          <p:cNvSpPr txBox="1"/>
          <p:nvPr>
            <p:ph type="title"/>
          </p:nvPr>
        </p:nvSpPr>
        <p:spPr>
          <a:xfrm>
            <a:off x="690501" y="1892191"/>
            <a:ext cx="8728800" cy="31572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Clr>
                <a:schemeClr val="dk1"/>
              </a:buClr>
              <a:buSzPts val="6800"/>
              <a:buFont typeface="Calibri"/>
              <a:buNone/>
              <a:defRPr sz="68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2" name="Google Shape;142;g1efbf347e8b_0_364"/>
          <p:cNvSpPr txBox="1"/>
          <p:nvPr>
            <p:ph idx="1" type="body"/>
          </p:nvPr>
        </p:nvSpPr>
        <p:spPr>
          <a:xfrm>
            <a:off x="690501" y="5079220"/>
            <a:ext cx="8728800" cy="1660200"/>
          </a:xfrm>
          <a:prstGeom prst="rect">
            <a:avLst/>
          </a:prstGeom>
          <a:noFill/>
          <a:ln>
            <a:noFill/>
          </a:ln>
        </p:spPr>
        <p:txBody>
          <a:bodyPr anchorCtr="0" anchor="t" bIns="46550" lIns="93125" spcFirstLastPara="1" rIns="93125" wrap="square" tIns="46550">
            <a:noAutofit/>
          </a:bodyPr>
          <a:lstStyle>
            <a:lvl1pPr indent="-228600" lvl="0" marL="457200" algn="l">
              <a:lnSpc>
                <a:spcPct val="90000"/>
              </a:lnSpc>
              <a:spcBef>
                <a:spcPts val="1100"/>
              </a:spcBef>
              <a:spcAft>
                <a:spcPts val="0"/>
              </a:spcAft>
              <a:buClr>
                <a:schemeClr val="dk1"/>
              </a:buClr>
              <a:buSzPts val="2700"/>
              <a:buNone/>
              <a:defRPr sz="2700">
                <a:solidFill>
                  <a:schemeClr val="dk1"/>
                </a:solidFill>
              </a:defRPr>
            </a:lvl1pPr>
            <a:lvl2pPr indent="-228600" lvl="1" marL="914400" algn="l">
              <a:lnSpc>
                <a:spcPct val="90000"/>
              </a:lnSpc>
              <a:spcBef>
                <a:spcPts val="600"/>
              </a:spcBef>
              <a:spcAft>
                <a:spcPts val="0"/>
              </a:spcAft>
              <a:buClr>
                <a:srgbClr val="888888"/>
              </a:buClr>
              <a:buSzPts val="2200"/>
              <a:buNone/>
              <a:defRPr sz="2200">
                <a:solidFill>
                  <a:srgbClr val="888888"/>
                </a:solidFill>
              </a:defRPr>
            </a:lvl2pPr>
            <a:lvl3pPr indent="-228600" lvl="2" marL="1371600" algn="l">
              <a:lnSpc>
                <a:spcPct val="90000"/>
              </a:lnSpc>
              <a:spcBef>
                <a:spcPts val="600"/>
              </a:spcBef>
              <a:spcAft>
                <a:spcPts val="0"/>
              </a:spcAft>
              <a:buClr>
                <a:srgbClr val="888888"/>
              </a:buClr>
              <a:buSzPts val="2000"/>
              <a:buNone/>
              <a:defRPr sz="2000">
                <a:solidFill>
                  <a:srgbClr val="888888"/>
                </a:solidFill>
              </a:defRPr>
            </a:lvl3pPr>
            <a:lvl4pPr indent="-228600" lvl="3" marL="1828800" algn="l">
              <a:lnSpc>
                <a:spcPct val="90000"/>
              </a:lnSpc>
              <a:spcBef>
                <a:spcPts val="600"/>
              </a:spcBef>
              <a:spcAft>
                <a:spcPts val="0"/>
              </a:spcAft>
              <a:buClr>
                <a:srgbClr val="888888"/>
              </a:buClr>
              <a:buSzPts val="1800"/>
              <a:buNone/>
              <a:defRPr sz="1800">
                <a:solidFill>
                  <a:srgbClr val="888888"/>
                </a:solidFill>
              </a:defRPr>
            </a:lvl4pPr>
            <a:lvl5pPr indent="-228600" lvl="4" marL="2286000" algn="l">
              <a:lnSpc>
                <a:spcPct val="90000"/>
              </a:lnSpc>
              <a:spcBef>
                <a:spcPts val="600"/>
              </a:spcBef>
              <a:spcAft>
                <a:spcPts val="0"/>
              </a:spcAft>
              <a:buClr>
                <a:srgbClr val="888888"/>
              </a:buClr>
              <a:buSzPts val="1800"/>
              <a:buNone/>
              <a:defRPr sz="1800">
                <a:solidFill>
                  <a:srgbClr val="888888"/>
                </a:solidFill>
              </a:defRPr>
            </a:lvl5pPr>
            <a:lvl6pPr indent="-228600" lvl="5" marL="2743200" algn="l">
              <a:lnSpc>
                <a:spcPct val="90000"/>
              </a:lnSpc>
              <a:spcBef>
                <a:spcPts val="600"/>
              </a:spcBef>
              <a:spcAft>
                <a:spcPts val="0"/>
              </a:spcAft>
              <a:buClr>
                <a:srgbClr val="888888"/>
              </a:buClr>
              <a:buSzPts val="1800"/>
              <a:buNone/>
              <a:defRPr sz="1800">
                <a:solidFill>
                  <a:srgbClr val="888888"/>
                </a:solidFill>
              </a:defRPr>
            </a:lvl6pPr>
            <a:lvl7pPr indent="-228600" lvl="6" marL="3200400" algn="l">
              <a:lnSpc>
                <a:spcPct val="90000"/>
              </a:lnSpc>
              <a:spcBef>
                <a:spcPts val="600"/>
              </a:spcBef>
              <a:spcAft>
                <a:spcPts val="0"/>
              </a:spcAft>
              <a:buClr>
                <a:srgbClr val="888888"/>
              </a:buClr>
              <a:buSzPts val="1800"/>
              <a:buNone/>
              <a:defRPr sz="1800">
                <a:solidFill>
                  <a:srgbClr val="888888"/>
                </a:solidFill>
              </a:defRPr>
            </a:lvl7pPr>
            <a:lvl8pPr indent="-228600" lvl="7" marL="3657600" algn="l">
              <a:lnSpc>
                <a:spcPct val="90000"/>
              </a:lnSpc>
              <a:spcBef>
                <a:spcPts val="600"/>
              </a:spcBef>
              <a:spcAft>
                <a:spcPts val="0"/>
              </a:spcAft>
              <a:buClr>
                <a:srgbClr val="888888"/>
              </a:buClr>
              <a:buSzPts val="1800"/>
              <a:buNone/>
              <a:defRPr sz="1800">
                <a:solidFill>
                  <a:srgbClr val="888888"/>
                </a:solidFill>
              </a:defRPr>
            </a:lvl8pPr>
            <a:lvl9pPr indent="-228600" lvl="8" marL="4114800" algn="l">
              <a:lnSpc>
                <a:spcPct val="90000"/>
              </a:lnSpc>
              <a:spcBef>
                <a:spcPts val="600"/>
              </a:spcBef>
              <a:spcAft>
                <a:spcPts val="0"/>
              </a:spcAft>
              <a:buClr>
                <a:srgbClr val="888888"/>
              </a:buClr>
              <a:buSzPts val="1800"/>
              <a:buNone/>
              <a:defRPr sz="1800">
                <a:solidFill>
                  <a:srgbClr val="888888"/>
                </a:solidFill>
              </a:defRPr>
            </a:lvl9pPr>
          </a:lstStyle>
          <a:p/>
        </p:txBody>
      </p:sp>
      <p:sp>
        <p:nvSpPr>
          <p:cNvPr id="143" name="Google Shape;143;g1efbf347e8b_0_364"/>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4" name="Google Shape;144;g1efbf347e8b_0_364"/>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5" name="Google Shape;145;g1efbf347e8b_0_364"/>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6" name="Shape 146"/>
        <p:cNvGrpSpPr/>
        <p:nvPr/>
      </p:nvGrpSpPr>
      <p:grpSpPr>
        <a:xfrm>
          <a:off x="0" y="0"/>
          <a:ext cx="0" cy="0"/>
          <a:chOff x="0" y="0"/>
          <a:chExt cx="0" cy="0"/>
        </a:xfrm>
      </p:grpSpPr>
      <p:sp>
        <p:nvSpPr>
          <p:cNvPr id="147" name="Google Shape;147;g1efbf347e8b_0_370"/>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8" name="Google Shape;148;g1efbf347e8b_0_370"/>
          <p:cNvSpPr txBox="1"/>
          <p:nvPr>
            <p:ph idx="1" type="body"/>
          </p:nvPr>
        </p:nvSpPr>
        <p:spPr>
          <a:xfrm>
            <a:off x="695772" y="2020443"/>
            <a:ext cx="4301100" cy="4815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49" name="Google Shape;149;g1efbf347e8b_0_370"/>
          <p:cNvSpPr txBox="1"/>
          <p:nvPr>
            <p:ph idx="2" type="body"/>
          </p:nvPr>
        </p:nvSpPr>
        <p:spPr>
          <a:xfrm>
            <a:off x="5123408" y="2020443"/>
            <a:ext cx="4301100" cy="4815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50" name="Google Shape;150;g1efbf347e8b_0_370"/>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1" name="Google Shape;151;g1efbf347e8b_0_370"/>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2" name="Google Shape;152;g1efbf347e8b_0_370"/>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3" name="Shape 153"/>
        <p:cNvGrpSpPr/>
        <p:nvPr/>
      </p:nvGrpSpPr>
      <p:grpSpPr>
        <a:xfrm>
          <a:off x="0" y="0"/>
          <a:ext cx="0" cy="0"/>
          <a:chOff x="0" y="0"/>
          <a:chExt cx="0" cy="0"/>
        </a:xfrm>
      </p:grpSpPr>
      <p:sp>
        <p:nvSpPr>
          <p:cNvPr id="154" name="Google Shape;154;g1efbf347e8b_0_377"/>
          <p:cNvSpPr txBox="1"/>
          <p:nvPr>
            <p:ph type="title"/>
          </p:nvPr>
        </p:nvSpPr>
        <p:spPr>
          <a:xfrm>
            <a:off x="697090"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5" name="Google Shape;155;g1efbf347e8b_0_377"/>
          <p:cNvSpPr txBox="1"/>
          <p:nvPr>
            <p:ph idx="1" type="body"/>
          </p:nvPr>
        </p:nvSpPr>
        <p:spPr>
          <a:xfrm>
            <a:off x="697091" y="1860565"/>
            <a:ext cx="4281300" cy="912000"/>
          </a:xfrm>
          <a:prstGeom prst="rect">
            <a:avLst/>
          </a:prstGeom>
          <a:noFill/>
          <a:ln>
            <a:noFill/>
          </a:ln>
        </p:spPr>
        <p:txBody>
          <a:bodyPr anchorCtr="0" anchor="b" bIns="46550" lIns="93125" spcFirstLastPara="1" rIns="93125" wrap="square" tIns="46550">
            <a:noAutofit/>
          </a:bodyPr>
          <a:lstStyle>
            <a:lvl1pPr indent="-228600" lvl="0" marL="457200" algn="l">
              <a:lnSpc>
                <a:spcPct val="90000"/>
              </a:lnSpc>
              <a:spcBef>
                <a:spcPts val="1100"/>
              </a:spcBef>
              <a:spcAft>
                <a:spcPts val="0"/>
              </a:spcAft>
              <a:buClr>
                <a:schemeClr val="dk1"/>
              </a:buClr>
              <a:buSzPts val="2700"/>
              <a:buNone/>
              <a:defRPr b="1" sz="2700"/>
            </a:lvl1pPr>
            <a:lvl2pPr indent="-228600" lvl="1" marL="914400" algn="l">
              <a:lnSpc>
                <a:spcPct val="90000"/>
              </a:lnSpc>
              <a:spcBef>
                <a:spcPts val="600"/>
              </a:spcBef>
              <a:spcAft>
                <a:spcPts val="0"/>
              </a:spcAft>
              <a:buClr>
                <a:schemeClr val="dk1"/>
              </a:buClr>
              <a:buSzPts val="2200"/>
              <a:buNone/>
              <a:defRPr b="1" sz="2200"/>
            </a:lvl2pPr>
            <a:lvl3pPr indent="-228600" lvl="2" marL="1371600" algn="l">
              <a:lnSpc>
                <a:spcPct val="90000"/>
              </a:lnSpc>
              <a:spcBef>
                <a:spcPts val="600"/>
              </a:spcBef>
              <a:spcAft>
                <a:spcPts val="0"/>
              </a:spcAft>
              <a:buClr>
                <a:schemeClr val="dk1"/>
              </a:buClr>
              <a:buSzPts val="2000"/>
              <a:buNone/>
              <a:defRPr b="1" sz="2000"/>
            </a:lvl3pPr>
            <a:lvl4pPr indent="-228600" lvl="3" marL="1828800" algn="l">
              <a:lnSpc>
                <a:spcPct val="90000"/>
              </a:lnSpc>
              <a:spcBef>
                <a:spcPts val="600"/>
              </a:spcBef>
              <a:spcAft>
                <a:spcPts val="0"/>
              </a:spcAft>
              <a:buClr>
                <a:schemeClr val="dk1"/>
              </a:buClr>
              <a:buSzPts val="1800"/>
              <a:buNone/>
              <a:defRPr b="1" sz="1800"/>
            </a:lvl4pPr>
            <a:lvl5pPr indent="-228600" lvl="4" marL="2286000" algn="l">
              <a:lnSpc>
                <a:spcPct val="90000"/>
              </a:lnSpc>
              <a:spcBef>
                <a:spcPts val="600"/>
              </a:spcBef>
              <a:spcAft>
                <a:spcPts val="0"/>
              </a:spcAft>
              <a:buClr>
                <a:schemeClr val="dk1"/>
              </a:buClr>
              <a:buSzPts val="1800"/>
              <a:buNone/>
              <a:defRPr b="1" sz="1800"/>
            </a:lvl5pPr>
            <a:lvl6pPr indent="-228600" lvl="5" marL="2743200" algn="l">
              <a:lnSpc>
                <a:spcPct val="90000"/>
              </a:lnSpc>
              <a:spcBef>
                <a:spcPts val="600"/>
              </a:spcBef>
              <a:spcAft>
                <a:spcPts val="0"/>
              </a:spcAft>
              <a:buClr>
                <a:schemeClr val="dk1"/>
              </a:buClr>
              <a:buSzPts val="1800"/>
              <a:buNone/>
              <a:defRPr b="1" sz="1800"/>
            </a:lvl6pPr>
            <a:lvl7pPr indent="-228600" lvl="6" marL="3200400" algn="l">
              <a:lnSpc>
                <a:spcPct val="90000"/>
              </a:lnSpc>
              <a:spcBef>
                <a:spcPts val="600"/>
              </a:spcBef>
              <a:spcAft>
                <a:spcPts val="0"/>
              </a:spcAft>
              <a:buClr>
                <a:schemeClr val="dk1"/>
              </a:buClr>
              <a:buSzPts val="1800"/>
              <a:buNone/>
              <a:defRPr b="1" sz="1800"/>
            </a:lvl7pPr>
            <a:lvl8pPr indent="-228600" lvl="7" marL="3657600" algn="l">
              <a:lnSpc>
                <a:spcPct val="90000"/>
              </a:lnSpc>
              <a:spcBef>
                <a:spcPts val="600"/>
              </a:spcBef>
              <a:spcAft>
                <a:spcPts val="0"/>
              </a:spcAft>
              <a:buClr>
                <a:schemeClr val="dk1"/>
              </a:buClr>
              <a:buSzPts val="1800"/>
              <a:buNone/>
              <a:defRPr b="1" sz="1800"/>
            </a:lvl8pPr>
            <a:lvl9pPr indent="-228600" lvl="8" marL="4114800" algn="l">
              <a:lnSpc>
                <a:spcPct val="90000"/>
              </a:lnSpc>
              <a:spcBef>
                <a:spcPts val="600"/>
              </a:spcBef>
              <a:spcAft>
                <a:spcPts val="0"/>
              </a:spcAft>
              <a:buClr>
                <a:schemeClr val="dk1"/>
              </a:buClr>
              <a:buSzPts val="1800"/>
              <a:buNone/>
              <a:defRPr b="1" sz="1800"/>
            </a:lvl9pPr>
          </a:lstStyle>
          <a:p/>
        </p:txBody>
      </p:sp>
      <p:sp>
        <p:nvSpPr>
          <p:cNvPr id="156" name="Google Shape;156;g1efbf347e8b_0_377"/>
          <p:cNvSpPr txBox="1"/>
          <p:nvPr>
            <p:ph idx="2" type="body"/>
          </p:nvPr>
        </p:nvSpPr>
        <p:spPr>
          <a:xfrm>
            <a:off x="697091" y="2772399"/>
            <a:ext cx="4281300" cy="4077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57" name="Google Shape;157;g1efbf347e8b_0_377"/>
          <p:cNvSpPr txBox="1"/>
          <p:nvPr>
            <p:ph idx="3" type="body"/>
          </p:nvPr>
        </p:nvSpPr>
        <p:spPr>
          <a:xfrm>
            <a:off x="5123409" y="1860565"/>
            <a:ext cx="4302600" cy="912000"/>
          </a:xfrm>
          <a:prstGeom prst="rect">
            <a:avLst/>
          </a:prstGeom>
          <a:noFill/>
          <a:ln>
            <a:noFill/>
          </a:ln>
        </p:spPr>
        <p:txBody>
          <a:bodyPr anchorCtr="0" anchor="b" bIns="46550" lIns="93125" spcFirstLastPara="1" rIns="93125" wrap="square" tIns="46550">
            <a:noAutofit/>
          </a:bodyPr>
          <a:lstStyle>
            <a:lvl1pPr indent="-228600" lvl="0" marL="457200" algn="l">
              <a:lnSpc>
                <a:spcPct val="90000"/>
              </a:lnSpc>
              <a:spcBef>
                <a:spcPts val="1100"/>
              </a:spcBef>
              <a:spcAft>
                <a:spcPts val="0"/>
              </a:spcAft>
              <a:buClr>
                <a:schemeClr val="dk1"/>
              </a:buClr>
              <a:buSzPts val="2700"/>
              <a:buNone/>
              <a:defRPr b="1" sz="2700"/>
            </a:lvl1pPr>
            <a:lvl2pPr indent="-228600" lvl="1" marL="914400" algn="l">
              <a:lnSpc>
                <a:spcPct val="90000"/>
              </a:lnSpc>
              <a:spcBef>
                <a:spcPts val="600"/>
              </a:spcBef>
              <a:spcAft>
                <a:spcPts val="0"/>
              </a:spcAft>
              <a:buClr>
                <a:schemeClr val="dk1"/>
              </a:buClr>
              <a:buSzPts val="2200"/>
              <a:buNone/>
              <a:defRPr b="1" sz="2200"/>
            </a:lvl2pPr>
            <a:lvl3pPr indent="-228600" lvl="2" marL="1371600" algn="l">
              <a:lnSpc>
                <a:spcPct val="90000"/>
              </a:lnSpc>
              <a:spcBef>
                <a:spcPts val="600"/>
              </a:spcBef>
              <a:spcAft>
                <a:spcPts val="0"/>
              </a:spcAft>
              <a:buClr>
                <a:schemeClr val="dk1"/>
              </a:buClr>
              <a:buSzPts val="2000"/>
              <a:buNone/>
              <a:defRPr b="1" sz="2000"/>
            </a:lvl3pPr>
            <a:lvl4pPr indent="-228600" lvl="3" marL="1828800" algn="l">
              <a:lnSpc>
                <a:spcPct val="90000"/>
              </a:lnSpc>
              <a:spcBef>
                <a:spcPts val="600"/>
              </a:spcBef>
              <a:spcAft>
                <a:spcPts val="0"/>
              </a:spcAft>
              <a:buClr>
                <a:schemeClr val="dk1"/>
              </a:buClr>
              <a:buSzPts val="1800"/>
              <a:buNone/>
              <a:defRPr b="1" sz="1800"/>
            </a:lvl4pPr>
            <a:lvl5pPr indent="-228600" lvl="4" marL="2286000" algn="l">
              <a:lnSpc>
                <a:spcPct val="90000"/>
              </a:lnSpc>
              <a:spcBef>
                <a:spcPts val="600"/>
              </a:spcBef>
              <a:spcAft>
                <a:spcPts val="0"/>
              </a:spcAft>
              <a:buClr>
                <a:schemeClr val="dk1"/>
              </a:buClr>
              <a:buSzPts val="1800"/>
              <a:buNone/>
              <a:defRPr b="1" sz="1800"/>
            </a:lvl5pPr>
            <a:lvl6pPr indent="-228600" lvl="5" marL="2743200" algn="l">
              <a:lnSpc>
                <a:spcPct val="90000"/>
              </a:lnSpc>
              <a:spcBef>
                <a:spcPts val="600"/>
              </a:spcBef>
              <a:spcAft>
                <a:spcPts val="0"/>
              </a:spcAft>
              <a:buClr>
                <a:schemeClr val="dk1"/>
              </a:buClr>
              <a:buSzPts val="1800"/>
              <a:buNone/>
              <a:defRPr b="1" sz="1800"/>
            </a:lvl6pPr>
            <a:lvl7pPr indent="-228600" lvl="6" marL="3200400" algn="l">
              <a:lnSpc>
                <a:spcPct val="90000"/>
              </a:lnSpc>
              <a:spcBef>
                <a:spcPts val="600"/>
              </a:spcBef>
              <a:spcAft>
                <a:spcPts val="0"/>
              </a:spcAft>
              <a:buClr>
                <a:schemeClr val="dk1"/>
              </a:buClr>
              <a:buSzPts val="1800"/>
              <a:buNone/>
              <a:defRPr b="1" sz="1800"/>
            </a:lvl7pPr>
            <a:lvl8pPr indent="-228600" lvl="7" marL="3657600" algn="l">
              <a:lnSpc>
                <a:spcPct val="90000"/>
              </a:lnSpc>
              <a:spcBef>
                <a:spcPts val="600"/>
              </a:spcBef>
              <a:spcAft>
                <a:spcPts val="0"/>
              </a:spcAft>
              <a:buClr>
                <a:schemeClr val="dk1"/>
              </a:buClr>
              <a:buSzPts val="1800"/>
              <a:buNone/>
              <a:defRPr b="1" sz="1800"/>
            </a:lvl8pPr>
            <a:lvl9pPr indent="-228600" lvl="8" marL="4114800" algn="l">
              <a:lnSpc>
                <a:spcPct val="90000"/>
              </a:lnSpc>
              <a:spcBef>
                <a:spcPts val="600"/>
              </a:spcBef>
              <a:spcAft>
                <a:spcPts val="0"/>
              </a:spcAft>
              <a:buClr>
                <a:schemeClr val="dk1"/>
              </a:buClr>
              <a:buSzPts val="1800"/>
              <a:buNone/>
              <a:defRPr b="1" sz="1800"/>
            </a:lvl9pPr>
          </a:lstStyle>
          <a:p/>
        </p:txBody>
      </p:sp>
      <p:sp>
        <p:nvSpPr>
          <p:cNvPr id="158" name="Google Shape;158;g1efbf347e8b_0_377"/>
          <p:cNvSpPr txBox="1"/>
          <p:nvPr>
            <p:ph idx="4" type="body"/>
          </p:nvPr>
        </p:nvSpPr>
        <p:spPr>
          <a:xfrm>
            <a:off x="5123409" y="2772399"/>
            <a:ext cx="4302600" cy="4077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59" name="Google Shape;159;g1efbf347e8b_0_37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0" name="Google Shape;160;g1efbf347e8b_0_37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1" name="Google Shape;161;g1efbf347e8b_0_37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2" name="Shape 162"/>
        <p:cNvGrpSpPr/>
        <p:nvPr/>
      </p:nvGrpSpPr>
      <p:grpSpPr>
        <a:xfrm>
          <a:off x="0" y="0"/>
          <a:ext cx="0" cy="0"/>
          <a:chOff x="0" y="0"/>
          <a:chExt cx="0" cy="0"/>
        </a:xfrm>
      </p:grpSpPr>
      <p:sp>
        <p:nvSpPr>
          <p:cNvPr id="163" name="Google Shape;163;g1efbf347e8b_0_386"/>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4" name="Google Shape;164;g1efbf347e8b_0_386"/>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5" name="Google Shape;165;g1efbf347e8b_0_386"/>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6" name="Google Shape;166;g1efbf347e8b_0_386"/>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7" name="Shape 167"/>
        <p:cNvGrpSpPr/>
        <p:nvPr/>
      </p:nvGrpSpPr>
      <p:grpSpPr>
        <a:xfrm>
          <a:off x="0" y="0"/>
          <a:ext cx="0" cy="0"/>
          <a:chOff x="0" y="0"/>
          <a:chExt cx="0" cy="0"/>
        </a:xfrm>
      </p:grpSpPr>
      <p:sp>
        <p:nvSpPr>
          <p:cNvPr id="168" name="Google Shape;168;g1efbf347e8b_0_391"/>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9" name="Google Shape;169;g1efbf347e8b_0_391"/>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0" name="Google Shape;170;g1efbf347e8b_0_391"/>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1" name="Shape 171"/>
        <p:cNvGrpSpPr/>
        <p:nvPr/>
      </p:nvGrpSpPr>
      <p:grpSpPr>
        <a:xfrm>
          <a:off x="0" y="0"/>
          <a:ext cx="0" cy="0"/>
          <a:chOff x="0" y="0"/>
          <a:chExt cx="0" cy="0"/>
        </a:xfrm>
      </p:grpSpPr>
      <p:sp>
        <p:nvSpPr>
          <p:cNvPr id="172" name="Google Shape;172;g1efbf347e8b_0_395"/>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3" name="Google Shape;173;g1efbf347e8b_0_395"/>
          <p:cNvSpPr txBox="1"/>
          <p:nvPr>
            <p:ph idx="1" type="body"/>
          </p:nvPr>
        </p:nvSpPr>
        <p:spPr>
          <a:xfrm>
            <a:off x="4302451" y="1092798"/>
            <a:ext cx="5123700" cy="5393700"/>
          </a:xfrm>
          <a:prstGeom prst="rect">
            <a:avLst/>
          </a:prstGeom>
          <a:noFill/>
          <a:ln>
            <a:noFill/>
          </a:ln>
        </p:spPr>
        <p:txBody>
          <a:bodyPr anchorCtr="0" anchor="t" bIns="46550" lIns="93125" spcFirstLastPara="1" rIns="93125" wrap="square" tIns="46550">
            <a:noAutofit/>
          </a:bodyPr>
          <a:lstStyle>
            <a:lvl1pPr indent="-457200" lvl="0" marL="457200" algn="l">
              <a:lnSpc>
                <a:spcPct val="90000"/>
              </a:lnSpc>
              <a:spcBef>
                <a:spcPts val="1100"/>
              </a:spcBef>
              <a:spcAft>
                <a:spcPts val="0"/>
              </a:spcAft>
              <a:buClr>
                <a:schemeClr val="dk1"/>
              </a:buClr>
              <a:buSzPts val="3600"/>
              <a:buChar char="•"/>
              <a:defRPr sz="3600"/>
            </a:lvl1pPr>
            <a:lvl2pPr indent="-431800" lvl="1" marL="914400" algn="l">
              <a:lnSpc>
                <a:spcPct val="90000"/>
              </a:lnSpc>
              <a:spcBef>
                <a:spcPts val="600"/>
              </a:spcBef>
              <a:spcAft>
                <a:spcPts val="0"/>
              </a:spcAft>
              <a:buClr>
                <a:schemeClr val="dk1"/>
              </a:buClr>
              <a:buSzPts val="3200"/>
              <a:buChar char="•"/>
              <a:defRPr sz="3200"/>
            </a:lvl2pPr>
            <a:lvl3pPr indent="-400050" lvl="2" marL="1371600" algn="l">
              <a:lnSpc>
                <a:spcPct val="90000"/>
              </a:lnSpc>
              <a:spcBef>
                <a:spcPts val="600"/>
              </a:spcBef>
              <a:spcAft>
                <a:spcPts val="0"/>
              </a:spcAft>
              <a:buClr>
                <a:schemeClr val="dk1"/>
              </a:buClr>
              <a:buSzPts val="2700"/>
              <a:buChar char="•"/>
              <a:defRPr sz="2700"/>
            </a:lvl3pPr>
            <a:lvl4pPr indent="-368300" lvl="3" marL="1828800" algn="l">
              <a:lnSpc>
                <a:spcPct val="90000"/>
              </a:lnSpc>
              <a:spcBef>
                <a:spcPts val="600"/>
              </a:spcBef>
              <a:spcAft>
                <a:spcPts val="0"/>
              </a:spcAft>
              <a:buClr>
                <a:schemeClr val="dk1"/>
              </a:buClr>
              <a:buSzPts val="2200"/>
              <a:buChar char="•"/>
              <a:defRPr sz="2200"/>
            </a:lvl4pPr>
            <a:lvl5pPr indent="-368300" lvl="4" marL="2286000" algn="l">
              <a:lnSpc>
                <a:spcPct val="90000"/>
              </a:lnSpc>
              <a:spcBef>
                <a:spcPts val="600"/>
              </a:spcBef>
              <a:spcAft>
                <a:spcPts val="0"/>
              </a:spcAft>
              <a:buClr>
                <a:schemeClr val="dk1"/>
              </a:buClr>
              <a:buSzPts val="2200"/>
              <a:buChar char="•"/>
              <a:defRPr sz="2200"/>
            </a:lvl5pPr>
            <a:lvl6pPr indent="-368300" lvl="5" marL="2743200" algn="l">
              <a:lnSpc>
                <a:spcPct val="90000"/>
              </a:lnSpc>
              <a:spcBef>
                <a:spcPts val="600"/>
              </a:spcBef>
              <a:spcAft>
                <a:spcPts val="0"/>
              </a:spcAft>
              <a:buClr>
                <a:schemeClr val="dk1"/>
              </a:buClr>
              <a:buSzPts val="2200"/>
              <a:buChar char="•"/>
              <a:defRPr sz="2200"/>
            </a:lvl6pPr>
            <a:lvl7pPr indent="-368300" lvl="6" marL="3200400" algn="l">
              <a:lnSpc>
                <a:spcPct val="90000"/>
              </a:lnSpc>
              <a:spcBef>
                <a:spcPts val="600"/>
              </a:spcBef>
              <a:spcAft>
                <a:spcPts val="0"/>
              </a:spcAft>
              <a:buClr>
                <a:schemeClr val="dk1"/>
              </a:buClr>
              <a:buSzPts val="2200"/>
              <a:buChar char="•"/>
              <a:defRPr sz="2200"/>
            </a:lvl7pPr>
            <a:lvl8pPr indent="-368300" lvl="7" marL="3657600" algn="l">
              <a:lnSpc>
                <a:spcPct val="90000"/>
              </a:lnSpc>
              <a:spcBef>
                <a:spcPts val="600"/>
              </a:spcBef>
              <a:spcAft>
                <a:spcPts val="0"/>
              </a:spcAft>
              <a:buClr>
                <a:schemeClr val="dk1"/>
              </a:buClr>
              <a:buSzPts val="2200"/>
              <a:buChar char="•"/>
              <a:defRPr sz="2200"/>
            </a:lvl8pPr>
            <a:lvl9pPr indent="-368300" lvl="8" marL="4114800" algn="l">
              <a:lnSpc>
                <a:spcPct val="90000"/>
              </a:lnSpc>
              <a:spcBef>
                <a:spcPts val="600"/>
              </a:spcBef>
              <a:spcAft>
                <a:spcPts val="0"/>
              </a:spcAft>
              <a:buClr>
                <a:schemeClr val="dk1"/>
              </a:buClr>
              <a:buSzPts val="2200"/>
              <a:buChar char="•"/>
              <a:defRPr sz="2200"/>
            </a:lvl9pPr>
          </a:lstStyle>
          <a:p/>
        </p:txBody>
      </p:sp>
      <p:sp>
        <p:nvSpPr>
          <p:cNvPr id="174" name="Google Shape;174;g1efbf347e8b_0_395"/>
          <p:cNvSpPr txBox="1"/>
          <p:nvPr>
            <p:ph idx="2"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algn="l">
              <a:lnSpc>
                <a:spcPct val="90000"/>
              </a:lnSpc>
              <a:spcBef>
                <a:spcPts val="1100"/>
              </a:spcBef>
              <a:spcAft>
                <a:spcPts val="0"/>
              </a:spcAft>
              <a:buClr>
                <a:schemeClr val="dk1"/>
              </a:buClr>
              <a:buSzPts val="1800"/>
              <a:buNone/>
              <a:defRPr sz="1800"/>
            </a:lvl1pPr>
            <a:lvl2pPr indent="-228600" lvl="1" marL="914400" algn="l">
              <a:lnSpc>
                <a:spcPct val="90000"/>
              </a:lnSpc>
              <a:spcBef>
                <a:spcPts val="600"/>
              </a:spcBef>
              <a:spcAft>
                <a:spcPts val="0"/>
              </a:spcAft>
              <a:buClr>
                <a:schemeClr val="dk1"/>
              </a:buClr>
              <a:buSzPts val="1600"/>
              <a:buNone/>
              <a:defRPr sz="1600"/>
            </a:lvl2pPr>
            <a:lvl3pPr indent="-228600" lvl="2" marL="1371600" algn="l">
              <a:lnSpc>
                <a:spcPct val="90000"/>
              </a:lnSpc>
              <a:spcBef>
                <a:spcPts val="600"/>
              </a:spcBef>
              <a:spcAft>
                <a:spcPts val="0"/>
              </a:spcAft>
              <a:buClr>
                <a:schemeClr val="dk1"/>
              </a:buClr>
              <a:buSzPts val="1400"/>
              <a:buNone/>
              <a:defRPr sz="1400"/>
            </a:lvl3pPr>
            <a:lvl4pPr indent="-228600" lvl="3" marL="1828800" algn="l">
              <a:lnSpc>
                <a:spcPct val="90000"/>
              </a:lnSpc>
              <a:spcBef>
                <a:spcPts val="600"/>
              </a:spcBef>
              <a:spcAft>
                <a:spcPts val="0"/>
              </a:spcAft>
              <a:buClr>
                <a:schemeClr val="dk1"/>
              </a:buClr>
              <a:buSzPts val="1100"/>
              <a:buNone/>
              <a:defRPr sz="1100"/>
            </a:lvl4pPr>
            <a:lvl5pPr indent="-228600" lvl="4" marL="2286000" algn="l">
              <a:lnSpc>
                <a:spcPct val="90000"/>
              </a:lnSpc>
              <a:spcBef>
                <a:spcPts val="600"/>
              </a:spcBef>
              <a:spcAft>
                <a:spcPts val="0"/>
              </a:spcAft>
              <a:buClr>
                <a:schemeClr val="dk1"/>
              </a:buClr>
              <a:buSzPts val="1100"/>
              <a:buNone/>
              <a:defRPr sz="1100"/>
            </a:lvl5pPr>
            <a:lvl6pPr indent="-228600" lvl="5" marL="2743200" algn="l">
              <a:lnSpc>
                <a:spcPct val="90000"/>
              </a:lnSpc>
              <a:spcBef>
                <a:spcPts val="600"/>
              </a:spcBef>
              <a:spcAft>
                <a:spcPts val="0"/>
              </a:spcAft>
              <a:buClr>
                <a:schemeClr val="dk1"/>
              </a:buClr>
              <a:buSzPts val="1100"/>
              <a:buNone/>
              <a:defRPr sz="1100"/>
            </a:lvl6pPr>
            <a:lvl7pPr indent="-228600" lvl="6" marL="3200400" algn="l">
              <a:lnSpc>
                <a:spcPct val="90000"/>
              </a:lnSpc>
              <a:spcBef>
                <a:spcPts val="600"/>
              </a:spcBef>
              <a:spcAft>
                <a:spcPts val="0"/>
              </a:spcAft>
              <a:buClr>
                <a:schemeClr val="dk1"/>
              </a:buClr>
              <a:buSzPts val="1100"/>
              <a:buNone/>
              <a:defRPr sz="1100"/>
            </a:lvl7pPr>
            <a:lvl8pPr indent="-228600" lvl="7" marL="3657600" algn="l">
              <a:lnSpc>
                <a:spcPct val="90000"/>
              </a:lnSpc>
              <a:spcBef>
                <a:spcPts val="600"/>
              </a:spcBef>
              <a:spcAft>
                <a:spcPts val="0"/>
              </a:spcAft>
              <a:buClr>
                <a:schemeClr val="dk1"/>
              </a:buClr>
              <a:buSzPts val="1100"/>
              <a:buNone/>
              <a:defRPr sz="1100"/>
            </a:lvl8pPr>
            <a:lvl9pPr indent="-228600" lvl="8" marL="4114800" algn="l">
              <a:lnSpc>
                <a:spcPct val="90000"/>
              </a:lnSpc>
              <a:spcBef>
                <a:spcPts val="600"/>
              </a:spcBef>
              <a:spcAft>
                <a:spcPts val="0"/>
              </a:spcAft>
              <a:buClr>
                <a:schemeClr val="dk1"/>
              </a:buClr>
              <a:buSzPts val="1100"/>
              <a:buNone/>
              <a:defRPr sz="1100"/>
            </a:lvl9pPr>
          </a:lstStyle>
          <a:p/>
        </p:txBody>
      </p:sp>
      <p:sp>
        <p:nvSpPr>
          <p:cNvPr id="175" name="Google Shape;175;g1efbf347e8b_0_395"/>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6" name="Google Shape;176;g1efbf347e8b_0_395"/>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7" name="Google Shape;177;g1efbf347e8b_0_395"/>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8" name="Shape 178"/>
        <p:cNvGrpSpPr/>
        <p:nvPr/>
      </p:nvGrpSpPr>
      <p:grpSpPr>
        <a:xfrm>
          <a:off x="0" y="0"/>
          <a:ext cx="0" cy="0"/>
          <a:chOff x="0" y="0"/>
          <a:chExt cx="0" cy="0"/>
        </a:xfrm>
      </p:grpSpPr>
      <p:sp>
        <p:nvSpPr>
          <p:cNvPr id="179" name="Google Shape;179;g1efbf347e8b_0_402"/>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0" name="Google Shape;180;g1efbf347e8b_0_402"/>
          <p:cNvSpPr/>
          <p:nvPr>
            <p:ph idx="2" type="pic"/>
          </p:nvPr>
        </p:nvSpPr>
        <p:spPr>
          <a:xfrm>
            <a:off x="4302451" y="1092798"/>
            <a:ext cx="5123700" cy="5393700"/>
          </a:xfrm>
          <a:prstGeom prst="rect">
            <a:avLst/>
          </a:prstGeom>
          <a:noFill/>
          <a:ln>
            <a:noFill/>
          </a:ln>
        </p:spPr>
      </p:sp>
      <p:sp>
        <p:nvSpPr>
          <p:cNvPr id="181" name="Google Shape;181;g1efbf347e8b_0_402"/>
          <p:cNvSpPr txBox="1"/>
          <p:nvPr>
            <p:ph idx="1"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algn="l">
              <a:lnSpc>
                <a:spcPct val="90000"/>
              </a:lnSpc>
              <a:spcBef>
                <a:spcPts val="1100"/>
              </a:spcBef>
              <a:spcAft>
                <a:spcPts val="0"/>
              </a:spcAft>
              <a:buClr>
                <a:schemeClr val="dk1"/>
              </a:buClr>
              <a:buSzPts val="1800"/>
              <a:buNone/>
              <a:defRPr sz="1800"/>
            </a:lvl1pPr>
            <a:lvl2pPr indent="-228600" lvl="1" marL="914400" algn="l">
              <a:lnSpc>
                <a:spcPct val="90000"/>
              </a:lnSpc>
              <a:spcBef>
                <a:spcPts val="600"/>
              </a:spcBef>
              <a:spcAft>
                <a:spcPts val="0"/>
              </a:spcAft>
              <a:buClr>
                <a:schemeClr val="dk1"/>
              </a:buClr>
              <a:buSzPts val="1600"/>
              <a:buNone/>
              <a:defRPr sz="1600"/>
            </a:lvl2pPr>
            <a:lvl3pPr indent="-228600" lvl="2" marL="1371600" algn="l">
              <a:lnSpc>
                <a:spcPct val="90000"/>
              </a:lnSpc>
              <a:spcBef>
                <a:spcPts val="600"/>
              </a:spcBef>
              <a:spcAft>
                <a:spcPts val="0"/>
              </a:spcAft>
              <a:buClr>
                <a:schemeClr val="dk1"/>
              </a:buClr>
              <a:buSzPts val="1400"/>
              <a:buNone/>
              <a:defRPr sz="1400"/>
            </a:lvl3pPr>
            <a:lvl4pPr indent="-228600" lvl="3" marL="1828800" algn="l">
              <a:lnSpc>
                <a:spcPct val="90000"/>
              </a:lnSpc>
              <a:spcBef>
                <a:spcPts val="600"/>
              </a:spcBef>
              <a:spcAft>
                <a:spcPts val="0"/>
              </a:spcAft>
              <a:buClr>
                <a:schemeClr val="dk1"/>
              </a:buClr>
              <a:buSzPts val="1100"/>
              <a:buNone/>
              <a:defRPr sz="1100"/>
            </a:lvl4pPr>
            <a:lvl5pPr indent="-228600" lvl="4" marL="2286000" algn="l">
              <a:lnSpc>
                <a:spcPct val="90000"/>
              </a:lnSpc>
              <a:spcBef>
                <a:spcPts val="600"/>
              </a:spcBef>
              <a:spcAft>
                <a:spcPts val="0"/>
              </a:spcAft>
              <a:buClr>
                <a:schemeClr val="dk1"/>
              </a:buClr>
              <a:buSzPts val="1100"/>
              <a:buNone/>
              <a:defRPr sz="1100"/>
            </a:lvl5pPr>
            <a:lvl6pPr indent="-228600" lvl="5" marL="2743200" algn="l">
              <a:lnSpc>
                <a:spcPct val="90000"/>
              </a:lnSpc>
              <a:spcBef>
                <a:spcPts val="600"/>
              </a:spcBef>
              <a:spcAft>
                <a:spcPts val="0"/>
              </a:spcAft>
              <a:buClr>
                <a:schemeClr val="dk1"/>
              </a:buClr>
              <a:buSzPts val="1100"/>
              <a:buNone/>
              <a:defRPr sz="1100"/>
            </a:lvl6pPr>
            <a:lvl7pPr indent="-228600" lvl="6" marL="3200400" algn="l">
              <a:lnSpc>
                <a:spcPct val="90000"/>
              </a:lnSpc>
              <a:spcBef>
                <a:spcPts val="600"/>
              </a:spcBef>
              <a:spcAft>
                <a:spcPts val="0"/>
              </a:spcAft>
              <a:buClr>
                <a:schemeClr val="dk1"/>
              </a:buClr>
              <a:buSzPts val="1100"/>
              <a:buNone/>
              <a:defRPr sz="1100"/>
            </a:lvl7pPr>
            <a:lvl8pPr indent="-228600" lvl="7" marL="3657600" algn="l">
              <a:lnSpc>
                <a:spcPct val="90000"/>
              </a:lnSpc>
              <a:spcBef>
                <a:spcPts val="600"/>
              </a:spcBef>
              <a:spcAft>
                <a:spcPts val="0"/>
              </a:spcAft>
              <a:buClr>
                <a:schemeClr val="dk1"/>
              </a:buClr>
              <a:buSzPts val="1100"/>
              <a:buNone/>
              <a:defRPr sz="1100"/>
            </a:lvl8pPr>
            <a:lvl9pPr indent="-228600" lvl="8" marL="4114800" algn="l">
              <a:lnSpc>
                <a:spcPct val="90000"/>
              </a:lnSpc>
              <a:spcBef>
                <a:spcPts val="600"/>
              </a:spcBef>
              <a:spcAft>
                <a:spcPts val="0"/>
              </a:spcAft>
              <a:buClr>
                <a:schemeClr val="dk1"/>
              </a:buClr>
              <a:buSzPts val="1100"/>
              <a:buNone/>
              <a:defRPr sz="1100"/>
            </a:lvl9pPr>
          </a:lstStyle>
          <a:p/>
        </p:txBody>
      </p:sp>
      <p:sp>
        <p:nvSpPr>
          <p:cNvPr id="182" name="Google Shape;182;g1efbf347e8b_0_402"/>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3" name="Google Shape;183;g1efbf347e8b_0_402"/>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4" name="Google Shape;184;g1efbf347e8b_0_402"/>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5" name="Shape 185"/>
        <p:cNvGrpSpPr/>
        <p:nvPr/>
      </p:nvGrpSpPr>
      <p:grpSpPr>
        <a:xfrm>
          <a:off x="0" y="0"/>
          <a:ext cx="0" cy="0"/>
          <a:chOff x="0" y="0"/>
          <a:chExt cx="0" cy="0"/>
        </a:xfrm>
      </p:grpSpPr>
      <p:sp>
        <p:nvSpPr>
          <p:cNvPr id="186" name="Google Shape;186;g1efbf347e8b_0_409"/>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7" name="Google Shape;187;g1efbf347e8b_0_409"/>
          <p:cNvSpPr txBox="1"/>
          <p:nvPr>
            <p:ph idx="1" type="body"/>
          </p:nvPr>
        </p:nvSpPr>
        <p:spPr>
          <a:xfrm rot="5400000">
            <a:off x="2652342" y="63843"/>
            <a:ext cx="4815600" cy="87288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88" name="Google Shape;188;g1efbf347e8b_0_409"/>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9" name="Google Shape;189;g1efbf347e8b_0_409"/>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0" name="Google Shape;190;g1efbf347e8b_0_409"/>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1" name="Shape 191"/>
        <p:cNvGrpSpPr/>
        <p:nvPr/>
      </p:nvGrpSpPr>
      <p:grpSpPr>
        <a:xfrm>
          <a:off x="0" y="0"/>
          <a:ext cx="0" cy="0"/>
          <a:chOff x="0" y="0"/>
          <a:chExt cx="0" cy="0"/>
        </a:xfrm>
      </p:grpSpPr>
      <p:sp>
        <p:nvSpPr>
          <p:cNvPr id="192" name="Google Shape;192;g1efbf347e8b_0_415"/>
          <p:cNvSpPr txBox="1"/>
          <p:nvPr>
            <p:ph type="title"/>
          </p:nvPr>
        </p:nvSpPr>
        <p:spPr>
          <a:xfrm rot="5400000">
            <a:off x="5117292" y="2529140"/>
            <a:ext cx="6432300" cy="21822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3" name="Google Shape;193;g1efbf347e8b_0_415"/>
          <p:cNvSpPr txBox="1"/>
          <p:nvPr>
            <p:ph idx="1" type="body"/>
          </p:nvPr>
        </p:nvSpPr>
        <p:spPr>
          <a:xfrm rot="5400000">
            <a:off x="689695" y="410240"/>
            <a:ext cx="6432300" cy="64200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94" name="Google Shape;194;g1efbf347e8b_0_415"/>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5" name="Google Shape;195;g1efbf347e8b_0_415"/>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6" name="Google Shape;196;g1efbf347e8b_0_415"/>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7" name="Shape 197"/>
        <p:cNvGrpSpPr/>
        <p:nvPr/>
      </p:nvGrpSpPr>
      <p:grpSpPr>
        <a:xfrm>
          <a:off x="0" y="0"/>
          <a:ext cx="0" cy="0"/>
          <a:chOff x="0" y="0"/>
          <a:chExt cx="0" cy="0"/>
        </a:xfrm>
      </p:grpSpPr>
      <p:sp>
        <p:nvSpPr>
          <p:cNvPr id="198" name="Google Shape;198;g1efbf347e8b_0_421"/>
          <p:cNvSpPr txBox="1"/>
          <p:nvPr>
            <p:ph type="ctrTitle"/>
          </p:nvPr>
        </p:nvSpPr>
        <p:spPr>
          <a:xfrm>
            <a:off x="344989" y="1098706"/>
            <a:ext cx="9430200" cy="30288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199" name="Google Shape;199;g1efbf347e8b_0_421"/>
          <p:cNvSpPr txBox="1"/>
          <p:nvPr>
            <p:ph idx="1" type="subTitle"/>
          </p:nvPr>
        </p:nvSpPr>
        <p:spPr>
          <a:xfrm>
            <a:off x="344980" y="4182077"/>
            <a:ext cx="9430200" cy="1169700"/>
          </a:xfrm>
          <a:prstGeom prst="rect">
            <a:avLst/>
          </a:prstGeom>
          <a:noFill/>
          <a:ln>
            <a:noFill/>
          </a:ln>
        </p:spPr>
        <p:txBody>
          <a:bodyPr anchorCtr="0" anchor="t" bIns="46550" lIns="93125" spcFirstLastPara="1" rIns="93125" wrap="square" tIns="46550">
            <a:noAutofit/>
          </a:bodyPr>
          <a:lstStyle>
            <a:lvl1pPr lvl="0" algn="ctr">
              <a:lnSpc>
                <a:spcPct val="100000"/>
              </a:lnSpc>
              <a:spcBef>
                <a:spcPts val="1100"/>
              </a:spcBef>
              <a:spcAft>
                <a:spcPts val="0"/>
              </a:spcAft>
              <a:buSzPts val="3400"/>
              <a:buNone/>
              <a:defRPr sz="3400"/>
            </a:lvl1pPr>
            <a:lvl2pPr lvl="1" algn="ctr">
              <a:lnSpc>
                <a:spcPct val="100000"/>
              </a:lnSpc>
              <a:spcBef>
                <a:spcPts val="600"/>
              </a:spcBef>
              <a:spcAft>
                <a:spcPts val="0"/>
              </a:spcAft>
              <a:buSzPts val="3400"/>
              <a:buNone/>
              <a:defRPr sz="3400"/>
            </a:lvl2pPr>
            <a:lvl3pPr lvl="2" algn="ctr">
              <a:lnSpc>
                <a:spcPct val="100000"/>
              </a:lnSpc>
              <a:spcBef>
                <a:spcPts val="600"/>
              </a:spcBef>
              <a:spcAft>
                <a:spcPts val="0"/>
              </a:spcAft>
              <a:buSzPts val="3400"/>
              <a:buNone/>
              <a:defRPr sz="3400"/>
            </a:lvl3pPr>
            <a:lvl4pPr lvl="3" algn="ctr">
              <a:lnSpc>
                <a:spcPct val="100000"/>
              </a:lnSpc>
              <a:spcBef>
                <a:spcPts val="600"/>
              </a:spcBef>
              <a:spcAft>
                <a:spcPts val="0"/>
              </a:spcAft>
              <a:buSzPts val="3400"/>
              <a:buNone/>
              <a:defRPr sz="3400"/>
            </a:lvl4pPr>
            <a:lvl5pPr lvl="4" algn="ctr">
              <a:lnSpc>
                <a:spcPct val="100000"/>
              </a:lnSpc>
              <a:spcBef>
                <a:spcPts val="600"/>
              </a:spcBef>
              <a:spcAft>
                <a:spcPts val="0"/>
              </a:spcAft>
              <a:buSzPts val="3400"/>
              <a:buNone/>
              <a:defRPr sz="3400"/>
            </a:lvl5pPr>
            <a:lvl6pPr lvl="5" algn="ctr">
              <a:lnSpc>
                <a:spcPct val="100000"/>
              </a:lnSpc>
              <a:spcBef>
                <a:spcPts val="600"/>
              </a:spcBef>
              <a:spcAft>
                <a:spcPts val="0"/>
              </a:spcAft>
              <a:buSzPts val="3400"/>
              <a:buNone/>
              <a:defRPr sz="3400"/>
            </a:lvl6pPr>
            <a:lvl7pPr lvl="6" algn="ctr">
              <a:lnSpc>
                <a:spcPct val="100000"/>
              </a:lnSpc>
              <a:spcBef>
                <a:spcPts val="600"/>
              </a:spcBef>
              <a:spcAft>
                <a:spcPts val="0"/>
              </a:spcAft>
              <a:buSzPts val="3400"/>
              <a:buNone/>
              <a:defRPr sz="3400"/>
            </a:lvl7pPr>
            <a:lvl8pPr lvl="7" algn="ctr">
              <a:lnSpc>
                <a:spcPct val="100000"/>
              </a:lnSpc>
              <a:spcBef>
                <a:spcPts val="600"/>
              </a:spcBef>
              <a:spcAft>
                <a:spcPts val="0"/>
              </a:spcAft>
              <a:buSzPts val="3400"/>
              <a:buNone/>
              <a:defRPr sz="3400"/>
            </a:lvl8pPr>
            <a:lvl9pPr lvl="8" algn="ctr">
              <a:lnSpc>
                <a:spcPct val="100000"/>
              </a:lnSpc>
              <a:spcBef>
                <a:spcPts val="600"/>
              </a:spcBef>
              <a:spcAft>
                <a:spcPts val="0"/>
              </a:spcAft>
              <a:buSzPts val="3400"/>
              <a:buNone/>
              <a:defRPr sz="3400"/>
            </a:lvl9pPr>
          </a:lstStyle>
          <a:p/>
        </p:txBody>
      </p:sp>
      <p:sp>
        <p:nvSpPr>
          <p:cNvPr id="200" name="Google Shape;200;g1efbf347e8b_0_421"/>
          <p:cNvSpPr txBox="1"/>
          <p:nvPr>
            <p:ph idx="12" type="sldNum"/>
          </p:nvPr>
        </p:nvSpPr>
        <p:spPr>
          <a:xfrm>
            <a:off x="9377058" y="6881112"/>
            <a:ext cx="607200" cy="5808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05" name="Shape 205"/>
        <p:cNvGrpSpPr/>
        <p:nvPr/>
      </p:nvGrpSpPr>
      <p:grpSpPr>
        <a:xfrm>
          <a:off x="0" y="0"/>
          <a:ext cx="0" cy="0"/>
          <a:chOff x="0" y="0"/>
          <a:chExt cx="0" cy="0"/>
        </a:xfrm>
      </p:grpSpPr>
      <p:sp>
        <p:nvSpPr>
          <p:cNvPr id="206" name="Google Shape;206;g2b6d8543fd4_0_96"/>
          <p:cNvSpPr txBox="1"/>
          <p:nvPr>
            <p:ph type="title"/>
          </p:nvPr>
        </p:nvSpPr>
        <p:spPr>
          <a:xfrm>
            <a:off x="695772" y="404090"/>
            <a:ext cx="8728800" cy="1467000"/>
          </a:xfrm>
          <a:prstGeom prst="rect">
            <a:avLst/>
          </a:prstGeom>
          <a:noFill/>
          <a:ln>
            <a:noFill/>
          </a:ln>
        </p:spPr>
        <p:txBody>
          <a:bodyPr anchorCtr="0" anchor="ctr" bIns="47400" lIns="94850" spcFirstLastPara="1" rIns="94850" wrap="square" tIns="474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7" name="Google Shape;207;g2b6d8543fd4_0_96"/>
          <p:cNvSpPr txBox="1"/>
          <p:nvPr>
            <p:ph idx="1" type="body"/>
          </p:nvPr>
        </p:nvSpPr>
        <p:spPr>
          <a:xfrm>
            <a:off x="695772" y="2020443"/>
            <a:ext cx="8728800" cy="4815600"/>
          </a:xfrm>
          <a:prstGeom prst="rect">
            <a:avLst/>
          </a:prstGeom>
          <a:noFill/>
          <a:ln>
            <a:noFill/>
          </a:ln>
        </p:spPr>
        <p:txBody>
          <a:bodyPr anchorCtr="0" anchor="t" bIns="47400" lIns="94850" spcFirstLastPara="1" rIns="94850" wrap="square" tIns="474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08" name="Google Shape;208;g2b6d8543fd4_0_96"/>
          <p:cNvSpPr txBox="1"/>
          <p:nvPr>
            <p:ph idx="10" type="dt"/>
          </p:nvPr>
        </p:nvSpPr>
        <p:spPr>
          <a:xfrm>
            <a:off x="695772" y="7034657"/>
            <a:ext cx="2277000" cy="404100"/>
          </a:xfrm>
          <a:prstGeom prst="rect">
            <a:avLst/>
          </a:prstGeom>
          <a:noFill/>
          <a:ln>
            <a:noFill/>
          </a:ln>
        </p:spPr>
        <p:txBody>
          <a:bodyPr anchorCtr="0" anchor="ctr" bIns="47400" lIns="94850" spcFirstLastPara="1" rIns="94850" wrap="square" tIns="4740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209" name="Google Shape;209;g2b6d8543fd4_0_96"/>
          <p:cNvSpPr txBox="1"/>
          <p:nvPr>
            <p:ph idx="11" type="ftr"/>
          </p:nvPr>
        </p:nvSpPr>
        <p:spPr>
          <a:xfrm>
            <a:off x="3352354" y="7034657"/>
            <a:ext cx="3415500" cy="404100"/>
          </a:xfrm>
          <a:prstGeom prst="rect">
            <a:avLst/>
          </a:prstGeom>
          <a:noFill/>
          <a:ln>
            <a:noFill/>
          </a:ln>
        </p:spPr>
        <p:txBody>
          <a:bodyPr anchorCtr="0" anchor="ctr" bIns="47400" lIns="94850" spcFirstLastPara="1" rIns="94850" wrap="square" tIns="4740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210" name="Google Shape;210;g2b6d8543fd4_0_96"/>
          <p:cNvSpPr txBox="1"/>
          <p:nvPr>
            <p:ph idx="12" type="sldNum"/>
          </p:nvPr>
        </p:nvSpPr>
        <p:spPr>
          <a:xfrm>
            <a:off x="7147471" y="7034657"/>
            <a:ext cx="2277000" cy="404100"/>
          </a:xfrm>
          <a:prstGeom prst="rect">
            <a:avLst/>
          </a:prstGeom>
          <a:noFill/>
          <a:ln>
            <a:noFill/>
          </a:ln>
        </p:spPr>
        <p:txBody>
          <a:bodyPr anchorCtr="0" anchor="ctr" bIns="47400" lIns="94850" spcFirstLastPara="1" rIns="94850" wrap="square" tIns="4740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11" name="Google Shape;211;g2b6d8543fd4_0_96"/>
          <p:cNvPicPr preferRelativeResize="0"/>
          <p:nvPr/>
        </p:nvPicPr>
        <p:blipFill rotWithShape="1">
          <a:blip r:embed="rId2">
            <a:alphaModFix/>
          </a:blip>
          <a:srcRect b="0" l="0" r="0" t="0"/>
          <a:stretch/>
        </p:blipFill>
        <p:spPr>
          <a:xfrm>
            <a:off x="177063" y="301868"/>
            <a:ext cx="586264" cy="539026"/>
          </a:xfrm>
          <a:prstGeom prst="rect">
            <a:avLst/>
          </a:prstGeom>
          <a:noFill/>
          <a:ln>
            <a:noFill/>
          </a:ln>
        </p:spPr>
      </p:pic>
      <p:pic>
        <p:nvPicPr>
          <p:cNvPr id="212" name="Google Shape;212;g2b6d8543fd4_0_96"/>
          <p:cNvPicPr preferRelativeResize="0"/>
          <p:nvPr/>
        </p:nvPicPr>
        <p:blipFill rotWithShape="1">
          <a:blip r:embed="rId3">
            <a:alphaModFix/>
          </a:blip>
          <a:srcRect b="0" l="0" r="0" t="0"/>
          <a:stretch/>
        </p:blipFill>
        <p:spPr>
          <a:xfrm>
            <a:off x="8711932" y="62344"/>
            <a:ext cx="643995" cy="633049"/>
          </a:xfrm>
          <a:prstGeom prst="rect">
            <a:avLst/>
          </a:prstGeom>
          <a:noFill/>
          <a:ln>
            <a:noFill/>
          </a:ln>
        </p:spPr>
      </p:pic>
      <p:pic>
        <p:nvPicPr>
          <p:cNvPr id="213" name="Google Shape;213;g2b6d8543fd4_0_96"/>
          <p:cNvPicPr preferRelativeResize="0"/>
          <p:nvPr/>
        </p:nvPicPr>
        <p:blipFill rotWithShape="1">
          <a:blip r:embed="rId4">
            <a:alphaModFix/>
          </a:blip>
          <a:srcRect b="0" l="0" r="0" t="0"/>
          <a:stretch/>
        </p:blipFill>
        <p:spPr>
          <a:xfrm>
            <a:off x="8296915" y="349350"/>
            <a:ext cx="624718" cy="633048"/>
          </a:xfrm>
          <a:prstGeom prst="rect">
            <a:avLst/>
          </a:prstGeom>
          <a:noFill/>
          <a:ln>
            <a:noFill/>
          </a:ln>
        </p:spPr>
      </p:pic>
      <p:cxnSp>
        <p:nvCxnSpPr>
          <p:cNvPr id="214" name="Google Shape;214;g2b6d8543fd4_0_96"/>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15" name="Google Shape;215;g2b6d8543fd4_0_96"/>
          <p:cNvPicPr preferRelativeResize="0"/>
          <p:nvPr/>
        </p:nvPicPr>
        <p:blipFill rotWithShape="1">
          <a:blip r:embed="rId5">
            <a:alphaModFix/>
          </a:blip>
          <a:srcRect b="0" l="0" r="0" t="0"/>
          <a:stretch/>
        </p:blipFill>
        <p:spPr>
          <a:xfrm>
            <a:off x="-1" y="6938962"/>
            <a:ext cx="5693279" cy="2304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6" name="Shape 216"/>
        <p:cNvGrpSpPr/>
        <p:nvPr/>
      </p:nvGrpSpPr>
      <p:grpSpPr>
        <a:xfrm>
          <a:off x="0" y="0"/>
          <a:ext cx="0" cy="0"/>
          <a:chOff x="0" y="0"/>
          <a:chExt cx="0" cy="0"/>
        </a:xfrm>
      </p:grpSpPr>
      <p:sp>
        <p:nvSpPr>
          <p:cNvPr id="217" name="Google Shape;217;g2b6d8543fd4_0_85"/>
          <p:cNvSpPr txBox="1"/>
          <p:nvPr>
            <p:ph idx="1" type="body"/>
          </p:nvPr>
        </p:nvSpPr>
        <p:spPr>
          <a:xfrm>
            <a:off x="695772" y="2020443"/>
            <a:ext cx="8728800" cy="4815600"/>
          </a:xfrm>
          <a:prstGeom prst="rect">
            <a:avLst/>
          </a:prstGeom>
          <a:noFill/>
          <a:ln>
            <a:noFill/>
          </a:ln>
        </p:spPr>
        <p:txBody>
          <a:bodyPr anchorCtr="0" anchor="t" bIns="47400" lIns="94850" spcFirstLastPara="1" rIns="94850" wrap="square" tIns="474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18" name="Google Shape;218;g2b6d8543fd4_0_85"/>
          <p:cNvSpPr txBox="1"/>
          <p:nvPr>
            <p:ph idx="10" type="dt"/>
          </p:nvPr>
        </p:nvSpPr>
        <p:spPr>
          <a:xfrm>
            <a:off x="695772" y="7034657"/>
            <a:ext cx="2277000" cy="404100"/>
          </a:xfrm>
          <a:prstGeom prst="rect">
            <a:avLst/>
          </a:prstGeom>
          <a:noFill/>
          <a:ln>
            <a:noFill/>
          </a:ln>
        </p:spPr>
        <p:txBody>
          <a:bodyPr anchorCtr="0" anchor="ctr" bIns="47400" lIns="94850" spcFirstLastPara="1" rIns="94850" wrap="square" tIns="4740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219" name="Google Shape;219;g2b6d8543fd4_0_85"/>
          <p:cNvSpPr txBox="1"/>
          <p:nvPr>
            <p:ph idx="11" type="ftr"/>
          </p:nvPr>
        </p:nvSpPr>
        <p:spPr>
          <a:xfrm>
            <a:off x="3352354" y="7034657"/>
            <a:ext cx="3415500" cy="404100"/>
          </a:xfrm>
          <a:prstGeom prst="rect">
            <a:avLst/>
          </a:prstGeom>
          <a:noFill/>
          <a:ln>
            <a:noFill/>
          </a:ln>
        </p:spPr>
        <p:txBody>
          <a:bodyPr anchorCtr="0" anchor="ctr" bIns="47400" lIns="94850" spcFirstLastPara="1" rIns="94850" wrap="square" tIns="4740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220" name="Google Shape;220;g2b6d8543fd4_0_85"/>
          <p:cNvSpPr txBox="1"/>
          <p:nvPr>
            <p:ph idx="12" type="sldNum"/>
          </p:nvPr>
        </p:nvSpPr>
        <p:spPr>
          <a:xfrm>
            <a:off x="7147471" y="7034657"/>
            <a:ext cx="2277000" cy="404100"/>
          </a:xfrm>
          <a:prstGeom prst="rect">
            <a:avLst/>
          </a:prstGeom>
          <a:noFill/>
          <a:ln>
            <a:noFill/>
          </a:ln>
        </p:spPr>
        <p:txBody>
          <a:bodyPr anchorCtr="0" anchor="ctr" bIns="47400" lIns="94850" spcFirstLastPara="1" rIns="94850" wrap="square" tIns="4740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21" name="Google Shape;221;g2b6d8543fd4_0_85"/>
          <p:cNvPicPr preferRelativeResize="0"/>
          <p:nvPr/>
        </p:nvPicPr>
        <p:blipFill rotWithShape="1">
          <a:blip r:embed="rId2">
            <a:alphaModFix/>
          </a:blip>
          <a:srcRect b="0" l="0" r="0" t="0"/>
          <a:stretch/>
        </p:blipFill>
        <p:spPr>
          <a:xfrm>
            <a:off x="177063" y="301868"/>
            <a:ext cx="586264" cy="539026"/>
          </a:xfrm>
          <a:prstGeom prst="rect">
            <a:avLst/>
          </a:prstGeom>
          <a:noFill/>
          <a:ln>
            <a:noFill/>
          </a:ln>
        </p:spPr>
      </p:pic>
      <p:pic>
        <p:nvPicPr>
          <p:cNvPr id="222" name="Google Shape;222;g2b6d8543fd4_0_85"/>
          <p:cNvPicPr preferRelativeResize="0"/>
          <p:nvPr/>
        </p:nvPicPr>
        <p:blipFill rotWithShape="1">
          <a:blip r:embed="rId3">
            <a:alphaModFix/>
          </a:blip>
          <a:srcRect b="0" l="0" r="0" t="0"/>
          <a:stretch/>
        </p:blipFill>
        <p:spPr>
          <a:xfrm>
            <a:off x="8711932" y="62344"/>
            <a:ext cx="643995" cy="633049"/>
          </a:xfrm>
          <a:prstGeom prst="rect">
            <a:avLst/>
          </a:prstGeom>
          <a:noFill/>
          <a:ln>
            <a:noFill/>
          </a:ln>
        </p:spPr>
      </p:pic>
      <p:pic>
        <p:nvPicPr>
          <p:cNvPr id="223" name="Google Shape;223;g2b6d8543fd4_0_85"/>
          <p:cNvPicPr preferRelativeResize="0"/>
          <p:nvPr/>
        </p:nvPicPr>
        <p:blipFill rotWithShape="1">
          <a:blip r:embed="rId4">
            <a:alphaModFix/>
          </a:blip>
          <a:srcRect b="0" l="0" r="0" t="0"/>
          <a:stretch/>
        </p:blipFill>
        <p:spPr>
          <a:xfrm>
            <a:off x="8296915" y="349350"/>
            <a:ext cx="624718" cy="633048"/>
          </a:xfrm>
          <a:prstGeom prst="rect">
            <a:avLst/>
          </a:prstGeom>
          <a:noFill/>
          <a:ln>
            <a:noFill/>
          </a:ln>
        </p:spPr>
      </p:pic>
      <p:cxnSp>
        <p:nvCxnSpPr>
          <p:cNvPr id="224" name="Google Shape;224;g2b6d8543fd4_0_85"/>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25" name="Google Shape;225;g2b6d8543fd4_0_85"/>
          <p:cNvPicPr preferRelativeResize="0"/>
          <p:nvPr/>
        </p:nvPicPr>
        <p:blipFill rotWithShape="1">
          <a:blip r:embed="rId5">
            <a:alphaModFix/>
          </a:blip>
          <a:srcRect b="0" l="0" r="0" t="0"/>
          <a:stretch/>
        </p:blipFill>
        <p:spPr>
          <a:xfrm>
            <a:off x="-1" y="6938962"/>
            <a:ext cx="5693279" cy="23040"/>
          </a:xfrm>
          <a:prstGeom prst="rect">
            <a:avLst/>
          </a:prstGeom>
          <a:noFill/>
          <a:ln>
            <a:noFill/>
          </a:ln>
        </p:spPr>
      </p:pic>
      <p:sp>
        <p:nvSpPr>
          <p:cNvPr id="226" name="Google Shape;226;g2b6d8543fd4_0_85"/>
          <p:cNvSpPr txBox="1"/>
          <p:nvPr>
            <p:ph type="title"/>
          </p:nvPr>
        </p:nvSpPr>
        <p:spPr>
          <a:xfrm>
            <a:off x="695772" y="374073"/>
            <a:ext cx="8728800" cy="1036200"/>
          </a:xfrm>
          <a:prstGeom prst="rect">
            <a:avLst/>
          </a:prstGeom>
          <a:noFill/>
          <a:ln>
            <a:noFill/>
          </a:ln>
        </p:spPr>
        <p:txBody>
          <a:bodyPr anchorCtr="0" anchor="ctr" bIns="47400" lIns="94850" spcFirstLastPara="1" rIns="94850" wrap="square" tIns="47400">
            <a:normAutofit/>
          </a:bodyPr>
          <a:lstStyle>
            <a:lvl1pPr lvl="0" algn="ctr">
              <a:lnSpc>
                <a:spcPct val="90000"/>
              </a:lnSpc>
              <a:spcBef>
                <a:spcPts val="0"/>
              </a:spcBef>
              <a:spcAft>
                <a:spcPts val="0"/>
              </a:spcAft>
              <a:buClr>
                <a:srgbClr val="002060"/>
              </a:buClr>
              <a:buSzPts val="3700"/>
              <a:buFont typeface="Times New Roman"/>
              <a:buNone/>
              <a:defRPr b="1" sz="37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7" name="Shape 227"/>
        <p:cNvGrpSpPr/>
        <p:nvPr/>
      </p:nvGrpSpPr>
      <p:grpSpPr>
        <a:xfrm>
          <a:off x="0" y="0"/>
          <a:ext cx="0" cy="0"/>
          <a:chOff x="0" y="0"/>
          <a:chExt cx="0" cy="0"/>
        </a:xfrm>
      </p:grpSpPr>
      <p:sp>
        <p:nvSpPr>
          <p:cNvPr id="228" name="Google Shape;228;g2b6d8543fd4_0_107"/>
          <p:cNvSpPr txBox="1"/>
          <p:nvPr>
            <p:ph type="ctrTitle"/>
          </p:nvPr>
        </p:nvSpPr>
        <p:spPr>
          <a:xfrm>
            <a:off x="344989" y="1098706"/>
            <a:ext cx="9430200" cy="3028800"/>
          </a:xfrm>
          <a:prstGeom prst="rect">
            <a:avLst/>
          </a:prstGeom>
          <a:noFill/>
          <a:ln>
            <a:noFill/>
          </a:ln>
        </p:spPr>
        <p:txBody>
          <a:bodyPr anchorCtr="0" anchor="b" bIns="114525" lIns="114525" spcFirstLastPara="1" rIns="114525" wrap="square" tIns="114525">
            <a:normAutofit/>
          </a:bodyPr>
          <a:lstStyle>
            <a:lvl1pPr lvl="0" algn="ctr">
              <a:lnSpc>
                <a:spcPct val="100000"/>
              </a:lnSpc>
              <a:spcBef>
                <a:spcPts val="0"/>
              </a:spcBef>
              <a:spcAft>
                <a:spcPts val="0"/>
              </a:spcAft>
              <a:buSzPts val="6500"/>
              <a:buNone/>
              <a:defRPr sz="6500"/>
            </a:lvl1pPr>
            <a:lvl2pPr lvl="1" algn="ctr">
              <a:lnSpc>
                <a:spcPct val="100000"/>
              </a:lnSpc>
              <a:spcBef>
                <a:spcPts val="0"/>
              </a:spcBef>
              <a:spcAft>
                <a:spcPts val="0"/>
              </a:spcAft>
              <a:buSzPts val="6500"/>
              <a:buNone/>
              <a:defRPr sz="6500"/>
            </a:lvl2pPr>
            <a:lvl3pPr lvl="2" algn="ctr">
              <a:lnSpc>
                <a:spcPct val="100000"/>
              </a:lnSpc>
              <a:spcBef>
                <a:spcPts val="0"/>
              </a:spcBef>
              <a:spcAft>
                <a:spcPts val="0"/>
              </a:spcAft>
              <a:buSzPts val="6500"/>
              <a:buNone/>
              <a:defRPr sz="6500"/>
            </a:lvl3pPr>
            <a:lvl4pPr lvl="3" algn="ctr">
              <a:lnSpc>
                <a:spcPct val="100000"/>
              </a:lnSpc>
              <a:spcBef>
                <a:spcPts val="0"/>
              </a:spcBef>
              <a:spcAft>
                <a:spcPts val="0"/>
              </a:spcAft>
              <a:buSzPts val="6500"/>
              <a:buNone/>
              <a:defRPr sz="6500"/>
            </a:lvl4pPr>
            <a:lvl5pPr lvl="4" algn="ctr">
              <a:lnSpc>
                <a:spcPct val="100000"/>
              </a:lnSpc>
              <a:spcBef>
                <a:spcPts val="0"/>
              </a:spcBef>
              <a:spcAft>
                <a:spcPts val="0"/>
              </a:spcAft>
              <a:buSzPts val="6500"/>
              <a:buNone/>
              <a:defRPr sz="6500"/>
            </a:lvl5pPr>
            <a:lvl6pPr lvl="5" algn="ctr">
              <a:lnSpc>
                <a:spcPct val="100000"/>
              </a:lnSpc>
              <a:spcBef>
                <a:spcPts val="0"/>
              </a:spcBef>
              <a:spcAft>
                <a:spcPts val="0"/>
              </a:spcAft>
              <a:buSzPts val="6500"/>
              <a:buNone/>
              <a:defRPr sz="6500"/>
            </a:lvl6pPr>
            <a:lvl7pPr lvl="6" algn="ctr">
              <a:lnSpc>
                <a:spcPct val="100000"/>
              </a:lnSpc>
              <a:spcBef>
                <a:spcPts val="0"/>
              </a:spcBef>
              <a:spcAft>
                <a:spcPts val="0"/>
              </a:spcAft>
              <a:buSzPts val="6500"/>
              <a:buNone/>
              <a:defRPr sz="6500"/>
            </a:lvl7pPr>
            <a:lvl8pPr lvl="7" algn="ctr">
              <a:lnSpc>
                <a:spcPct val="100000"/>
              </a:lnSpc>
              <a:spcBef>
                <a:spcPts val="0"/>
              </a:spcBef>
              <a:spcAft>
                <a:spcPts val="0"/>
              </a:spcAft>
              <a:buSzPts val="6500"/>
              <a:buNone/>
              <a:defRPr sz="6500"/>
            </a:lvl8pPr>
            <a:lvl9pPr lvl="8" algn="ctr">
              <a:lnSpc>
                <a:spcPct val="100000"/>
              </a:lnSpc>
              <a:spcBef>
                <a:spcPts val="0"/>
              </a:spcBef>
              <a:spcAft>
                <a:spcPts val="0"/>
              </a:spcAft>
              <a:buSzPts val="6500"/>
              <a:buNone/>
              <a:defRPr sz="6500"/>
            </a:lvl9pPr>
          </a:lstStyle>
          <a:p/>
        </p:txBody>
      </p:sp>
      <p:sp>
        <p:nvSpPr>
          <p:cNvPr id="229" name="Google Shape;229;g2b6d8543fd4_0_107"/>
          <p:cNvSpPr txBox="1"/>
          <p:nvPr>
            <p:ph idx="1" type="subTitle"/>
          </p:nvPr>
        </p:nvSpPr>
        <p:spPr>
          <a:xfrm>
            <a:off x="344980" y="4182077"/>
            <a:ext cx="9430200" cy="1169700"/>
          </a:xfrm>
          <a:prstGeom prst="rect">
            <a:avLst/>
          </a:prstGeom>
          <a:noFill/>
          <a:ln>
            <a:noFill/>
          </a:ln>
        </p:spPr>
        <p:txBody>
          <a:bodyPr anchorCtr="0" anchor="t" bIns="114525" lIns="114525" spcFirstLastPara="1" rIns="114525" wrap="square" tIns="114525">
            <a:normAutofit/>
          </a:bodyPr>
          <a:lstStyle>
            <a:lvl1pPr lvl="0" algn="ctr">
              <a:lnSpc>
                <a:spcPct val="100000"/>
              </a:lnSpc>
              <a:spcBef>
                <a:spcPts val="0"/>
              </a:spcBef>
              <a:spcAft>
                <a:spcPts val="0"/>
              </a:spcAft>
              <a:buSzPts val="3400"/>
              <a:buNone/>
              <a:defRPr sz="3400"/>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230" name="Google Shape;230;g2b6d8543fd4_0_107"/>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1" name="Shape 231"/>
        <p:cNvGrpSpPr/>
        <p:nvPr/>
      </p:nvGrpSpPr>
      <p:grpSpPr>
        <a:xfrm>
          <a:off x="0" y="0"/>
          <a:ext cx="0" cy="0"/>
          <a:chOff x="0" y="0"/>
          <a:chExt cx="0" cy="0"/>
        </a:xfrm>
      </p:grpSpPr>
      <p:sp>
        <p:nvSpPr>
          <p:cNvPr id="232" name="Google Shape;232;g2b6d8543fd4_0_111"/>
          <p:cNvSpPr txBox="1"/>
          <p:nvPr>
            <p:ph type="title"/>
          </p:nvPr>
        </p:nvSpPr>
        <p:spPr>
          <a:xfrm>
            <a:off x="344980" y="3173826"/>
            <a:ext cx="9430200" cy="1242300"/>
          </a:xfrm>
          <a:prstGeom prst="rect">
            <a:avLst/>
          </a:prstGeom>
          <a:noFill/>
          <a:ln>
            <a:noFill/>
          </a:ln>
        </p:spPr>
        <p:txBody>
          <a:bodyPr anchorCtr="0" anchor="ctr" bIns="114525" lIns="114525" spcFirstLastPara="1" rIns="114525" wrap="square" tIns="114525">
            <a:norm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p:txBody>
      </p:sp>
      <p:sp>
        <p:nvSpPr>
          <p:cNvPr id="233" name="Google Shape;233;g2b6d8543fd4_0_111"/>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4" name="Shape 234"/>
        <p:cNvGrpSpPr/>
        <p:nvPr/>
      </p:nvGrpSpPr>
      <p:grpSpPr>
        <a:xfrm>
          <a:off x="0" y="0"/>
          <a:ext cx="0" cy="0"/>
          <a:chOff x="0" y="0"/>
          <a:chExt cx="0" cy="0"/>
        </a:xfrm>
      </p:grpSpPr>
      <p:sp>
        <p:nvSpPr>
          <p:cNvPr id="235" name="Google Shape;235;g2b6d8543fd4_0_114"/>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236" name="Google Shape;236;g2b6d8543fd4_0_114"/>
          <p:cNvSpPr txBox="1"/>
          <p:nvPr>
            <p:ph idx="1" type="body"/>
          </p:nvPr>
        </p:nvSpPr>
        <p:spPr>
          <a:xfrm>
            <a:off x="344980" y="1700609"/>
            <a:ext cx="9430200" cy="5041200"/>
          </a:xfrm>
          <a:prstGeom prst="rect">
            <a:avLst/>
          </a:prstGeom>
          <a:noFill/>
          <a:ln>
            <a:noFill/>
          </a:ln>
        </p:spPr>
        <p:txBody>
          <a:bodyPr anchorCtr="0" anchor="t" bIns="114525" lIns="114525" spcFirstLastPara="1" rIns="114525" wrap="square" tIns="1145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237" name="Google Shape;237;g2b6d8543fd4_0_114"/>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8" name="Shape 238"/>
        <p:cNvGrpSpPr/>
        <p:nvPr/>
      </p:nvGrpSpPr>
      <p:grpSpPr>
        <a:xfrm>
          <a:off x="0" y="0"/>
          <a:ext cx="0" cy="0"/>
          <a:chOff x="0" y="0"/>
          <a:chExt cx="0" cy="0"/>
        </a:xfrm>
      </p:grpSpPr>
      <p:sp>
        <p:nvSpPr>
          <p:cNvPr id="239" name="Google Shape;239;g2b6d8543fd4_0_118"/>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240" name="Google Shape;240;g2b6d8543fd4_0_118"/>
          <p:cNvSpPr txBox="1"/>
          <p:nvPr>
            <p:ph idx="1" type="body"/>
          </p:nvPr>
        </p:nvSpPr>
        <p:spPr>
          <a:xfrm>
            <a:off x="344980" y="1700609"/>
            <a:ext cx="4427100" cy="5041200"/>
          </a:xfrm>
          <a:prstGeom prst="rect">
            <a:avLst/>
          </a:prstGeom>
          <a:noFill/>
          <a:ln>
            <a:noFill/>
          </a:ln>
        </p:spPr>
        <p:txBody>
          <a:bodyPr anchorCtr="0" anchor="t" bIns="114525" lIns="114525" spcFirstLastPara="1" rIns="114525" wrap="square" tIns="1145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41" name="Google Shape;241;g2b6d8543fd4_0_118"/>
          <p:cNvSpPr txBox="1"/>
          <p:nvPr>
            <p:ph idx="2" type="body"/>
          </p:nvPr>
        </p:nvSpPr>
        <p:spPr>
          <a:xfrm>
            <a:off x="5348353" y="1700609"/>
            <a:ext cx="4427100" cy="5041200"/>
          </a:xfrm>
          <a:prstGeom prst="rect">
            <a:avLst/>
          </a:prstGeom>
          <a:noFill/>
          <a:ln>
            <a:noFill/>
          </a:ln>
        </p:spPr>
        <p:txBody>
          <a:bodyPr anchorCtr="0" anchor="t" bIns="114525" lIns="114525" spcFirstLastPara="1" rIns="114525" wrap="square" tIns="1145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42" name="Google Shape;242;g2b6d8543fd4_0_118"/>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3" name="Shape 243"/>
        <p:cNvGrpSpPr/>
        <p:nvPr/>
      </p:nvGrpSpPr>
      <p:grpSpPr>
        <a:xfrm>
          <a:off x="0" y="0"/>
          <a:ext cx="0" cy="0"/>
          <a:chOff x="0" y="0"/>
          <a:chExt cx="0" cy="0"/>
        </a:xfrm>
      </p:grpSpPr>
      <p:sp>
        <p:nvSpPr>
          <p:cNvPr id="244" name="Google Shape;244;g2b6d8543fd4_0_123"/>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245" name="Google Shape;245;g2b6d8543fd4_0_123"/>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6" name="Shape 246"/>
        <p:cNvGrpSpPr/>
        <p:nvPr/>
      </p:nvGrpSpPr>
      <p:grpSpPr>
        <a:xfrm>
          <a:off x="0" y="0"/>
          <a:ext cx="0" cy="0"/>
          <a:chOff x="0" y="0"/>
          <a:chExt cx="0" cy="0"/>
        </a:xfrm>
      </p:grpSpPr>
      <p:sp>
        <p:nvSpPr>
          <p:cNvPr id="247" name="Google Shape;247;g2b6d8543fd4_0_126"/>
          <p:cNvSpPr txBox="1"/>
          <p:nvPr>
            <p:ph type="title"/>
          </p:nvPr>
        </p:nvSpPr>
        <p:spPr>
          <a:xfrm>
            <a:off x="344980" y="819852"/>
            <a:ext cx="3107700" cy="1115100"/>
          </a:xfrm>
          <a:prstGeom prst="rect">
            <a:avLst/>
          </a:prstGeom>
          <a:noFill/>
          <a:ln>
            <a:noFill/>
          </a:ln>
        </p:spPr>
        <p:txBody>
          <a:bodyPr anchorCtr="0" anchor="b" bIns="114525" lIns="114525" spcFirstLastPara="1" rIns="114525" wrap="square" tIns="114525">
            <a:normAutofit/>
          </a:bodyPr>
          <a:lstStyle>
            <a:lvl1pPr lvl="0" algn="l">
              <a:lnSpc>
                <a:spcPct val="100000"/>
              </a:lnSpc>
              <a:spcBef>
                <a:spcPts val="0"/>
              </a:spcBef>
              <a:spcAft>
                <a:spcPts val="0"/>
              </a:spcAft>
              <a:buSzPts val="3100"/>
              <a:buNone/>
              <a:defRPr sz="3100"/>
            </a:lvl1pPr>
            <a:lvl2pPr lvl="1" algn="l">
              <a:lnSpc>
                <a:spcPct val="100000"/>
              </a:lnSpc>
              <a:spcBef>
                <a:spcPts val="0"/>
              </a:spcBef>
              <a:spcAft>
                <a:spcPts val="0"/>
              </a:spcAft>
              <a:buSzPts val="3100"/>
              <a:buNone/>
              <a:defRPr sz="3100"/>
            </a:lvl2pPr>
            <a:lvl3pPr lvl="2" algn="l">
              <a:lnSpc>
                <a:spcPct val="100000"/>
              </a:lnSpc>
              <a:spcBef>
                <a:spcPts val="0"/>
              </a:spcBef>
              <a:spcAft>
                <a:spcPts val="0"/>
              </a:spcAft>
              <a:buSzPts val="3100"/>
              <a:buNone/>
              <a:defRPr sz="3100"/>
            </a:lvl3pPr>
            <a:lvl4pPr lvl="3" algn="l">
              <a:lnSpc>
                <a:spcPct val="100000"/>
              </a:lnSpc>
              <a:spcBef>
                <a:spcPts val="0"/>
              </a:spcBef>
              <a:spcAft>
                <a:spcPts val="0"/>
              </a:spcAft>
              <a:buSzPts val="3100"/>
              <a:buNone/>
              <a:defRPr sz="3100"/>
            </a:lvl4pPr>
            <a:lvl5pPr lvl="4" algn="l">
              <a:lnSpc>
                <a:spcPct val="100000"/>
              </a:lnSpc>
              <a:spcBef>
                <a:spcPts val="0"/>
              </a:spcBef>
              <a:spcAft>
                <a:spcPts val="0"/>
              </a:spcAft>
              <a:buSzPts val="3100"/>
              <a:buNone/>
              <a:defRPr sz="3100"/>
            </a:lvl5pPr>
            <a:lvl6pPr lvl="5" algn="l">
              <a:lnSpc>
                <a:spcPct val="100000"/>
              </a:lnSpc>
              <a:spcBef>
                <a:spcPts val="0"/>
              </a:spcBef>
              <a:spcAft>
                <a:spcPts val="0"/>
              </a:spcAft>
              <a:buSzPts val="3100"/>
              <a:buNone/>
              <a:defRPr sz="3100"/>
            </a:lvl6pPr>
            <a:lvl7pPr lvl="6" algn="l">
              <a:lnSpc>
                <a:spcPct val="100000"/>
              </a:lnSpc>
              <a:spcBef>
                <a:spcPts val="0"/>
              </a:spcBef>
              <a:spcAft>
                <a:spcPts val="0"/>
              </a:spcAft>
              <a:buSzPts val="3100"/>
              <a:buNone/>
              <a:defRPr sz="3100"/>
            </a:lvl7pPr>
            <a:lvl8pPr lvl="7" algn="l">
              <a:lnSpc>
                <a:spcPct val="100000"/>
              </a:lnSpc>
              <a:spcBef>
                <a:spcPts val="0"/>
              </a:spcBef>
              <a:spcAft>
                <a:spcPts val="0"/>
              </a:spcAft>
              <a:buSzPts val="3100"/>
              <a:buNone/>
              <a:defRPr sz="3100"/>
            </a:lvl8pPr>
            <a:lvl9pPr lvl="8" algn="l">
              <a:lnSpc>
                <a:spcPct val="100000"/>
              </a:lnSpc>
              <a:spcBef>
                <a:spcPts val="0"/>
              </a:spcBef>
              <a:spcAft>
                <a:spcPts val="0"/>
              </a:spcAft>
              <a:buSzPts val="3100"/>
              <a:buNone/>
              <a:defRPr sz="3100"/>
            </a:lvl9pPr>
          </a:lstStyle>
          <a:p/>
        </p:txBody>
      </p:sp>
      <p:sp>
        <p:nvSpPr>
          <p:cNvPr id="248" name="Google Shape;248;g2b6d8543fd4_0_126"/>
          <p:cNvSpPr txBox="1"/>
          <p:nvPr>
            <p:ph idx="1" type="body"/>
          </p:nvPr>
        </p:nvSpPr>
        <p:spPr>
          <a:xfrm>
            <a:off x="344980" y="2050514"/>
            <a:ext cx="3107700" cy="4691700"/>
          </a:xfrm>
          <a:prstGeom prst="rect">
            <a:avLst/>
          </a:prstGeom>
          <a:noFill/>
          <a:ln>
            <a:noFill/>
          </a:ln>
        </p:spPr>
        <p:txBody>
          <a:bodyPr anchorCtr="0" anchor="t" bIns="114525" lIns="114525" spcFirstLastPara="1" rIns="114525" wrap="square" tIns="114525">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49" name="Google Shape;249;g2b6d8543fd4_0_126"/>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0" name="Shape 250"/>
        <p:cNvGrpSpPr/>
        <p:nvPr/>
      </p:nvGrpSpPr>
      <p:grpSpPr>
        <a:xfrm>
          <a:off x="0" y="0"/>
          <a:ext cx="0" cy="0"/>
          <a:chOff x="0" y="0"/>
          <a:chExt cx="0" cy="0"/>
        </a:xfrm>
      </p:grpSpPr>
      <p:sp>
        <p:nvSpPr>
          <p:cNvPr id="251" name="Google Shape;251;g2b6d8543fd4_0_130"/>
          <p:cNvSpPr txBox="1"/>
          <p:nvPr>
            <p:ph type="title"/>
          </p:nvPr>
        </p:nvSpPr>
        <p:spPr>
          <a:xfrm>
            <a:off x="542594" y="664248"/>
            <a:ext cx="7047600" cy="6036300"/>
          </a:xfrm>
          <a:prstGeom prst="rect">
            <a:avLst/>
          </a:prstGeom>
          <a:noFill/>
          <a:ln>
            <a:noFill/>
          </a:ln>
        </p:spPr>
        <p:txBody>
          <a:bodyPr anchorCtr="0" anchor="ctr" bIns="114525" lIns="114525" spcFirstLastPara="1" rIns="114525" wrap="square" tIns="114525">
            <a:norm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252" name="Google Shape;252;g2b6d8543fd4_0_130"/>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53" name="Shape 253"/>
        <p:cNvGrpSpPr/>
        <p:nvPr/>
      </p:nvGrpSpPr>
      <p:grpSpPr>
        <a:xfrm>
          <a:off x="0" y="0"/>
          <a:ext cx="0" cy="0"/>
          <a:chOff x="0" y="0"/>
          <a:chExt cx="0" cy="0"/>
        </a:xfrm>
      </p:grpSpPr>
      <p:sp>
        <p:nvSpPr>
          <p:cNvPr id="254" name="Google Shape;254;g2b6d8543fd4_0_133"/>
          <p:cNvSpPr/>
          <p:nvPr/>
        </p:nvSpPr>
        <p:spPr>
          <a:xfrm>
            <a:off x="5060150" y="-184"/>
            <a:ext cx="5060100" cy="7589700"/>
          </a:xfrm>
          <a:prstGeom prst="rect">
            <a:avLst/>
          </a:prstGeom>
          <a:solidFill>
            <a:schemeClr val="lt2"/>
          </a:solidFill>
          <a:ln>
            <a:noFill/>
          </a:ln>
        </p:spPr>
        <p:txBody>
          <a:bodyPr anchorCtr="0" anchor="ctr" bIns="114525" lIns="114525" spcFirstLastPara="1" rIns="114525" wrap="square" tIns="1145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55" name="Google Shape;255;g2b6d8543fd4_0_133"/>
          <p:cNvSpPr txBox="1"/>
          <p:nvPr>
            <p:ph type="title"/>
          </p:nvPr>
        </p:nvSpPr>
        <p:spPr>
          <a:xfrm>
            <a:off x="293847" y="1819691"/>
            <a:ext cx="4477200" cy="2187300"/>
          </a:xfrm>
          <a:prstGeom prst="rect">
            <a:avLst/>
          </a:prstGeom>
          <a:noFill/>
          <a:ln>
            <a:noFill/>
          </a:ln>
        </p:spPr>
        <p:txBody>
          <a:bodyPr anchorCtr="0" anchor="b" bIns="114525" lIns="114525" spcFirstLastPara="1" rIns="114525" wrap="square" tIns="114525">
            <a:norm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256" name="Google Shape;256;g2b6d8543fd4_0_133"/>
          <p:cNvSpPr txBox="1"/>
          <p:nvPr>
            <p:ph idx="1" type="subTitle"/>
          </p:nvPr>
        </p:nvSpPr>
        <p:spPr>
          <a:xfrm>
            <a:off x="293847" y="4136259"/>
            <a:ext cx="4477200" cy="1822500"/>
          </a:xfrm>
          <a:prstGeom prst="rect">
            <a:avLst/>
          </a:prstGeom>
          <a:noFill/>
          <a:ln>
            <a:noFill/>
          </a:ln>
        </p:spPr>
        <p:txBody>
          <a:bodyPr anchorCtr="0" anchor="t" bIns="114525" lIns="114525" spcFirstLastPara="1" rIns="114525" wrap="square" tIns="114525">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257" name="Google Shape;257;g2b6d8543fd4_0_133"/>
          <p:cNvSpPr txBox="1"/>
          <p:nvPr>
            <p:ph idx="2" type="body"/>
          </p:nvPr>
        </p:nvSpPr>
        <p:spPr>
          <a:xfrm>
            <a:off x="5466888" y="1068456"/>
            <a:ext cx="4246800" cy="5452500"/>
          </a:xfrm>
          <a:prstGeom prst="rect">
            <a:avLst/>
          </a:prstGeom>
          <a:noFill/>
          <a:ln>
            <a:noFill/>
          </a:ln>
        </p:spPr>
        <p:txBody>
          <a:bodyPr anchorCtr="0" anchor="ctr" bIns="114525" lIns="114525" spcFirstLastPara="1" rIns="114525" wrap="square" tIns="1145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258" name="Google Shape;258;g2b6d8543fd4_0_133"/>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9" name="Shape 259"/>
        <p:cNvGrpSpPr/>
        <p:nvPr/>
      </p:nvGrpSpPr>
      <p:grpSpPr>
        <a:xfrm>
          <a:off x="0" y="0"/>
          <a:ext cx="0" cy="0"/>
          <a:chOff x="0" y="0"/>
          <a:chExt cx="0" cy="0"/>
        </a:xfrm>
      </p:grpSpPr>
      <p:sp>
        <p:nvSpPr>
          <p:cNvPr id="260" name="Google Shape;260;g2b6d8543fd4_0_139"/>
          <p:cNvSpPr txBox="1"/>
          <p:nvPr>
            <p:ph idx="1" type="body"/>
          </p:nvPr>
        </p:nvSpPr>
        <p:spPr>
          <a:xfrm>
            <a:off x="344980" y="6242699"/>
            <a:ext cx="6639300" cy="892800"/>
          </a:xfrm>
          <a:prstGeom prst="rect">
            <a:avLst/>
          </a:prstGeom>
          <a:noFill/>
          <a:ln>
            <a:noFill/>
          </a:ln>
        </p:spPr>
        <p:txBody>
          <a:bodyPr anchorCtr="0" anchor="ctr" bIns="114525" lIns="114525" spcFirstLastPara="1" rIns="114525" wrap="square" tIns="114525">
            <a:normAutofit/>
          </a:bodyPr>
          <a:lstStyle>
            <a:lvl1pPr indent="-228600" lvl="0" marL="457200" algn="l">
              <a:lnSpc>
                <a:spcPct val="100000"/>
              </a:lnSpc>
              <a:spcBef>
                <a:spcPts val="0"/>
              </a:spcBef>
              <a:spcAft>
                <a:spcPts val="0"/>
              </a:spcAft>
              <a:buSzPts val="2200"/>
              <a:buNone/>
              <a:defRPr/>
            </a:lvl1pPr>
          </a:lstStyle>
          <a:p/>
        </p:txBody>
      </p:sp>
      <p:sp>
        <p:nvSpPr>
          <p:cNvPr id="261" name="Google Shape;261;g2b6d8543fd4_0_139"/>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62" name="Shape 262"/>
        <p:cNvGrpSpPr/>
        <p:nvPr/>
      </p:nvGrpSpPr>
      <p:grpSpPr>
        <a:xfrm>
          <a:off x="0" y="0"/>
          <a:ext cx="0" cy="0"/>
          <a:chOff x="0" y="0"/>
          <a:chExt cx="0" cy="0"/>
        </a:xfrm>
      </p:grpSpPr>
      <p:sp>
        <p:nvSpPr>
          <p:cNvPr id="263" name="Google Shape;263;g2b6d8543fd4_0_142"/>
          <p:cNvSpPr txBox="1"/>
          <p:nvPr>
            <p:ph hasCustomPrompt="1" type="title"/>
          </p:nvPr>
        </p:nvSpPr>
        <p:spPr>
          <a:xfrm>
            <a:off x="344980" y="1632214"/>
            <a:ext cx="9430200" cy="2897400"/>
          </a:xfrm>
          <a:prstGeom prst="rect">
            <a:avLst/>
          </a:prstGeom>
          <a:noFill/>
          <a:ln>
            <a:noFill/>
          </a:ln>
        </p:spPr>
        <p:txBody>
          <a:bodyPr anchorCtr="0" anchor="b" bIns="114525" lIns="114525" spcFirstLastPara="1" rIns="114525" wrap="square" tIns="114525">
            <a:normAutofit/>
          </a:bodyPr>
          <a:lstStyle>
            <a:lvl1pPr lvl="0" algn="ctr">
              <a:lnSpc>
                <a:spcPct val="100000"/>
              </a:lnSpc>
              <a:spcBef>
                <a:spcPts val="0"/>
              </a:spcBef>
              <a:spcAft>
                <a:spcPts val="0"/>
              </a:spcAft>
              <a:buSzPts val="15100"/>
              <a:buNone/>
              <a:defRPr sz="15100"/>
            </a:lvl1pPr>
            <a:lvl2pPr lvl="1" algn="ctr">
              <a:lnSpc>
                <a:spcPct val="100000"/>
              </a:lnSpc>
              <a:spcBef>
                <a:spcPts val="0"/>
              </a:spcBef>
              <a:spcAft>
                <a:spcPts val="0"/>
              </a:spcAft>
              <a:buSzPts val="15100"/>
              <a:buNone/>
              <a:defRPr sz="15100"/>
            </a:lvl2pPr>
            <a:lvl3pPr lvl="2" algn="ctr">
              <a:lnSpc>
                <a:spcPct val="100000"/>
              </a:lnSpc>
              <a:spcBef>
                <a:spcPts val="0"/>
              </a:spcBef>
              <a:spcAft>
                <a:spcPts val="0"/>
              </a:spcAft>
              <a:buSzPts val="15100"/>
              <a:buNone/>
              <a:defRPr sz="15100"/>
            </a:lvl3pPr>
            <a:lvl4pPr lvl="3" algn="ctr">
              <a:lnSpc>
                <a:spcPct val="100000"/>
              </a:lnSpc>
              <a:spcBef>
                <a:spcPts val="0"/>
              </a:spcBef>
              <a:spcAft>
                <a:spcPts val="0"/>
              </a:spcAft>
              <a:buSzPts val="15100"/>
              <a:buNone/>
              <a:defRPr sz="15100"/>
            </a:lvl4pPr>
            <a:lvl5pPr lvl="4" algn="ctr">
              <a:lnSpc>
                <a:spcPct val="100000"/>
              </a:lnSpc>
              <a:spcBef>
                <a:spcPts val="0"/>
              </a:spcBef>
              <a:spcAft>
                <a:spcPts val="0"/>
              </a:spcAft>
              <a:buSzPts val="15100"/>
              <a:buNone/>
              <a:defRPr sz="15100"/>
            </a:lvl5pPr>
            <a:lvl6pPr lvl="5" algn="ctr">
              <a:lnSpc>
                <a:spcPct val="100000"/>
              </a:lnSpc>
              <a:spcBef>
                <a:spcPts val="0"/>
              </a:spcBef>
              <a:spcAft>
                <a:spcPts val="0"/>
              </a:spcAft>
              <a:buSzPts val="15100"/>
              <a:buNone/>
              <a:defRPr sz="15100"/>
            </a:lvl6pPr>
            <a:lvl7pPr lvl="6" algn="ctr">
              <a:lnSpc>
                <a:spcPct val="100000"/>
              </a:lnSpc>
              <a:spcBef>
                <a:spcPts val="0"/>
              </a:spcBef>
              <a:spcAft>
                <a:spcPts val="0"/>
              </a:spcAft>
              <a:buSzPts val="15100"/>
              <a:buNone/>
              <a:defRPr sz="15100"/>
            </a:lvl7pPr>
            <a:lvl8pPr lvl="7" algn="ctr">
              <a:lnSpc>
                <a:spcPct val="100000"/>
              </a:lnSpc>
              <a:spcBef>
                <a:spcPts val="0"/>
              </a:spcBef>
              <a:spcAft>
                <a:spcPts val="0"/>
              </a:spcAft>
              <a:buSzPts val="15100"/>
              <a:buNone/>
              <a:defRPr sz="15100"/>
            </a:lvl8pPr>
            <a:lvl9pPr lvl="8" algn="ctr">
              <a:lnSpc>
                <a:spcPct val="100000"/>
              </a:lnSpc>
              <a:spcBef>
                <a:spcPts val="0"/>
              </a:spcBef>
              <a:spcAft>
                <a:spcPts val="0"/>
              </a:spcAft>
              <a:buSzPts val="15100"/>
              <a:buNone/>
              <a:defRPr sz="15100"/>
            </a:lvl9pPr>
          </a:lstStyle>
          <a:p>
            <a:r>
              <a:t>xx%</a:t>
            </a:r>
          </a:p>
        </p:txBody>
      </p:sp>
      <p:sp>
        <p:nvSpPr>
          <p:cNvPr id="264" name="Google Shape;264;g2b6d8543fd4_0_142"/>
          <p:cNvSpPr txBox="1"/>
          <p:nvPr>
            <p:ph idx="1" type="body"/>
          </p:nvPr>
        </p:nvSpPr>
        <p:spPr>
          <a:xfrm>
            <a:off x="344980" y="4651470"/>
            <a:ext cx="9430200" cy="1919400"/>
          </a:xfrm>
          <a:prstGeom prst="rect">
            <a:avLst/>
          </a:prstGeom>
          <a:noFill/>
          <a:ln>
            <a:noFill/>
          </a:ln>
        </p:spPr>
        <p:txBody>
          <a:bodyPr anchorCtr="0" anchor="t" bIns="114525" lIns="114525" spcFirstLastPara="1" rIns="114525" wrap="square" tIns="114525">
            <a:norm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265" name="Google Shape;265;g2b6d8543fd4_0_142"/>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6" name="Shape 266"/>
        <p:cNvGrpSpPr/>
        <p:nvPr/>
      </p:nvGrpSpPr>
      <p:grpSpPr>
        <a:xfrm>
          <a:off x="0" y="0"/>
          <a:ext cx="0" cy="0"/>
          <a:chOff x="0" y="0"/>
          <a:chExt cx="0" cy="0"/>
        </a:xfrm>
      </p:grpSpPr>
      <p:sp>
        <p:nvSpPr>
          <p:cNvPr id="267" name="Google Shape;267;g2b6d8543fd4_0_146"/>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2" name="Shape 272"/>
        <p:cNvGrpSpPr/>
        <p:nvPr/>
      </p:nvGrpSpPr>
      <p:grpSpPr>
        <a:xfrm>
          <a:off x="0" y="0"/>
          <a:ext cx="0" cy="0"/>
          <a:chOff x="0" y="0"/>
          <a:chExt cx="0" cy="0"/>
        </a:xfrm>
      </p:grpSpPr>
      <p:sp>
        <p:nvSpPr>
          <p:cNvPr id="273" name="Google Shape;273;g1f1d63d2817_1_237"/>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74" name="Google Shape;274;g1f1d63d2817_1_237"/>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75" name="Google Shape;275;g1f1d63d2817_1_23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276" name="Google Shape;276;g1f1d63d2817_1_23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277" name="Google Shape;277;g1f1d63d2817_1_23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78" name="Google Shape;278;g1f1d63d2817_1_237"/>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279" name="Google Shape;279;g1f1d63d2817_1_237"/>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280" name="Google Shape;280;g1f1d63d2817_1_237"/>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281" name="Google Shape;281;g1f1d63d2817_1_237"/>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82" name="Google Shape;282;g1f1d63d2817_1_237"/>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3" name="Shape 283"/>
        <p:cNvGrpSpPr/>
        <p:nvPr/>
      </p:nvGrpSpPr>
      <p:grpSpPr>
        <a:xfrm>
          <a:off x="0" y="0"/>
          <a:ext cx="0" cy="0"/>
          <a:chOff x="0" y="0"/>
          <a:chExt cx="0" cy="0"/>
        </a:xfrm>
      </p:grpSpPr>
      <p:sp>
        <p:nvSpPr>
          <p:cNvPr id="284" name="Google Shape;284;g1f1d63d2817_1_196"/>
          <p:cNvSpPr txBox="1"/>
          <p:nvPr>
            <p:ph type="ctrTitle"/>
          </p:nvPr>
        </p:nvSpPr>
        <p:spPr>
          <a:xfrm>
            <a:off x="344989" y="1098706"/>
            <a:ext cx="9430200" cy="30288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285" name="Google Shape;285;g1f1d63d2817_1_196"/>
          <p:cNvSpPr txBox="1"/>
          <p:nvPr>
            <p:ph idx="1" type="subTitle"/>
          </p:nvPr>
        </p:nvSpPr>
        <p:spPr>
          <a:xfrm>
            <a:off x="344980" y="4182077"/>
            <a:ext cx="9430200" cy="1169700"/>
          </a:xfrm>
          <a:prstGeom prst="rect">
            <a:avLst/>
          </a:prstGeom>
          <a:noFill/>
          <a:ln>
            <a:noFill/>
          </a:ln>
        </p:spPr>
        <p:txBody>
          <a:bodyPr anchorCtr="0" anchor="t" bIns="112425" lIns="112425" spcFirstLastPara="1" rIns="112425" wrap="square" tIns="112425">
            <a:normAutofit/>
          </a:bodyPr>
          <a:lstStyle>
            <a:lvl1pPr lvl="0" algn="ctr">
              <a:lnSpc>
                <a:spcPct val="100000"/>
              </a:lnSpc>
              <a:spcBef>
                <a:spcPts val="0"/>
              </a:spcBef>
              <a:spcAft>
                <a:spcPts val="0"/>
              </a:spcAft>
              <a:buSzPts val="3400"/>
              <a:buNone/>
              <a:defRPr sz="3400"/>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286" name="Google Shape;286;g1f1d63d2817_1_196"/>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7" name="Shape 287"/>
        <p:cNvGrpSpPr/>
        <p:nvPr/>
      </p:nvGrpSpPr>
      <p:grpSpPr>
        <a:xfrm>
          <a:off x="0" y="0"/>
          <a:ext cx="0" cy="0"/>
          <a:chOff x="0" y="0"/>
          <a:chExt cx="0" cy="0"/>
        </a:xfrm>
      </p:grpSpPr>
      <p:sp>
        <p:nvSpPr>
          <p:cNvPr id="288" name="Google Shape;288;g1f1d63d2817_1_200"/>
          <p:cNvSpPr txBox="1"/>
          <p:nvPr>
            <p:ph type="title"/>
          </p:nvPr>
        </p:nvSpPr>
        <p:spPr>
          <a:xfrm>
            <a:off x="344980" y="3173826"/>
            <a:ext cx="9430200" cy="1242300"/>
          </a:xfrm>
          <a:prstGeom prst="rect">
            <a:avLst/>
          </a:prstGeom>
          <a:noFill/>
          <a:ln>
            <a:noFill/>
          </a:ln>
        </p:spPr>
        <p:txBody>
          <a:bodyPr anchorCtr="0" anchor="ctr" bIns="112425" lIns="112425" spcFirstLastPara="1" rIns="112425" wrap="square" tIns="112425">
            <a:norm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p:txBody>
      </p:sp>
      <p:sp>
        <p:nvSpPr>
          <p:cNvPr id="289" name="Google Shape;289;g1f1d63d2817_1_200"/>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0" name="Shape 290"/>
        <p:cNvGrpSpPr/>
        <p:nvPr/>
      </p:nvGrpSpPr>
      <p:grpSpPr>
        <a:xfrm>
          <a:off x="0" y="0"/>
          <a:ext cx="0" cy="0"/>
          <a:chOff x="0" y="0"/>
          <a:chExt cx="0" cy="0"/>
        </a:xfrm>
      </p:grpSpPr>
      <p:sp>
        <p:nvSpPr>
          <p:cNvPr id="291" name="Google Shape;291;g1f1d63d2817_1_203"/>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292" name="Google Shape;292;g1f1d63d2817_1_203"/>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293" name="Google Shape;293;g1f1d63d2817_1_203"/>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4" name="Shape 294"/>
        <p:cNvGrpSpPr/>
        <p:nvPr/>
      </p:nvGrpSpPr>
      <p:grpSpPr>
        <a:xfrm>
          <a:off x="0" y="0"/>
          <a:ext cx="0" cy="0"/>
          <a:chOff x="0" y="0"/>
          <a:chExt cx="0" cy="0"/>
        </a:xfrm>
      </p:grpSpPr>
      <p:sp>
        <p:nvSpPr>
          <p:cNvPr id="295" name="Google Shape;295;g1f1d63d2817_1_207"/>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296" name="Google Shape;296;g1f1d63d2817_1_207"/>
          <p:cNvSpPr txBox="1"/>
          <p:nvPr>
            <p:ph idx="1" type="body"/>
          </p:nvPr>
        </p:nvSpPr>
        <p:spPr>
          <a:xfrm>
            <a:off x="344980" y="1700609"/>
            <a:ext cx="4427100" cy="5041200"/>
          </a:xfrm>
          <a:prstGeom prst="rect">
            <a:avLst/>
          </a:prstGeom>
          <a:noFill/>
          <a:ln>
            <a:noFill/>
          </a:ln>
        </p:spPr>
        <p:txBody>
          <a:bodyPr anchorCtr="0" anchor="t" bIns="112425" lIns="112425" spcFirstLastPara="1" rIns="112425" wrap="square" tIns="1124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97" name="Google Shape;297;g1f1d63d2817_1_207"/>
          <p:cNvSpPr txBox="1"/>
          <p:nvPr>
            <p:ph idx="2" type="body"/>
          </p:nvPr>
        </p:nvSpPr>
        <p:spPr>
          <a:xfrm>
            <a:off x="5348353" y="1700609"/>
            <a:ext cx="4427100" cy="5041200"/>
          </a:xfrm>
          <a:prstGeom prst="rect">
            <a:avLst/>
          </a:prstGeom>
          <a:noFill/>
          <a:ln>
            <a:noFill/>
          </a:ln>
        </p:spPr>
        <p:txBody>
          <a:bodyPr anchorCtr="0" anchor="t" bIns="112425" lIns="112425" spcFirstLastPara="1" rIns="112425" wrap="square" tIns="1124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98" name="Google Shape;298;g1f1d63d2817_1_207"/>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9" name="Shape 299"/>
        <p:cNvGrpSpPr/>
        <p:nvPr/>
      </p:nvGrpSpPr>
      <p:grpSpPr>
        <a:xfrm>
          <a:off x="0" y="0"/>
          <a:ext cx="0" cy="0"/>
          <a:chOff x="0" y="0"/>
          <a:chExt cx="0" cy="0"/>
        </a:xfrm>
      </p:grpSpPr>
      <p:sp>
        <p:nvSpPr>
          <p:cNvPr id="300" name="Google Shape;300;g1f1d63d2817_1_212"/>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301" name="Google Shape;301;g1f1d63d2817_1_212"/>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2" name="Shape 302"/>
        <p:cNvGrpSpPr/>
        <p:nvPr/>
      </p:nvGrpSpPr>
      <p:grpSpPr>
        <a:xfrm>
          <a:off x="0" y="0"/>
          <a:ext cx="0" cy="0"/>
          <a:chOff x="0" y="0"/>
          <a:chExt cx="0" cy="0"/>
        </a:xfrm>
      </p:grpSpPr>
      <p:sp>
        <p:nvSpPr>
          <p:cNvPr id="303" name="Google Shape;303;g1f1d63d2817_1_215"/>
          <p:cNvSpPr txBox="1"/>
          <p:nvPr>
            <p:ph type="title"/>
          </p:nvPr>
        </p:nvSpPr>
        <p:spPr>
          <a:xfrm>
            <a:off x="344980" y="819852"/>
            <a:ext cx="3107700" cy="1115100"/>
          </a:xfrm>
          <a:prstGeom prst="rect">
            <a:avLst/>
          </a:prstGeom>
          <a:noFill/>
          <a:ln>
            <a:noFill/>
          </a:ln>
        </p:spPr>
        <p:txBody>
          <a:bodyPr anchorCtr="0" anchor="b" bIns="112425" lIns="112425" spcFirstLastPara="1" rIns="112425" wrap="square" tIns="112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04" name="Google Shape;304;g1f1d63d2817_1_215"/>
          <p:cNvSpPr txBox="1"/>
          <p:nvPr>
            <p:ph idx="1" type="body"/>
          </p:nvPr>
        </p:nvSpPr>
        <p:spPr>
          <a:xfrm>
            <a:off x="344980" y="2050514"/>
            <a:ext cx="3107700" cy="4691700"/>
          </a:xfrm>
          <a:prstGeom prst="rect">
            <a:avLst/>
          </a:prstGeom>
          <a:noFill/>
          <a:ln>
            <a:noFill/>
          </a:ln>
        </p:spPr>
        <p:txBody>
          <a:bodyPr anchorCtr="0" anchor="t" bIns="112425" lIns="112425" spcFirstLastPara="1" rIns="112425" wrap="square" tIns="112425">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305" name="Google Shape;305;g1f1d63d2817_1_21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06" name="Shape 306"/>
        <p:cNvGrpSpPr/>
        <p:nvPr/>
      </p:nvGrpSpPr>
      <p:grpSpPr>
        <a:xfrm>
          <a:off x="0" y="0"/>
          <a:ext cx="0" cy="0"/>
          <a:chOff x="0" y="0"/>
          <a:chExt cx="0" cy="0"/>
        </a:xfrm>
      </p:grpSpPr>
      <p:sp>
        <p:nvSpPr>
          <p:cNvPr id="307" name="Google Shape;307;g1f1d63d2817_1_219"/>
          <p:cNvSpPr txBox="1"/>
          <p:nvPr>
            <p:ph type="title"/>
          </p:nvPr>
        </p:nvSpPr>
        <p:spPr>
          <a:xfrm>
            <a:off x="542594" y="664248"/>
            <a:ext cx="7047600" cy="6036300"/>
          </a:xfrm>
          <a:prstGeom prst="rect">
            <a:avLst/>
          </a:prstGeom>
          <a:noFill/>
          <a:ln>
            <a:noFill/>
          </a:ln>
        </p:spPr>
        <p:txBody>
          <a:bodyPr anchorCtr="0" anchor="ctr" bIns="112425" lIns="112425" spcFirstLastPara="1" rIns="112425" wrap="square" tIns="112425">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5900"/>
              <a:buNone/>
              <a:defRPr sz="5900"/>
            </a:lvl2pPr>
            <a:lvl3pPr lvl="2" algn="l">
              <a:lnSpc>
                <a:spcPct val="100000"/>
              </a:lnSpc>
              <a:spcBef>
                <a:spcPts val="0"/>
              </a:spcBef>
              <a:spcAft>
                <a:spcPts val="0"/>
              </a:spcAft>
              <a:buSzPts val="5900"/>
              <a:buNone/>
              <a:defRPr sz="5900"/>
            </a:lvl3pPr>
            <a:lvl4pPr lvl="3" algn="l">
              <a:lnSpc>
                <a:spcPct val="100000"/>
              </a:lnSpc>
              <a:spcBef>
                <a:spcPts val="0"/>
              </a:spcBef>
              <a:spcAft>
                <a:spcPts val="0"/>
              </a:spcAft>
              <a:buSzPts val="5900"/>
              <a:buNone/>
              <a:defRPr sz="5900"/>
            </a:lvl4pPr>
            <a:lvl5pPr lvl="4" algn="l">
              <a:lnSpc>
                <a:spcPct val="100000"/>
              </a:lnSpc>
              <a:spcBef>
                <a:spcPts val="0"/>
              </a:spcBef>
              <a:spcAft>
                <a:spcPts val="0"/>
              </a:spcAft>
              <a:buSzPts val="5900"/>
              <a:buNone/>
              <a:defRPr sz="5900"/>
            </a:lvl5pPr>
            <a:lvl6pPr lvl="5" algn="l">
              <a:lnSpc>
                <a:spcPct val="100000"/>
              </a:lnSpc>
              <a:spcBef>
                <a:spcPts val="0"/>
              </a:spcBef>
              <a:spcAft>
                <a:spcPts val="0"/>
              </a:spcAft>
              <a:buSzPts val="5900"/>
              <a:buNone/>
              <a:defRPr sz="5900"/>
            </a:lvl6pPr>
            <a:lvl7pPr lvl="6" algn="l">
              <a:lnSpc>
                <a:spcPct val="100000"/>
              </a:lnSpc>
              <a:spcBef>
                <a:spcPts val="0"/>
              </a:spcBef>
              <a:spcAft>
                <a:spcPts val="0"/>
              </a:spcAft>
              <a:buSzPts val="5900"/>
              <a:buNone/>
              <a:defRPr sz="5900"/>
            </a:lvl7pPr>
            <a:lvl8pPr lvl="7" algn="l">
              <a:lnSpc>
                <a:spcPct val="100000"/>
              </a:lnSpc>
              <a:spcBef>
                <a:spcPts val="0"/>
              </a:spcBef>
              <a:spcAft>
                <a:spcPts val="0"/>
              </a:spcAft>
              <a:buSzPts val="5900"/>
              <a:buNone/>
              <a:defRPr sz="5900"/>
            </a:lvl8pPr>
            <a:lvl9pPr lvl="8" algn="l">
              <a:lnSpc>
                <a:spcPct val="100000"/>
              </a:lnSpc>
              <a:spcBef>
                <a:spcPts val="0"/>
              </a:spcBef>
              <a:spcAft>
                <a:spcPts val="0"/>
              </a:spcAft>
              <a:buSzPts val="5900"/>
              <a:buNone/>
              <a:defRPr sz="5900"/>
            </a:lvl9pPr>
          </a:lstStyle>
          <a:p/>
        </p:txBody>
      </p:sp>
      <p:sp>
        <p:nvSpPr>
          <p:cNvPr id="308" name="Google Shape;308;g1f1d63d2817_1_219"/>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09" name="Shape 309"/>
        <p:cNvGrpSpPr/>
        <p:nvPr/>
      </p:nvGrpSpPr>
      <p:grpSpPr>
        <a:xfrm>
          <a:off x="0" y="0"/>
          <a:ext cx="0" cy="0"/>
          <a:chOff x="0" y="0"/>
          <a:chExt cx="0" cy="0"/>
        </a:xfrm>
      </p:grpSpPr>
      <p:sp>
        <p:nvSpPr>
          <p:cNvPr id="310" name="Google Shape;310;g1f1d63d2817_1_222"/>
          <p:cNvSpPr/>
          <p:nvPr/>
        </p:nvSpPr>
        <p:spPr>
          <a:xfrm>
            <a:off x="5060150" y="-184"/>
            <a:ext cx="5060100" cy="7589700"/>
          </a:xfrm>
          <a:prstGeom prst="rect">
            <a:avLst/>
          </a:prstGeom>
          <a:solidFill>
            <a:schemeClr val="lt2"/>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g1f1d63d2817_1_222"/>
          <p:cNvSpPr txBox="1"/>
          <p:nvPr>
            <p:ph type="title"/>
          </p:nvPr>
        </p:nvSpPr>
        <p:spPr>
          <a:xfrm>
            <a:off x="293847" y="1819691"/>
            <a:ext cx="4477200" cy="21873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12" name="Google Shape;312;g1f1d63d2817_1_222"/>
          <p:cNvSpPr txBox="1"/>
          <p:nvPr>
            <p:ph idx="1" type="subTitle"/>
          </p:nvPr>
        </p:nvSpPr>
        <p:spPr>
          <a:xfrm>
            <a:off x="293847" y="4136259"/>
            <a:ext cx="4477200" cy="1822500"/>
          </a:xfrm>
          <a:prstGeom prst="rect">
            <a:avLst/>
          </a:prstGeom>
          <a:noFill/>
          <a:ln>
            <a:noFill/>
          </a:ln>
        </p:spPr>
        <p:txBody>
          <a:bodyPr anchorCtr="0" anchor="t" bIns="112425" lIns="112425" spcFirstLastPara="1" rIns="112425" wrap="square" tIns="112425">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13" name="Google Shape;313;g1f1d63d2817_1_222"/>
          <p:cNvSpPr txBox="1"/>
          <p:nvPr>
            <p:ph idx="2" type="body"/>
          </p:nvPr>
        </p:nvSpPr>
        <p:spPr>
          <a:xfrm>
            <a:off x="5466888" y="1068456"/>
            <a:ext cx="4246800" cy="5452500"/>
          </a:xfrm>
          <a:prstGeom prst="rect">
            <a:avLst/>
          </a:prstGeom>
          <a:noFill/>
          <a:ln>
            <a:noFill/>
          </a:ln>
        </p:spPr>
        <p:txBody>
          <a:bodyPr anchorCtr="0" anchor="ctr" bIns="112425" lIns="112425" spcFirstLastPara="1" rIns="112425" wrap="square" tIns="1124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314" name="Google Shape;314;g1f1d63d2817_1_222"/>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15" name="Shape 315"/>
        <p:cNvGrpSpPr/>
        <p:nvPr/>
      </p:nvGrpSpPr>
      <p:grpSpPr>
        <a:xfrm>
          <a:off x="0" y="0"/>
          <a:ext cx="0" cy="0"/>
          <a:chOff x="0" y="0"/>
          <a:chExt cx="0" cy="0"/>
        </a:xfrm>
      </p:grpSpPr>
      <p:sp>
        <p:nvSpPr>
          <p:cNvPr id="316" name="Google Shape;316;g1f1d63d2817_1_228"/>
          <p:cNvSpPr txBox="1"/>
          <p:nvPr>
            <p:ph idx="1" type="body"/>
          </p:nvPr>
        </p:nvSpPr>
        <p:spPr>
          <a:xfrm>
            <a:off x="344980" y="6242699"/>
            <a:ext cx="6639300" cy="892800"/>
          </a:xfrm>
          <a:prstGeom prst="rect">
            <a:avLst/>
          </a:prstGeom>
          <a:noFill/>
          <a:ln>
            <a:noFill/>
          </a:ln>
        </p:spPr>
        <p:txBody>
          <a:bodyPr anchorCtr="0" anchor="ctr" bIns="112425" lIns="112425" spcFirstLastPara="1" rIns="112425" wrap="square" tIns="112425">
            <a:normAutofit/>
          </a:bodyPr>
          <a:lstStyle>
            <a:lvl1pPr indent="-228600" lvl="0" marL="457200" algn="l">
              <a:lnSpc>
                <a:spcPct val="100000"/>
              </a:lnSpc>
              <a:spcBef>
                <a:spcPts val="0"/>
              </a:spcBef>
              <a:spcAft>
                <a:spcPts val="0"/>
              </a:spcAft>
              <a:buSzPts val="2200"/>
              <a:buNone/>
              <a:defRPr/>
            </a:lvl1pPr>
          </a:lstStyle>
          <a:p/>
        </p:txBody>
      </p:sp>
      <p:sp>
        <p:nvSpPr>
          <p:cNvPr id="317" name="Google Shape;317;g1f1d63d2817_1_228"/>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18" name="Shape 318"/>
        <p:cNvGrpSpPr/>
        <p:nvPr/>
      </p:nvGrpSpPr>
      <p:grpSpPr>
        <a:xfrm>
          <a:off x="0" y="0"/>
          <a:ext cx="0" cy="0"/>
          <a:chOff x="0" y="0"/>
          <a:chExt cx="0" cy="0"/>
        </a:xfrm>
      </p:grpSpPr>
      <p:sp>
        <p:nvSpPr>
          <p:cNvPr id="319" name="Google Shape;319;g1f1d63d2817_1_231"/>
          <p:cNvSpPr txBox="1"/>
          <p:nvPr>
            <p:ph hasCustomPrompt="1" type="title"/>
          </p:nvPr>
        </p:nvSpPr>
        <p:spPr>
          <a:xfrm>
            <a:off x="344980" y="1632214"/>
            <a:ext cx="9430200" cy="28974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14800"/>
              <a:buNone/>
              <a:defRPr sz="14800"/>
            </a:lvl1pPr>
            <a:lvl2pPr lvl="1" algn="ctr">
              <a:lnSpc>
                <a:spcPct val="100000"/>
              </a:lnSpc>
              <a:spcBef>
                <a:spcPts val="0"/>
              </a:spcBef>
              <a:spcAft>
                <a:spcPts val="0"/>
              </a:spcAft>
              <a:buSzPts val="14800"/>
              <a:buNone/>
              <a:defRPr sz="14800"/>
            </a:lvl2pPr>
            <a:lvl3pPr lvl="2" algn="ctr">
              <a:lnSpc>
                <a:spcPct val="100000"/>
              </a:lnSpc>
              <a:spcBef>
                <a:spcPts val="0"/>
              </a:spcBef>
              <a:spcAft>
                <a:spcPts val="0"/>
              </a:spcAft>
              <a:buSzPts val="14800"/>
              <a:buNone/>
              <a:defRPr sz="14800"/>
            </a:lvl3pPr>
            <a:lvl4pPr lvl="3" algn="ctr">
              <a:lnSpc>
                <a:spcPct val="100000"/>
              </a:lnSpc>
              <a:spcBef>
                <a:spcPts val="0"/>
              </a:spcBef>
              <a:spcAft>
                <a:spcPts val="0"/>
              </a:spcAft>
              <a:buSzPts val="14800"/>
              <a:buNone/>
              <a:defRPr sz="14800"/>
            </a:lvl4pPr>
            <a:lvl5pPr lvl="4" algn="ctr">
              <a:lnSpc>
                <a:spcPct val="100000"/>
              </a:lnSpc>
              <a:spcBef>
                <a:spcPts val="0"/>
              </a:spcBef>
              <a:spcAft>
                <a:spcPts val="0"/>
              </a:spcAft>
              <a:buSzPts val="14800"/>
              <a:buNone/>
              <a:defRPr sz="14800"/>
            </a:lvl5pPr>
            <a:lvl6pPr lvl="5" algn="ctr">
              <a:lnSpc>
                <a:spcPct val="100000"/>
              </a:lnSpc>
              <a:spcBef>
                <a:spcPts val="0"/>
              </a:spcBef>
              <a:spcAft>
                <a:spcPts val="0"/>
              </a:spcAft>
              <a:buSzPts val="14800"/>
              <a:buNone/>
              <a:defRPr sz="14800"/>
            </a:lvl6pPr>
            <a:lvl7pPr lvl="6" algn="ctr">
              <a:lnSpc>
                <a:spcPct val="100000"/>
              </a:lnSpc>
              <a:spcBef>
                <a:spcPts val="0"/>
              </a:spcBef>
              <a:spcAft>
                <a:spcPts val="0"/>
              </a:spcAft>
              <a:buSzPts val="14800"/>
              <a:buNone/>
              <a:defRPr sz="14800"/>
            </a:lvl7pPr>
            <a:lvl8pPr lvl="7" algn="ctr">
              <a:lnSpc>
                <a:spcPct val="100000"/>
              </a:lnSpc>
              <a:spcBef>
                <a:spcPts val="0"/>
              </a:spcBef>
              <a:spcAft>
                <a:spcPts val="0"/>
              </a:spcAft>
              <a:buSzPts val="14800"/>
              <a:buNone/>
              <a:defRPr sz="14800"/>
            </a:lvl8pPr>
            <a:lvl9pPr lvl="8" algn="ctr">
              <a:lnSpc>
                <a:spcPct val="100000"/>
              </a:lnSpc>
              <a:spcBef>
                <a:spcPts val="0"/>
              </a:spcBef>
              <a:spcAft>
                <a:spcPts val="0"/>
              </a:spcAft>
              <a:buSzPts val="14800"/>
              <a:buNone/>
              <a:defRPr sz="14800"/>
            </a:lvl9pPr>
          </a:lstStyle>
          <a:p>
            <a:r>
              <a:t>xx%</a:t>
            </a:r>
          </a:p>
        </p:txBody>
      </p:sp>
      <p:sp>
        <p:nvSpPr>
          <p:cNvPr id="320" name="Google Shape;320;g1f1d63d2817_1_231"/>
          <p:cNvSpPr txBox="1"/>
          <p:nvPr>
            <p:ph idx="1" type="body"/>
          </p:nvPr>
        </p:nvSpPr>
        <p:spPr>
          <a:xfrm>
            <a:off x="344980" y="4651470"/>
            <a:ext cx="9430200" cy="1919400"/>
          </a:xfrm>
          <a:prstGeom prst="rect">
            <a:avLst/>
          </a:prstGeom>
          <a:noFill/>
          <a:ln>
            <a:noFill/>
          </a:ln>
        </p:spPr>
        <p:txBody>
          <a:bodyPr anchorCtr="0" anchor="t" bIns="112425" lIns="112425" spcFirstLastPara="1" rIns="112425" wrap="square" tIns="112425">
            <a:norm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321" name="Google Shape;321;g1f1d63d2817_1_231"/>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2" name="Shape 322"/>
        <p:cNvGrpSpPr/>
        <p:nvPr/>
      </p:nvGrpSpPr>
      <p:grpSpPr>
        <a:xfrm>
          <a:off x="0" y="0"/>
          <a:ext cx="0" cy="0"/>
          <a:chOff x="0" y="0"/>
          <a:chExt cx="0" cy="0"/>
        </a:xfrm>
      </p:grpSpPr>
      <p:sp>
        <p:nvSpPr>
          <p:cNvPr id="323" name="Google Shape;323;g1f1d63d2817_1_23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30" name="Shape 330"/>
        <p:cNvGrpSpPr/>
        <p:nvPr/>
      </p:nvGrpSpPr>
      <p:grpSpPr>
        <a:xfrm>
          <a:off x="0" y="0"/>
          <a:ext cx="0" cy="0"/>
          <a:chOff x="0" y="0"/>
          <a:chExt cx="0" cy="0"/>
        </a:xfrm>
      </p:grpSpPr>
      <p:sp>
        <p:nvSpPr>
          <p:cNvPr id="331" name="Google Shape;331;g1f1d79a961a_0_113"/>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332" name="Google Shape;332;g1f1d79a961a_0_113"/>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g1f1d79a961a_0_113"/>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g1f1d79a961a_0_113"/>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35" name="Google Shape;335;g1f1d79a961a_0_113"/>
          <p:cNvPicPr preferRelativeResize="0"/>
          <p:nvPr/>
        </p:nvPicPr>
        <p:blipFill rotWithShape="1">
          <a:blip r:embed="rId2">
            <a:alphaModFix/>
          </a:blip>
          <a:srcRect b="0" l="0" r="0" t="0"/>
          <a:stretch/>
        </p:blipFill>
        <p:spPr>
          <a:xfrm>
            <a:off x="177063" y="301868"/>
            <a:ext cx="1042138" cy="958168"/>
          </a:xfrm>
          <a:prstGeom prst="rect">
            <a:avLst/>
          </a:prstGeom>
          <a:noFill/>
          <a:ln>
            <a:noFill/>
          </a:ln>
        </p:spPr>
      </p:pic>
      <p:pic>
        <p:nvPicPr>
          <p:cNvPr id="336" name="Google Shape;336;g1f1d79a961a_0_11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37" name="Google Shape;337;g1f1d79a961a_0_11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38" name="Google Shape;338;g1f1d79a961a_0_113"/>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39" name="Google Shape;339;g1f1d79a961a_0_113"/>
          <p:cNvPicPr preferRelativeResize="0"/>
          <p:nvPr/>
        </p:nvPicPr>
        <p:blipFill rotWithShape="1">
          <a:blip r:embed="rId5">
            <a:alphaModFix/>
          </a:blip>
          <a:srcRect b="0" l="0" r="0" t="0"/>
          <a:stretch/>
        </p:blipFill>
        <p:spPr>
          <a:xfrm>
            <a:off x="-1" y="6938962"/>
            <a:ext cx="10120312" cy="40955"/>
          </a:xfrm>
          <a:prstGeom prst="rect">
            <a:avLst/>
          </a:prstGeom>
          <a:noFill/>
          <a:ln>
            <a:noFill/>
          </a:ln>
        </p:spPr>
      </p:pic>
      <p:sp>
        <p:nvSpPr>
          <p:cNvPr id="340" name="Google Shape;340;g1f1d79a961a_0_113"/>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1" name="Shape 341"/>
        <p:cNvGrpSpPr/>
        <p:nvPr/>
      </p:nvGrpSpPr>
      <p:grpSpPr>
        <a:xfrm>
          <a:off x="0" y="0"/>
          <a:ext cx="0" cy="0"/>
          <a:chOff x="0" y="0"/>
          <a:chExt cx="0" cy="0"/>
        </a:xfrm>
      </p:grpSpPr>
      <p:sp>
        <p:nvSpPr>
          <p:cNvPr id="342" name="Google Shape;342;g1f1d79a961a_0_124"/>
          <p:cNvSpPr txBox="1"/>
          <p:nvPr>
            <p:ph type="ctrTitle"/>
          </p:nvPr>
        </p:nvSpPr>
        <p:spPr>
          <a:xfrm>
            <a:off x="759024" y="1242134"/>
            <a:ext cx="8602200" cy="2642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3" name="Google Shape;343;g1f1d79a961a_0_124"/>
          <p:cNvSpPr txBox="1"/>
          <p:nvPr>
            <p:ph idx="1" type="subTitle"/>
          </p:nvPr>
        </p:nvSpPr>
        <p:spPr>
          <a:xfrm>
            <a:off x="1265039" y="3986423"/>
            <a:ext cx="7590300" cy="18324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344" name="Google Shape;344;g1f1d79a961a_0_124"/>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5" name="Google Shape;345;g1f1d79a961a_0_124"/>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6" name="Google Shape;346;g1f1d79a961a_0_124"/>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7" name="Shape 347"/>
        <p:cNvGrpSpPr/>
        <p:nvPr/>
      </p:nvGrpSpPr>
      <p:grpSpPr>
        <a:xfrm>
          <a:off x="0" y="0"/>
          <a:ext cx="0" cy="0"/>
          <a:chOff x="0" y="0"/>
          <a:chExt cx="0" cy="0"/>
        </a:xfrm>
      </p:grpSpPr>
      <p:sp>
        <p:nvSpPr>
          <p:cNvPr id="348" name="Google Shape;348;g1f1d79a961a_0_130"/>
          <p:cNvSpPr txBox="1"/>
          <p:nvPr>
            <p:ph type="title"/>
          </p:nvPr>
        </p:nvSpPr>
        <p:spPr>
          <a:xfrm>
            <a:off x="690501" y="1892191"/>
            <a:ext cx="8728800" cy="3157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9" name="Google Shape;349;g1f1d79a961a_0_130"/>
          <p:cNvSpPr txBox="1"/>
          <p:nvPr>
            <p:ph idx="1" type="body"/>
          </p:nvPr>
        </p:nvSpPr>
        <p:spPr>
          <a:xfrm>
            <a:off x="690501" y="5079220"/>
            <a:ext cx="8728800" cy="1660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350" name="Google Shape;350;g1f1d79a961a_0_130"/>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1" name="Google Shape;351;g1f1d79a961a_0_130"/>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2" name="Google Shape;352;g1f1d79a961a_0_130"/>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3" name="Shape 353"/>
        <p:cNvGrpSpPr/>
        <p:nvPr/>
      </p:nvGrpSpPr>
      <p:grpSpPr>
        <a:xfrm>
          <a:off x="0" y="0"/>
          <a:ext cx="0" cy="0"/>
          <a:chOff x="0" y="0"/>
          <a:chExt cx="0" cy="0"/>
        </a:xfrm>
      </p:grpSpPr>
      <p:sp>
        <p:nvSpPr>
          <p:cNvPr id="354" name="Google Shape;354;g1f1d79a961a_0_136"/>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5" name="Google Shape;355;g1f1d79a961a_0_136"/>
          <p:cNvSpPr txBox="1"/>
          <p:nvPr>
            <p:ph idx="1" type="body"/>
          </p:nvPr>
        </p:nvSpPr>
        <p:spPr>
          <a:xfrm>
            <a:off x="695772" y="2020443"/>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356" name="Google Shape;356;g1f1d79a961a_0_136"/>
          <p:cNvSpPr txBox="1"/>
          <p:nvPr>
            <p:ph idx="2" type="body"/>
          </p:nvPr>
        </p:nvSpPr>
        <p:spPr>
          <a:xfrm>
            <a:off x="5123408" y="2020443"/>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357" name="Google Shape;357;g1f1d79a961a_0_136"/>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8" name="Google Shape;358;g1f1d79a961a_0_136"/>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9" name="Google Shape;359;g1f1d79a961a_0_136"/>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0" name="Shape 360"/>
        <p:cNvGrpSpPr/>
        <p:nvPr/>
      </p:nvGrpSpPr>
      <p:grpSpPr>
        <a:xfrm>
          <a:off x="0" y="0"/>
          <a:ext cx="0" cy="0"/>
          <a:chOff x="0" y="0"/>
          <a:chExt cx="0" cy="0"/>
        </a:xfrm>
      </p:grpSpPr>
      <p:sp>
        <p:nvSpPr>
          <p:cNvPr id="361" name="Google Shape;361;g1f1d79a961a_0_143"/>
          <p:cNvSpPr txBox="1"/>
          <p:nvPr>
            <p:ph type="title"/>
          </p:nvPr>
        </p:nvSpPr>
        <p:spPr>
          <a:xfrm>
            <a:off x="697090"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2" name="Google Shape;362;g1f1d79a961a_0_143"/>
          <p:cNvSpPr txBox="1"/>
          <p:nvPr>
            <p:ph idx="1" type="body"/>
          </p:nvPr>
        </p:nvSpPr>
        <p:spPr>
          <a:xfrm>
            <a:off x="697091" y="1860565"/>
            <a:ext cx="42813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363" name="Google Shape;363;g1f1d79a961a_0_143"/>
          <p:cNvSpPr txBox="1"/>
          <p:nvPr>
            <p:ph idx="2" type="body"/>
          </p:nvPr>
        </p:nvSpPr>
        <p:spPr>
          <a:xfrm>
            <a:off x="697091" y="2772399"/>
            <a:ext cx="42813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364" name="Google Shape;364;g1f1d79a961a_0_143"/>
          <p:cNvSpPr txBox="1"/>
          <p:nvPr>
            <p:ph idx="3" type="body"/>
          </p:nvPr>
        </p:nvSpPr>
        <p:spPr>
          <a:xfrm>
            <a:off x="5123409" y="1860565"/>
            <a:ext cx="43026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365" name="Google Shape;365;g1f1d79a961a_0_143"/>
          <p:cNvSpPr txBox="1"/>
          <p:nvPr>
            <p:ph idx="4" type="body"/>
          </p:nvPr>
        </p:nvSpPr>
        <p:spPr>
          <a:xfrm>
            <a:off x="5123409" y="2772399"/>
            <a:ext cx="43026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366" name="Google Shape;366;g1f1d79a961a_0_143"/>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7" name="Google Shape;367;g1f1d79a961a_0_143"/>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8" name="Google Shape;368;g1f1d79a961a_0_143"/>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9" name="Shape 369"/>
        <p:cNvGrpSpPr/>
        <p:nvPr/>
      </p:nvGrpSpPr>
      <p:grpSpPr>
        <a:xfrm>
          <a:off x="0" y="0"/>
          <a:ext cx="0" cy="0"/>
          <a:chOff x="0" y="0"/>
          <a:chExt cx="0" cy="0"/>
        </a:xfrm>
      </p:grpSpPr>
      <p:sp>
        <p:nvSpPr>
          <p:cNvPr id="370" name="Google Shape;370;g1f1d79a961a_0_152"/>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1" name="Google Shape;371;g1f1d79a961a_0_152"/>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2" name="Google Shape;372;g1f1d79a961a_0_152"/>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3" name="Google Shape;373;g1f1d79a961a_0_152"/>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4" name="Shape 374"/>
        <p:cNvGrpSpPr/>
        <p:nvPr/>
      </p:nvGrpSpPr>
      <p:grpSpPr>
        <a:xfrm>
          <a:off x="0" y="0"/>
          <a:ext cx="0" cy="0"/>
          <a:chOff x="0" y="0"/>
          <a:chExt cx="0" cy="0"/>
        </a:xfrm>
      </p:grpSpPr>
      <p:sp>
        <p:nvSpPr>
          <p:cNvPr id="375" name="Google Shape;375;g1f1d79a961a_0_157"/>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6" name="Google Shape;376;g1f1d79a961a_0_157"/>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7" name="Google Shape;377;g1f1d79a961a_0_157"/>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78" name="Shape 378"/>
        <p:cNvGrpSpPr/>
        <p:nvPr/>
      </p:nvGrpSpPr>
      <p:grpSpPr>
        <a:xfrm>
          <a:off x="0" y="0"/>
          <a:ext cx="0" cy="0"/>
          <a:chOff x="0" y="0"/>
          <a:chExt cx="0" cy="0"/>
        </a:xfrm>
      </p:grpSpPr>
      <p:sp>
        <p:nvSpPr>
          <p:cNvPr id="379" name="Google Shape;379;g1f1d79a961a_0_161"/>
          <p:cNvSpPr txBox="1"/>
          <p:nvPr>
            <p:ph type="title"/>
          </p:nvPr>
        </p:nvSpPr>
        <p:spPr>
          <a:xfrm>
            <a:off x="697090" y="505989"/>
            <a:ext cx="3264000" cy="17709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g1f1d79a961a_0_161"/>
          <p:cNvSpPr txBox="1"/>
          <p:nvPr>
            <p:ph idx="1" type="body"/>
          </p:nvPr>
        </p:nvSpPr>
        <p:spPr>
          <a:xfrm>
            <a:off x="4302451" y="1092798"/>
            <a:ext cx="5123400" cy="5393700"/>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381" name="Google Shape;381;g1f1d79a961a_0_161"/>
          <p:cNvSpPr txBox="1"/>
          <p:nvPr>
            <p:ph idx="2" type="body"/>
          </p:nvPr>
        </p:nvSpPr>
        <p:spPr>
          <a:xfrm>
            <a:off x="697090" y="2276951"/>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382" name="Google Shape;382;g1f1d79a961a_0_161"/>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3" name="Google Shape;383;g1f1d79a961a_0_161"/>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4" name="Google Shape;384;g1f1d79a961a_0_161"/>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85" name="Shape 385"/>
        <p:cNvGrpSpPr/>
        <p:nvPr/>
      </p:nvGrpSpPr>
      <p:grpSpPr>
        <a:xfrm>
          <a:off x="0" y="0"/>
          <a:ext cx="0" cy="0"/>
          <a:chOff x="0" y="0"/>
          <a:chExt cx="0" cy="0"/>
        </a:xfrm>
      </p:grpSpPr>
      <p:sp>
        <p:nvSpPr>
          <p:cNvPr id="386" name="Google Shape;386;g1f1d79a961a_0_168"/>
          <p:cNvSpPr txBox="1"/>
          <p:nvPr>
            <p:ph type="title"/>
          </p:nvPr>
        </p:nvSpPr>
        <p:spPr>
          <a:xfrm>
            <a:off x="697090" y="505989"/>
            <a:ext cx="3264000" cy="17709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7" name="Google Shape;387;g1f1d79a961a_0_168"/>
          <p:cNvSpPr/>
          <p:nvPr>
            <p:ph idx="2" type="pic"/>
          </p:nvPr>
        </p:nvSpPr>
        <p:spPr>
          <a:xfrm>
            <a:off x="4302451" y="1092798"/>
            <a:ext cx="5123400" cy="5393700"/>
          </a:xfrm>
          <a:prstGeom prst="rect">
            <a:avLst/>
          </a:prstGeom>
          <a:noFill/>
          <a:ln>
            <a:noFill/>
          </a:ln>
        </p:spPr>
      </p:sp>
      <p:sp>
        <p:nvSpPr>
          <p:cNvPr id="388" name="Google Shape;388;g1f1d79a961a_0_168"/>
          <p:cNvSpPr txBox="1"/>
          <p:nvPr>
            <p:ph idx="1" type="body"/>
          </p:nvPr>
        </p:nvSpPr>
        <p:spPr>
          <a:xfrm>
            <a:off x="697090" y="2276951"/>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389" name="Google Shape;389;g1f1d79a961a_0_168"/>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0" name="Google Shape;390;g1f1d79a961a_0_168"/>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1" name="Google Shape;391;g1f1d79a961a_0_168"/>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92" name="Shape 392"/>
        <p:cNvGrpSpPr/>
        <p:nvPr/>
      </p:nvGrpSpPr>
      <p:grpSpPr>
        <a:xfrm>
          <a:off x="0" y="0"/>
          <a:ext cx="0" cy="0"/>
          <a:chOff x="0" y="0"/>
          <a:chExt cx="0" cy="0"/>
        </a:xfrm>
      </p:grpSpPr>
      <p:sp>
        <p:nvSpPr>
          <p:cNvPr id="393" name="Google Shape;393;g1f1d79a961a_0_175"/>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4" name="Google Shape;394;g1f1d79a961a_0_175"/>
          <p:cNvSpPr txBox="1"/>
          <p:nvPr>
            <p:ph idx="1" type="body"/>
          </p:nvPr>
        </p:nvSpPr>
        <p:spPr>
          <a:xfrm rot="5400000">
            <a:off x="2652342" y="63843"/>
            <a:ext cx="4815600" cy="8728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395" name="Google Shape;395;g1f1d79a961a_0_175"/>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6" name="Google Shape;396;g1f1d79a961a_0_175"/>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7" name="Google Shape;397;g1f1d79a961a_0_175"/>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98" name="Shape 398"/>
        <p:cNvGrpSpPr/>
        <p:nvPr/>
      </p:nvGrpSpPr>
      <p:grpSpPr>
        <a:xfrm>
          <a:off x="0" y="0"/>
          <a:ext cx="0" cy="0"/>
          <a:chOff x="0" y="0"/>
          <a:chExt cx="0" cy="0"/>
        </a:xfrm>
      </p:grpSpPr>
      <p:sp>
        <p:nvSpPr>
          <p:cNvPr id="399" name="Google Shape;399;g1f1d79a961a_0_181"/>
          <p:cNvSpPr txBox="1"/>
          <p:nvPr>
            <p:ph type="title"/>
          </p:nvPr>
        </p:nvSpPr>
        <p:spPr>
          <a:xfrm rot="5400000">
            <a:off x="5117442" y="2528989"/>
            <a:ext cx="6432000" cy="2182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0" name="Google Shape;400;g1f1d79a961a_0_181"/>
          <p:cNvSpPr txBox="1"/>
          <p:nvPr>
            <p:ph idx="1" type="body"/>
          </p:nvPr>
        </p:nvSpPr>
        <p:spPr>
          <a:xfrm rot="5400000">
            <a:off x="689846" y="410089"/>
            <a:ext cx="6432000" cy="6420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401" name="Google Shape;401;g1f1d79a961a_0_181"/>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2" name="Google Shape;402;g1f1d79a961a_0_181"/>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3" name="Google Shape;403;g1f1d79a961a_0_181"/>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404" name="Shape 404"/>
        <p:cNvGrpSpPr/>
        <p:nvPr/>
      </p:nvGrpSpPr>
      <p:grpSpPr>
        <a:xfrm>
          <a:off x="0" y="0"/>
          <a:ext cx="0" cy="0"/>
          <a:chOff x="0" y="0"/>
          <a:chExt cx="0" cy="0"/>
        </a:xfrm>
      </p:grpSpPr>
      <p:sp>
        <p:nvSpPr>
          <p:cNvPr id="405" name="Google Shape;405;g1f1ffdb4b66_0_122"/>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6" name="Google Shape;406;g1f1ffdb4b66_0_122"/>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90"/>
              </a:spcBef>
              <a:spcAft>
                <a:spcPts val="0"/>
              </a:spcAft>
              <a:buClr>
                <a:schemeClr val="dk1"/>
              </a:buClr>
              <a:buSzPts val="1800"/>
              <a:buChar char="•"/>
              <a:defRPr/>
            </a:lvl1pPr>
            <a:lvl2pPr indent="-342900" lvl="1" marL="914400" rtl="0" algn="l">
              <a:lnSpc>
                <a:spcPct val="90000"/>
              </a:lnSpc>
              <a:spcBef>
                <a:spcPts val="545"/>
              </a:spcBef>
              <a:spcAft>
                <a:spcPts val="0"/>
              </a:spcAft>
              <a:buClr>
                <a:schemeClr val="dk1"/>
              </a:buClr>
              <a:buSzPts val="1800"/>
              <a:buChar char="•"/>
              <a:defRPr/>
            </a:lvl2pPr>
            <a:lvl3pPr indent="-342900" lvl="2" marL="1371600" rtl="0" algn="l">
              <a:lnSpc>
                <a:spcPct val="90000"/>
              </a:lnSpc>
              <a:spcBef>
                <a:spcPts val="545"/>
              </a:spcBef>
              <a:spcAft>
                <a:spcPts val="0"/>
              </a:spcAft>
              <a:buClr>
                <a:schemeClr val="dk1"/>
              </a:buClr>
              <a:buSzPts val="1800"/>
              <a:buChar char="•"/>
              <a:defRPr/>
            </a:lvl3pPr>
            <a:lvl4pPr indent="-342900" lvl="3" marL="1828800" rtl="0" algn="l">
              <a:lnSpc>
                <a:spcPct val="90000"/>
              </a:lnSpc>
              <a:spcBef>
                <a:spcPts val="545"/>
              </a:spcBef>
              <a:spcAft>
                <a:spcPts val="0"/>
              </a:spcAft>
              <a:buClr>
                <a:schemeClr val="dk1"/>
              </a:buClr>
              <a:buSzPts val="1800"/>
              <a:buChar char="•"/>
              <a:defRPr/>
            </a:lvl4pPr>
            <a:lvl5pPr indent="-342900" lvl="4" marL="2286000" rtl="0" algn="l">
              <a:lnSpc>
                <a:spcPct val="90000"/>
              </a:lnSpc>
              <a:spcBef>
                <a:spcPts val="545"/>
              </a:spcBef>
              <a:spcAft>
                <a:spcPts val="0"/>
              </a:spcAft>
              <a:buClr>
                <a:schemeClr val="dk1"/>
              </a:buClr>
              <a:buSzPts val="1800"/>
              <a:buChar char="•"/>
              <a:defRPr/>
            </a:lvl5pPr>
            <a:lvl6pPr indent="-342900" lvl="5" marL="2743200" rtl="0" algn="l">
              <a:lnSpc>
                <a:spcPct val="90000"/>
              </a:lnSpc>
              <a:spcBef>
                <a:spcPts val="545"/>
              </a:spcBef>
              <a:spcAft>
                <a:spcPts val="0"/>
              </a:spcAft>
              <a:buClr>
                <a:schemeClr val="dk1"/>
              </a:buClr>
              <a:buSzPts val="1800"/>
              <a:buChar char="•"/>
              <a:defRPr/>
            </a:lvl6pPr>
            <a:lvl7pPr indent="-342900" lvl="6" marL="3200400" rtl="0" algn="l">
              <a:lnSpc>
                <a:spcPct val="90000"/>
              </a:lnSpc>
              <a:spcBef>
                <a:spcPts val="545"/>
              </a:spcBef>
              <a:spcAft>
                <a:spcPts val="0"/>
              </a:spcAft>
              <a:buClr>
                <a:schemeClr val="dk1"/>
              </a:buClr>
              <a:buSzPts val="1800"/>
              <a:buChar char="•"/>
              <a:defRPr/>
            </a:lvl7pPr>
            <a:lvl8pPr indent="-342900" lvl="7" marL="3657600" rtl="0" algn="l">
              <a:lnSpc>
                <a:spcPct val="90000"/>
              </a:lnSpc>
              <a:spcBef>
                <a:spcPts val="545"/>
              </a:spcBef>
              <a:spcAft>
                <a:spcPts val="0"/>
              </a:spcAft>
              <a:buClr>
                <a:schemeClr val="dk1"/>
              </a:buClr>
              <a:buSzPts val="1800"/>
              <a:buChar char="•"/>
              <a:defRPr/>
            </a:lvl8pPr>
            <a:lvl9pPr indent="-342900" lvl="8" marL="4114800" rtl="0" algn="l">
              <a:lnSpc>
                <a:spcPct val="90000"/>
              </a:lnSpc>
              <a:spcBef>
                <a:spcPts val="545"/>
              </a:spcBef>
              <a:spcAft>
                <a:spcPts val="0"/>
              </a:spcAft>
              <a:buClr>
                <a:schemeClr val="dk1"/>
              </a:buClr>
              <a:buSzPts val="1800"/>
              <a:buChar char="•"/>
              <a:defRPr/>
            </a:lvl9pPr>
          </a:lstStyle>
          <a:p/>
        </p:txBody>
      </p:sp>
      <p:sp>
        <p:nvSpPr>
          <p:cNvPr id="407" name="Google Shape;407;g1f1ffdb4b66_0_122"/>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888888"/>
              </a:buClr>
              <a:buSzPts val="1800"/>
              <a:buFont typeface="Calibri"/>
              <a:buNone/>
              <a:defRPr/>
            </a:lvl1pPr>
            <a:lvl2pPr lvl="1" rtl="0" algn="l">
              <a:lnSpc>
                <a:spcPct val="100000"/>
              </a:lnSpc>
              <a:spcBef>
                <a:spcPts val="0"/>
              </a:spcBef>
              <a:spcAft>
                <a:spcPts val="0"/>
              </a:spcAft>
              <a:buClr>
                <a:srgbClr val="000000"/>
              </a:buClr>
              <a:buSzPts val="1800"/>
              <a:buFont typeface="Calibri"/>
              <a:buNone/>
              <a:defRPr/>
            </a:lvl2pPr>
            <a:lvl3pPr lvl="2" rtl="0" algn="l">
              <a:lnSpc>
                <a:spcPct val="100000"/>
              </a:lnSpc>
              <a:spcBef>
                <a:spcPts val="0"/>
              </a:spcBef>
              <a:spcAft>
                <a:spcPts val="0"/>
              </a:spcAft>
              <a:buClr>
                <a:srgbClr val="000000"/>
              </a:buClr>
              <a:buSzPts val="1800"/>
              <a:buFont typeface="Calibri"/>
              <a:buNone/>
              <a:defRPr/>
            </a:lvl3pPr>
            <a:lvl4pPr lvl="3" rtl="0" algn="l">
              <a:lnSpc>
                <a:spcPct val="100000"/>
              </a:lnSpc>
              <a:spcBef>
                <a:spcPts val="0"/>
              </a:spcBef>
              <a:spcAft>
                <a:spcPts val="0"/>
              </a:spcAft>
              <a:buClr>
                <a:srgbClr val="000000"/>
              </a:buClr>
              <a:buSzPts val="1800"/>
              <a:buFont typeface="Calibri"/>
              <a:buNone/>
              <a:defRPr/>
            </a:lvl4pPr>
            <a:lvl5pPr lvl="4" rtl="0" algn="l">
              <a:lnSpc>
                <a:spcPct val="100000"/>
              </a:lnSpc>
              <a:spcBef>
                <a:spcPts val="0"/>
              </a:spcBef>
              <a:spcAft>
                <a:spcPts val="0"/>
              </a:spcAft>
              <a:buClr>
                <a:srgbClr val="000000"/>
              </a:buClr>
              <a:buSzPts val="1800"/>
              <a:buFont typeface="Calibri"/>
              <a:buNone/>
              <a:defRPr/>
            </a:lvl5pPr>
            <a:lvl6pPr lvl="5" rtl="0" algn="l">
              <a:lnSpc>
                <a:spcPct val="100000"/>
              </a:lnSpc>
              <a:spcBef>
                <a:spcPts val="0"/>
              </a:spcBef>
              <a:spcAft>
                <a:spcPts val="0"/>
              </a:spcAft>
              <a:buClr>
                <a:srgbClr val="000000"/>
              </a:buClr>
              <a:buSzPts val="1800"/>
              <a:buFont typeface="Calibri"/>
              <a:buNone/>
              <a:defRPr/>
            </a:lvl6pPr>
            <a:lvl7pPr lvl="6" rtl="0" algn="l">
              <a:lnSpc>
                <a:spcPct val="100000"/>
              </a:lnSpc>
              <a:spcBef>
                <a:spcPts val="0"/>
              </a:spcBef>
              <a:spcAft>
                <a:spcPts val="0"/>
              </a:spcAft>
              <a:buClr>
                <a:srgbClr val="000000"/>
              </a:buClr>
              <a:buSzPts val="1800"/>
              <a:buFont typeface="Calibri"/>
              <a:buNone/>
              <a:defRPr/>
            </a:lvl7pPr>
            <a:lvl8pPr lvl="7" rtl="0" algn="l">
              <a:lnSpc>
                <a:spcPct val="100000"/>
              </a:lnSpc>
              <a:spcBef>
                <a:spcPts val="0"/>
              </a:spcBef>
              <a:spcAft>
                <a:spcPts val="0"/>
              </a:spcAft>
              <a:buClr>
                <a:srgbClr val="000000"/>
              </a:buClr>
              <a:buSzPts val="1800"/>
              <a:buFont typeface="Calibri"/>
              <a:buNone/>
              <a:defRPr/>
            </a:lvl8pPr>
            <a:lvl9pPr lvl="8" rtl="0" algn="l">
              <a:lnSpc>
                <a:spcPct val="100000"/>
              </a:lnSpc>
              <a:spcBef>
                <a:spcPts val="0"/>
              </a:spcBef>
              <a:spcAft>
                <a:spcPts val="0"/>
              </a:spcAft>
              <a:buClr>
                <a:srgbClr val="000000"/>
              </a:buClr>
              <a:buSzPts val="1800"/>
              <a:buFont typeface="Calibri"/>
              <a:buNone/>
              <a:defRPr/>
            </a:lvl9pPr>
          </a:lstStyle>
          <a:p/>
        </p:txBody>
      </p:sp>
      <p:sp>
        <p:nvSpPr>
          <p:cNvPr id="408" name="Google Shape;408;g1f1ffdb4b66_0_122"/>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888888"/>
              </a:buClr>
              <a:buSzPts val="1800"/>
              <a:buFont typeface="Calibri"/>
              <a:buNone/>
              <a:defRPr/>
            </a:lvl1pPr>
            <a:lvl2pPr lvl="1" rtl="0" algn="l">
              <a:lnSpc>
                <a:spcPct val="100000"/>
              </a:lnSpc>
              <a:spcBef>
                <a:spcPts val="0"/>
              </a:spcBef>
              <a:spcAft>
                <a:spcPts val="0"/>
              </a:spcAft>
              <a:buClr>
                <a:srgbClr val="000000"/>
              </a:buClr>
              <a:buSzPts val="1800"/>
              <a:buFont typeface="Calibri"/>
              <a:buNone/>
              <a:defRPr/>
            </a:lvl2pPr>
            <a:lvl3pPr lvl="2" rtl="0" algn="l">
              <a:lnSpc>
                <a:spcPct val="100000"/>
              </a:lnSpc>
              <a:spcBef>
                <a:spcPts val="0"/>
              </a:spcBef>
              <a:spcAft>
                <a:spcPts val="0"/>
              </a:spcAft>
              <a:buClr>
                <a:srgbClr val="000000"/>
              </a:buClr>
              <a:buSzPts val="1800"/>
              <a:buFont typeface="Calibri"/>
              <a:buNone/>
              <a:defRPr/>
            </a:lvl3pPr>
            <a:lvl4pPr lvl="3" rtl="0" algn="l">
              <a:lnSpc>
                <a:spcPct val="100000"/>
              </a:lnSpc>
              <a:spcBef>
                <a:spcPts val="0"/>
              </a:spcBef>
              <a:spcAft>
                <a:spcPts val="0"/>
              </a:spcAft>
              <a:buClr>
                <a:srgbClr val="000000"/>
              </a:buClr>
              <a:buSzPts val="1800"/>
              <a:buFont typeface="Calibri"/>
              <a:buNone/>
              <a:defRPr/>
            </a:lvl4pPr>
            <a:lvl5pPr lvl="4" rtl="0" algn="l">
              <a:lnSpc>
                <a:spcPct val="100000"/>
              </a:lnSpc>
              <a:spcBef>
                <a:spcPts val="0"/>
              </a:spcBef>
              <a:spcAft>
                <a:spcPts val="0"/>
              </a:spcAft>
              <a:buClr>
                <a:srgbClr val="000000"/>
              </a:buClr>
              <a:buSzPts val="1800"/>
              <a:buFont typeface="Calibri"/>
              <a:buNone/>
              <a:defRPr/>
            </a:lvl5pPr>
            <a:lvl6pPr lvl="5" rtl="0" algn="l">
              <a:lnSpc>
                <a:spcPct val="100000"/>
              </a:lnSpc>
              <a:spcBef>
                <a:spcPts val="0"/>
              </a:spcBef>
              <a:spcAft>
                <a:spcPts val="0"/>
              </a:spcAft>
              <a:buClr>
                <a:srgbClr val="000000"/>
              </a:buClr>
              <a:buSzPts val="1800"/>
              <a:buFont typeface="Calibri"/>
              <a:buNone/>
              <a:defRPr/>
            </a:lvl6pPr>
            <a:lvl7pPr lvl="6" rtl="0" algn="l">
              <a:lnSpc>
                <a:spcPct val="100000"/>
              </a:lnSpc>
              <a:spcBef>
                <a:spcPts val="0"/>
              </a:spcBef>
              <a:spcAft>
                <a:spcPts val="0"/>
              </a:spcAft>
              <a:buClr>
                <a:srgbClr val="000000"/>
              </a:buClr>
              <a:buSzPts val="1800"/>
              <a:buFont typeface="Calibri"/>
              <a:buNone/>
              <a:defRPr/>
            </a:lvl7pPr>
            <a:lvl8pPr lvl="7" rtl="0" algn="l">
              <a:lnSpc>
                <a:spcPct val="100000"/>
              </a:lnSpc>
              <a:spcBef>
                <a:spcPts val="0"/>
              </a:spcBef>
              <a:spcAft>
                <a:spcPts val="0"/>
              </a:spcAft>
              <a:buClr>
                <a:srgbClr val="000000"/>
              </a:buClr>
              <a:buSzPts val="1800"/>
              <a:buFont typeface="Calibri"/>
              <a:buNone/>
              <a:defRPr/>
            </a:lvl8pPr>
            <a:lvl9pPr lvl="8" rtl="0" algn="l">
              <a:lnSpc>
                <a:spcPct val="100000"/>
              </a:lnSpc>
              <a:spcBef>
                <a:spcPts val="0"/>
              </a:spcBef>
              <a:spcAft>
                <a:spcPts val="0"/>
              </a:spcAft>
              <a:buClr>
                <a:srgbClr val="000000"/>
              </a:buClr>
              <a:buSzPts val="1800"/>
              <a:buFont typeface="Calibri"/>
              <a:buNone/>
              <a:defRPr/>
            </a:lvl9pPr>
          </a:lstStyle>
          <a:p/>
        </p:txBody>
      </p:sp>
      <p:sp>
        <p:nvSpPr>
          <p:cNvPr id="409" name="Google Shape;409;g1f1ffdb4b66_0_122"/>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10" name="Google Shape;410;g1f1ffdb4b66_0_122"/>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411" name="Google Shape;411;g1f1ffdb4b66_0_122"/>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412" name="Google Shape;412;g1f1ffdb4b66_0_122"/>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413" name="Google Shape;413;g1f1ffdb4b66_0_122"/>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14" name="Google Shape;414;g1f1ffdb4b66_0_122"/>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415" name="Shape 415"/>
        <p:cNvGrpSpPr/>
        <p:nvPr/>
      </p:nvGrpSpPr>
      <p:grpSpPr>
        <a:xfrm>
          <a:off x="0" y="0"/>
          <a:ext cx="0" cy="0"/>
          <a:chOff x="0" y="0"/>
          <a:chExt cx="0" cy="0"/>
        </a:xfrm>
      </p:grpSpPr>
      <p:sp>
        <p:nvSpPr>
          <p:cNvPr id="416" name="Google Shape;416;g1f1ffdb4b66_0_133"/>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17" name="Google Shape;417;g1f1ffdb4b66_0_133"/>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888888"/>
              </a:buClr>
              <a:buSzPts val="1400"/>
              <a:buFont typeface="Calibri"/>
              <a:buNone/>
              <a:defRPr/>
            </a:lvl1pPr>
            <a:lvl2pPr lvl="1" rtl="0" algn="l">
              <a:lnSpc>
                <a:spcPct val="100000"/>
              </a:lnSpc>
              <a:spcBef>
                <a:spcPts val="0"/>
              </a:spcBef>
              <a:spcAft>
                <a:spcPts val="0"/>
              </a:spcAft>
              <a:buClr>
                <a:schemeClr val="dk1"/>
              </a:buClr>
              <a:buSzPts val="1400"/>
              <a:buFont typeface="Calibri"/>
              <a:buNone/>
              <a:defRPr/>
            </a:lvl2pPr>
            <a:lvl3pPr lvl="2" rtl="0" algn="l">
              <a:lnSpc>
                <a:spcPct val="100000"/>
              </a:lnSpc>
              <a:spcBef>
                <a:spcPts val="0"/>
              </a:spcBef>
              <a:spcAft>
                <a:spcPts val="0"/>
              </a:spcAft>
              <a:buClr>
                <a:schemeClr val="dk1"/>
              </a:buClr>
              <a:buSzPts val="1400"/>
              <a:buFont typeface="Calibri"/>
              <a:buNone/>
              <a:defRPr/>
            </a:lvl3pPr>
            <a:lvl4pPr lvl="3" rtl="0" algn="l">
              <a:lnSpc>
                <a:spcPct val="100000"/>
              </a:lnSpc>
              <a:spcBef>
                <a:spcPts val="0"/>
              </a:spcBef>
              <a:spcAft>
                <a:spcPts val="0"/>
              </a:spcAft>
              <a:buClr>
                <a:schemeClr val="dk1"/>
              </a:buClr>
              <a:buSzPts val="1400"/>
              <a:buFont typeface="Calibri"/>
              <a:buNone/>
              <a:defRPr/>
            </a:lvl4pPr>
            <a:lvl5pPr lvl="4" rtl="0" algn="l">
              <a:lnSpc>
                <a:spcPct val="100000"/>
              </a:lnSpc>
              <a:spcBef>
                <a:spcPts val="0"/>
              </a:spcBef>
              <a:spcAft>
                <a:spcPts val="0"/>
              </a:spcAft>
              <a:buClr>
                <a:schemeClr val="dk1"/>
              </a:buClr>
              <a:buSzPts val="1400"/>
              <a:buFont typeface="Calibri"/>
              <a:buNone/>
              <a:defRPr/>
            </a:lvl5pPr>
            <a:lvl6pPr lvl="5" rtl="0" algn="l">
              <a:lnSpc>
                <a:spcPct val="100000"/>
              </a:lnSpc>
              <a:spcBef>
                <a:spcPts val="0"/>
              </a:spcBef>
              <a:spcAft>
                <a:spcPts val="0"/>
              </a:spcAft>
              <a:buClr>
                <a:schemeClr val="dk1"/>
              </a:buClr>
              <a:buSzPts val="1400"/>
              <a:buFont typeface="Calibri"/>
              <a:buNone/>
              <a:defRPr/>
            </a:lvl6pPr>
            <a:lvl7pPr lvl="6" rtl="0" algn="l">
              <a:lnSpc>
                <a:spcPct val="100000"/>
              </a:lnSpc>
              <a:spcBef>
                <a:spcPts val="0"/>
              </a:spcBef>
              <a:spcAft>
                <a:spcPts val="0"/>
              </a:spcAft>
              <a:buClr>
                <a:schemeClr val="dk1"/>
              </a:buClr>
              <a:buSzPts val="1400"/>
              <a:buFont typeface="Calibri"/>
              <a:buNone/>
              <a:defRPr/>
            </a:lvl7pPr>
            <a:lvl8pPr lvl="7" rtl="0" algn="l">
              <a:lnSpc>
                <a:spcPct val="100000"/>
              </a:lnSpc>
              <a:spcBef>
                <a:spcPts val="0"/>
              </a:spcBef>
              <a:spcAft>
                <a:spcPts val="0"/>
              </a:spcAft>
              <a:buClr>
                <a:schemeClr val="dk1"/>
              </a:buClr>
              <a:buSzPts val="1400"/>
              <a:buFont typeface="Calibri"/>
              <a:buNone/>
              <a:defRPr/>
            </a:lvl8pPr>
            <a:lvl9pPr lvl="8" rtl="0" algn="l">
              <a:lnSpc>
                <a:spcPct val="100000"/>
              </a:lnSpc>
              <a:spcBef>
                <a:spcPts val="0"/>
              </a:spcBef>
              <a:spcAft>
                <a:spcPts val="0"/>
              </a:spcAft>
              <a:buClr>
                <a:schemeClr val="dk1"/>
              </a:buClr>
              <a:buSzPts val="1400"/>
              <a:buFont typeface="Calibri"/>
              <a:buNone/>
              <a:defRPr/>
            </a:lvl9pPr>
          </a:lstStyle>
          <a:p/>
        </p:txBody>
      </p:sp>
      <p:sp>
        <p:nvSpPr>
          <p:cNvPr id="418" name="Google Shape;418;g1f1ffdb4b66_0_133"/>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888888"/>
              </a:buClr>
              <a:buSzPts val="1400"/>
              <a:buFont typeface="Calibri"/>
              <a:buNone/>
              <a:defRPr/>
            </a:lvl1pPr>
            <a:lvl2pPr lvl="1" rtl="0" algn="l">
              <a:lnSpc>
                <a:spcPct val="100000"/>
              </a:lnSpc>
              <a:spcBef>
                <a:spcPts val="0"/>
              </a:spcBef>
              <a:spcAft>
                <a:spcPts val="0"/>
              </a:spcAft>
              <a:buClr>
                <a:schemeClr val="dk1"/>
              </a:buClr>
              <a:buSzPts val="1400"/>
              <a:buFont typeface="Calibri"/>
              <a:buNone/>
              <a:defRPr/>
            </a:lvl2pPr>
            <a:lvl3pPr lvl="2" rtl="0" algn="l">
              <a:lnSpc>
                <a:spcPct val="100000"/>
              </a:lnSpc>
              <a:spcBef>
                <a:spcPts val="0"/>
              </a:spcBef>
              <a:spcAft>
                <a:spcPts val="0"/>
              </a:spcAft>
              <a:buClr>
                <a:schemeClr val="dk1"/>
              </a:buClr>
              <a:buSzPts val="1400"/>
              <a:buFont typeface="Calibri"/>
              <a:buNone/>
              <a:defRPr/>
            </a:lvl3pPr>
            <a:lvl4pPr lvl="3" rtl="0" algn="l">
              <a:lnSpc>
                <a:spcPct val="100000"/>
              </a:lnSpc>
              <a:spcBef>
                <a:spcPts val="0"/>
              </a:spcBef>
              <a:spcAft>
                <a:spcPts val="0"/>
              </a:spcAft>
              <a:buClr>
                <a:schemeClr val="dk1"/>
              </a:buClr>
              <a:buSzPts val="1400"/>
              <a:buFont typeface="Calibri"/>
              <a:buNone/>
              <a:defRPr/>
            </a:lvl4pPr>
            <a:lvl5pPr lvl="4" rtl="0" algn="l">
              <a:lnSpc>
                <a:spcPct val="100000"/>
              </a:lnSpc>
              <a:spcBef>
                <a:spcPts val="0"/>
              </a:spcBef>
              <a:spcAft>
                <a:spcPts val="0"/>
              </a:spcAft>
              <a:buClr>
                <a:schemeClr val="dk1"/>
              </a:buClr>
              <a:buSzPts val="1400"/>
              <a:buFont typeface="Calibri"/>
              <a:buNone/>
              <a:defRPr/>
            </a:lvl5pPr>
            <a:lvl6pPr lvl="5" rtl="0" algn="l">
              <a:lnSpc>
                <a:spcPct val="100000"/>
              </a:lnSpc>
              <a:spcBef>
                <a:spcPts val="0"/>
              </a:spcBef>
              <a:spcAft>
                <a:spcPts val="0"/>
              </a:spcAft>
              <a:buClr>
                <a:schemeClr val="dk1"/>
              </a:buClr>
              <a:buSzPts val="1400"/>
              <a:buFont typeface="Calibri"/>
              <a:buNone/>
              <a:defRPr/>
            </a:lvl6pPr>
            <a:lvl7pPr lvl="6" rtl="0" algn="l">
              <a:lnSpc>
                <a:spcPct val="100000"/>
              </a:lnSpc>
              <a:spcBef>
                <a:spcPts val="0"/>
              </a:spcBef>
              <a:spcAft>
                <a:spcPts val="0"/>
              </a:spcAft>
              <a:buClr>
                <a:schemeClr val="dk1"/>
              </a:buClr>
              <a:buSzPts val="1400"/>
              <a:buFont typeface="Calibri"/>
              <a:buNone/>
              <a:defRPr/>
            </a:lvl7pPr>
            <a:lvl8pPr lvl="7" rtl="0" algn="l">
              <a:lnSpc>
                <a:spcPct val="100000"/>
              </a:lnSpc>
              <a:spcBef>
                <a:spcPts val="0"/>
              </a:spcBef>
              <a:spcAft>
                <a:spcPts val="0"/>
              </a:spcAft>
              <a:buClr>
                <a:schemeClr val="dk1"/>
              </a:buClr>
              <a:buSzPts val="1400"/>
              <a:buFont typeface="Calibri"/>
              <a:buNone/>
              <a:defRPr/>
            </a:lvl8pPr>
            <a:lvl9pPr lvl="8" rtl="0" algn="l">
              <a:lnSpc>
                <a:spcPct val="100000"/>
              </a:lnSpc>
              <a:spcBef>
                <a:spcPts val="0"/>
              </a:spcBef>
              <a:spcAft>
                <a:spcPts val="0"/>
              </a:spcAft>
              <a:buClr>
                <a:schemeClr val="dk1"/>
              </a:buClr>
              <a:buSzPts val="1400"/>
              <a:buFont typeface="Calibri"/>
              <a:buNone/>
              <a:defRPr/>
            </a:lvl9pPr>
          </a:lstStyle>
          <a:p/>
        </p:txBody>
      </p:sp>
      <p:sp>
        <p:nvSpPr>
          <p:cNvPr id="419" name="Google Shape;419;g1f1ffdb4b66_0_133"/>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0" name="Google Shape;420;g1f1ffdb4b66_0_133"/>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21" name="Google Shape;421;g1f1ffdb4b66_0_133"/>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22" name="Google Shape;422;g1f1ffdb4b66_0_133"/>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23" name="Google Shape;423;g1f1ffdb4b66_0_133"/>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24" name="Google Shape;424;g1f1ffdb4b66_0_133"/>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25" name="Google Shape;425;g1f1ffdb4b66_0_133"/>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426" name="Shape 426"/>
        <p:cNvGrpSpPr/>
        <p:nvPr/>
      </p:nvGrpSpPr>
      <p:grpSpPr>
        <a:xfrm>
          <a:off x="0" y="0"/>
          <a:ext cx="0" cy="0"/>
          <a:chOff x="0" y="0"/>
          <a:chExt cx="0" cy="0"/>
        </a:xfrm>
      </p:grpSpPr>
      <p:grpSp>
        <p:nvGrpSpPr>
          <p:cNvPr id="427" name="Google Shape;427;g1f1ffdb4b66_0_144"/>
          <p:cNvGrpSpPr/>
          <p:nvPr/>
        </p:nvGrpSpPr>
        <p:grpSpPr>
          <a:xfrm>
            <a:off x="0" y="5760256"/>
            <a:ext cx="10120579" cy="1829633"/>
            <a:chOff x="0" y="3903669"/>
            <a:chExt cx="9144000" cy="1239925"/>
          </a:xfrm>
        </p:grpSpPr>
        <p:sp>
          <p:nvSpPr>
            <p:cNvPr id="428" name="Google Shape;428;g1f1ffdb4b66_0_144"/>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g1f1ffdb4b66_0_144"/>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g1f1ffdb4b66_0_144"/>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g1f1ffdb4b66_0_144"/>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g1f1ffdb4b66_0_144"/>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3" name="Google Shape;433;g1f1ffdb4b66_0_144"/>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lt1"/>
              </a:buClr>
              <a:buSzPts val="4869"/>
              <a:buNone/>
              <a:defRPr>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434" name="Google Shape;434;g1f1ffdb4b66_0_144"/>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rtl="0" algn="l">
              <a:lnSpc>
                <a:spcPct val="90000"/>
              </a:lnSpc>
              <a:spcBef>
                <a:spcPts val="1107"/>
              </a:spcBef>
              <a:spcAft>
                <a:spcPts val="0"/>
              </a:spcAft>
              <a:buClr>
                <a:schemeClr val="lt1"/>
              </a:buClr>
              <a:buSzPts val="3099"/>
              <a:buChar char="•"/>
              <a:defRPr>
                <a:solidFill>
                  <a:schemeClr val="lt1"/>
                </a:solidFill>
              </a:defRPr>
            </a:lvl1pPr>
            <a:lvl2pPr indent="-397256" lvl="1" marL="914400" rtl="0" algn="l">
              <a:lnSpc>
                <a:spcPct val="90000"/>
              </a:lnSpc>
              <a:spcBef>
                <a:spcPts val="553"/>
              </a:spcBef>
              <a:spcAft>
                <a:spcPts val="0"/>
              </a:spcAft>
              <a:buClr>
                <a:schemeClr val="lt1"/>
              </a:buClr>
              <a:buSzPts val="2656"/>
              <a:buChar char="•"/>
              <a:defRPr>
                <a:solidFill>
                  <a:schemeClr val="lt1"/>
                </a:solidFill>
              </a:defRPr>
            </a:lvl2pPr>
            <a:lvl3pPr indent="-369125" lvl="2" marL="1371600" rtl="0" algn="l">
              <a:lnSpc>
                <a:spcPct val="90000"/>
              </a:lnSpc>
              <a:spcBef>
                <a:spcPts val="553"/>
              </a:spcBef>
              <a:spcAft>
                <a:spcPts val="0"/>
              </a:spcAft>
              <a:buClr>
                <a:schemeClr val="lt1"/>
              </a:buClr>
              <a:buSzPts val="2213"/>
              <a:buChar char="•"/>
              <a:defRPr>
                <a:solidFill>
                  <a:schemeClr val="lt1"/>
                </a:solidFill>
              </a:defRPr>
            </a:lvl3pPr>
            <a:lvl4pPr indent="-355092" lvl="3" marL="1828800" rtl="0" algn="l">
              <a:lnSpc>
                <a:spcPct val="90000"/>
              </a:lnSpc>
              <a:spcBef>
                <a:spcPts val="553"/>
              </a:spcBef>
              <a:spcAft>
                <a:spcPts val="0"/>
              </a:spcAft>
              <a:buClr>
                <a:schemeClr val="lt1"/>
              </a:buClr>
              <a:buSzPts val="1992"/>
              <a:buChar char="•"/>
              <a:defRPr>
                <a:solidFill>
                  <a:schemeClr val="lt1"/>
                </a:solidFill>
              </a:defRPr>
            </a:lvl4pPr>
            <a:lvl5pPr indent="-355092" lvl="4" marL="2286000" rtl="0" algn="l">
              <a:lnSpc>
                <a:spcPct val="90000"/>
              </a:lnSpc>
              <a:spcBef>
                <a:spcPts val="553"/>
              </a:spcBef>
              <a:spcAft>
                <a:spcPts val="0"/>
              </a:spcAft>
              <a:buClr>
                <a:schemeClr val="lt1"/>
              </a:buClr>
              <a:buSzPts val="1992"/>
              <a:buChar char="•"/>
              <a:defRPr>
                <a:solidFill>
                  <a:schemeClr val="lt1"/>
                </a:solidFill>
              </a:defRPr>
            </a:lvl5pPr>
            <a:lvl6pPr indent="-355092" lvl="5" marL="2743200" rtl="0" algn="l">
              <a:lnSpc>
                <a:spcPct val="90000"/>
              </a:lnSpc>
              <a:spcBef>
                <a:spcPts val="553"/>
              </a:spcBef>
              <a:spcAft>
                <a:spcPts val="0"/>
              </a:spcAft>
              <a:buClr>
                <a:schemeClr val="lt1"/>
              </a:buClr>
              <a:buSzPts val="1992"/>
              <a:buChar char="•"/>
              <a:defRPr>
                <a:solidFill>
                  <a:schemeClr val="lt1"/>
                </a:solidFill>
              </a:defRPr>
            </a:lvl6pPr>
            <a:lvl7pPr indent="-355092" lvl="6" marL="3200400" rtl="0" algn="l">
              <a:lnSpc>
                <a:spcPct val="90000"/>
              </a:lnSpc>
              <a:spcBef>
                <a:spcPts val="553"/>
              </a:spcBef>
              <a:spcAft>
                <a:spcPts val="0"/>
              </a:spcAft>
              <a:buClr>
                <a:schemeClr val="lt1"/>
              </a:buClr>
              <a:buSzPts val="1992"/>
              <a:buChar char="•"/>
              <a:defRPr>
                <a:solidFill>
                  <a:schemeClr val="lt1"/>
                </a:solidFill>
              </a:defRPr>
            </a:lvl7pPr>
            <a:lvl8pPr indent="-355091" lvl="7" marL="3657600" rtl="0" algn="l">
              <a:lnSpc>
                <a:spcPct val="90000"/>
              </a:lnSpc>
              <a:spcBef>
                <a:spcPts val="553"/>
              </a:spcBef>
              <a:spcAft>
                <a:spcPts val="0"/>
              </a:spcAft>
              <a:buClr>
                <a:schemeClr val="lt1"/>
              </a:buClr>
              <a:buSzPts val="1992"/>
              <a:buChar char="•"/>
              <a:defRPr>
                <a:solidFill>
                  <a:schemeClr val="lt1"/>
                </a:solidFill>
              </a:defRPr>
            </a:lvl8pPr>
            <a:lvl9pPr indent="-355091" lvl="8" marL="4114800" rtl="0" algn="l">
              <a:lnSpc>
                <a:spcPct val="90000"/>
              </a:lnSpc>
              <a:spcBef>
                <a:spcPts val="553"/>
              </a:spcBef>
              <a:spcAft>
                <a:spcPts val="0"/>
              </a:spcAft>
              <a:buClr>
                <a:schemeClr val="lt1"/>
              </a:buClr>
              <a:buSzPts val="1992"/>
              <a:buChar char="•"/>
              <a:defRPr>
                <a:solidFill>
                  <a:schemeClr val="lt1"/>
                </a:solidFill>
              </a:defRPr>
            </a:lvl9pPr>
          </a:lstStyle>
          <a:p/>
        </p:txBody>
      </p:sp>
      <p:pic>
        <p:nvPicPr>
          <p:cNvPr id="435" name="Google Shape;435;g1f1ffdb4b66_0_144"/>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436" name="Google Shape;436;g1f1ffdb4b66_0_144"/>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437" name="Google Shape;437;g1f1ffdb4b66_0_144"/>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2" name="Shape 442"/>
        <p:cNvGrpSpPr/>
        <p:nvPr/>
      </p:nvGrpSpPr>
      <p:grpSpPr>
        <a:xfrm>
          <a:off x="0" y="0"/>
          <a:ext cx="0" cy="0"/>
          <a:chOff x="0" y="0"/>
          <a:chExt cx="0" cy="0"/>
        </a:xfrm>
      </p:grpSpPr>
      <p:sp>
        <p:nvSpPr>
          <p:cNvPr id="443" name="Google Shape;443;g1f1ffdb4b66_0_228"/>
          <p:cNvSpPr txBox="1"/>
          <p:nvPr>
            <p:ph type="ctrTitle"/>
          </p:nvPr>
        </p:nvSpPr>
        <p:spPr>
          <a:xfrm>
            <a:off x="344989" y="1098706"/>
            <a:ext cx="9430200" cy="30288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6400"/>
              <a:buNone/>
              <a:defRPr sz="6400"/>
            </a:lvl1pPr>
            <a:lvl2pPr lvl="1" rtl="0" algn="ctr">
              <a:spcBef>
                <a:spcPts val="0"/>
              </a:spcBef>
              <a:spcAft>
                <a:spcPts val="0"/>
              </a:spcAft>
              <a:buSzPts val="6400"/>
              <a:buNone/>
              <a:defRPr sz="6400"/>
            </a:lvl2pPr>
            <a:lvl3pPr lvl="2" rtl="0" algn="ctr">
              <a:spcBef>
                <a:spcPts val="0"/>
              </a:spcBef>
              <a:spcAft>
                <a:spcPts val="0"/>
              </a:spcAft>
              <a:buSzPts val="6400"/>
              <a:buNone/>
              <a:defRPr sz="6400"/>
            </a:lvl3pPr>
            <a:lvl4pPr lvl="3" rtl="0" algn="ctr">
              <a:spcBef>
                <a:spcPts val="0"/>
              </a:spcBef>
              <a:spcAft>
                <a:spcPts val="0"/>
              </a:spcAft>
              <a:buSzPts val="6400"/>
              <a:buNone/>
              <a:defRPr sz="6400"/>
            </a:lvl4pPr>
            <a:lvl5pPr lvl="4" rtl="0" algn="ctr">
              <a:spcBef>
                <a:spcPts val="0"/>
              </a:spcBef>
              <a:spcAft>
                <a:spcPts val="0"/>
              </a:spcAft>
              <a:buSzPts val="6400"/>
              <a:buNone/>
              <a:defRPr sz="6400"/>
            </a:lvl5pPr>
            <a:lvl6pPr lvl="5" rtl="0" algn="ctr">
              <a:spcBef>
                <a:spcPts val="0"/>
              </a:spcBef>
              <a:spcAft>
                <a:spcPts val="0"/>
              </a:spcAft>
              <a:buSzPts val="6400"/>
              <a:buNone/>
              <a:defRPr sz="6400"/>
            </a:lvl6pPr>
            <a:lvl7pPr lvl="6" rtl="0" algn="ctr">
              <a:spcBef>
                <a:spcPts val="0"/>
              </a:spcBef>
              <a:spcAft>
                <a:spcPts val="0"/>
              </a:spcAft>
              <a:buSzPts val="6400"/>
              <a:buNone/>
              <a:defRPr sz="6400"/>
            </a:lvl7pPr>
            <a:lvl8pPr lvl="7" rtl="0" algn="ctr">
              <a:spcBef>
                <a:spcPts val="0"/>
              </a:spcBef>
              <a:spcAft>
                <a:spcPts val="0"/>
              </a:spcAft>
              <a:buSzPts val="6400"/>
              <a:buNone/>
              <a:defRPr sz="6400"/>
            </a:lvl8pPr>
            <a:lvl9pPr lvl="8" rtl="0" algn="ctr">
              <a:spcBef>
                <a:spcPts val="0"/>
              </a:spcBef>
              <a:spcAft>
                <a:spcPts val="0"/>
              </a:spcAft>
              <a:buSzPts val="6400"/>
              <a:buNone/>
              <a:defRPr sz="6400"/>
            </a:lvl9pPr>
          </a:lstStyle>
          <a:p/>
        </p:txBody>
      </p:sp>
      <p:sp>
        <p:nvSpPr>
          <p:cNvPr id="444" name="Google Shape;444;g1f1ffdb4b66_0_228"/>
          <p:cNvSpPr txBox="1"/>
          <p:nvPr>
            <p:ph idx="1" type="subTitle"/>
          </p:nvPr>
        </p:nvSpPr>
        <p:spPr>
          <a:xfrm>
            <a:off x="344980" y="4182077"/>
            <a:ext cx="9430200" cy="1169700"/>
          </a:xfrm>
          <a:prstGeom prst="rect">
            <a:avLst/>
          </a:prstGeom>
        </p:spPr>
        <p:txBody>
          <a:bodyPr anchorCtr="0" anchor="t" bIns="112425" lIns="112425" spcFirstLastPara="1" rIns="112425" wrap="square" tIns="112425">
            <a:normAutofit/>
          </a:bodyPr>
          <a:lstStyle>
            <a:lvl1pPr lvl="0" rtl="0" algn="ctr">
              <a:lnSpc>
                <a:spcPct val="100000"/>
              </a:lnSpc>
              <a:spcBef>
                <a:spcPts val="0"/>
              </a:spcBef>
              <a:spcAft>
                <a:spcPts val="0"/>
              </a:spcAft>
              <a:buSzPts val="3400"/>
              <a:buNone/>
              <a:defRPr sz="3400"/>
            </a:lvl1pPr>
            <a:lvl2pPr lvl="1" rtl="0" algn="ctr">
              <a:lnSpc>
                <a:spcPct val="100000"/>
              </a:lnSpc>
              <a:spcBef>
                <a:spcPts val="0"/>
              </a:spcBef>
              <a:spcAft>
                <a:spcPts val="0"/>
              </a:spcAft>
              <a:buSzPts val="3400"/>
              <a:buNone/>
              <a:defRPr sz="3400"/>
            </a:lvl2pPr>
            <a:lvl3pPr lvl="2" rtl="0" algn="ctr">
              <a:lnSpc>
                <a:spcPct val="100000"/>
              </a:lnSpc>
              <a:spcBef>
                <a:spcPts val="0"/>
              </a:spcBef>
              <a:spcAft>
                <a:spcPts val="0"/>
              </a:spcAft>
              <a:buSzPts val="3400"/>
              <a:buNone/>
              <a:defRPr sz="3400"/>
            </a:lvl3pPr>
            <a:lvl4pPr lvl="3" rtl="0" algn="ctr">
              <a:lnSpc>
                <a:spcPct val="100000"/>
              </a:lnSpc>
              <a:spcBef>
                <a:spcPts val="0"/>
              </a:spcBef>
              <a:spcAft>
                <a:spcPts val="0"/>
              </a:spcAft>
              <a:buSzPts val="3400"/>
              <a:buNone/>
              <a:defRPr sz="3400"/>
            </a:lvl4pPr>
            <a:lvl5pPr lvl="4" rtl="0" algn="ctr">
              <a:lnSpc>
                <a:spcPct val="100000"/>
              </a:lnSpc>
              <a:spcBef>
                <a:spcPts val="0"/>
              </a:spcBef>
              <a:spcAft>
                <a:spcPts val="0"/>
              </a:spcAft>
              <a:buSzPts val="3400"/>
              <a:buNone/>
              <a:defRPr sz="3400"/>
            </a:lvl5pPr>
            <a:lvl6pPr lvl="5" rtl="0" algn="ctr">
              <a:lnSpc>
                <a:spcPct val="100000"/>
              </a:lnSpc>
              <a:spcBef>
                <a:spcPts val="0"/>
              </a:spcBef>
              <a:spcAft>
                <a:spcPts val="0"/>
              </a:spcAft>
              <a:buSzPts val="3400"/>
              <a:buNone/>
              <a:defRPr sz="3400"/>
            </a:lvl6pPr>
            <a:lvl7pPr lvl="6" rtl="0" algn="ctr">
              <a:lnSpc>
                <a:spcPct val="100000"/>
              </a:lnSpc>
              <a:spcBef>
                <a:spcPts val="0"/>
              </a:spcBef>
              <a:spcAft>
                <a:spcPts val="0"/>
              </a:spcAft>
              <a:buSzPts val="3400"/>
              <a:buNone/>
              <a:defRPr sz="3400"/>
            </a:lvl7pPr>
            <a:lvl8pPr lvl="7" rtl="0" algn="ctr">
              <a:lnSpc>
                <a:spcPct val="100000"/>
              </a:lnSpc>
              <a:spcBef>
                <a:spcPts val="0"/>
              </a:spcBef>
              <a:spcAft>
                <a:spcPts val="0"/>
              </a:spcAft>
              <a:buSzPts val="3400"/>
              <a:buNone/>
              <a:defRPr sz="3400"/>
            </a:lvl8pPr>
            <a:lvl9pPr lvl="8" rtl="0" algn="ctr">
              <a:lnSpc>
                <a:spcPct val="100000"/>
              </a:lnSpc>
              <a:spcBef>
                <a:spcPts val="0"/>
              </a:spcBef>
              <a:spcAft>
                <a:spcPts val="0"/>
              </a:spcAft>
              <a:buSzPts val="3400"/>
              <a:buNone/>
              <a:defRPr sz="3400"/>
            </a:lvl9pPr>
          </a:lstStyle>
          <a:p/>
        </p:txBody>
      </p:sp>
      <p:sp>
        <p:nvSpPr>
          <p:cNvPr id="445" name="Google Shape;445;g1f1ffdb4b66_0_228"/>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6" name="Shape 446"/>
        <p:cNvGrpSpPr/>
        <p:nvPr/>
      </p:nvGrpSpPr>
      <p:grpSpPr>
        <a:xfrm>
          <a:off x="0" y="0"/>
          <a:ext cx="0" cy="0"/>
          <a:chOff x="0" y="0"/>
          <a:chExt cx="0" cy="0"/>
        </a:xfrm>
      </p:grpSpPr>
      <p:sp>
        <p:nvSpPr>
          <p:cNvPr id="447" name="Google Shape;447;g1f1ffdb4b66_0_232"/>
          <p:cNvSpPr txBox="1"/>
          <p:nvPr>
            <p:ph type="title"/>
          </p:nvPr>
        </p:nvSpPr>
        <p:spPr>
          <a:xfrm>
            <a:off x="344980" y="3173826"/>
            <a:ext cx="9430200" cy="1242300"/>
          </a:xfrm>
          <a:prstGeom prst="rect">
            <a:avLst/>
          </a:prstGeom>
        </p:spPr>
        <p:txBody>
          <a:bodyPr anchorCtr="0" anchor="ctr" bIns="112425" lIns="112425" spcFirstLastPara="1" rIns="112425" wrap="square" tIns="112425">
            <a:normAutofit/>
          </a:bodyPr>
          <a:lstStyle>
            <a:lvl1pPr lvl="0" rtl="0" algn="ctr">
              <a:spcBef>
                <a:spcPts val="0"/>
              </a:spcBef>
              <a:spcAft>
                <a:spcPts val="0"/>
              </a:spcAft>
              <a:buSzPts val="4400"/>
              <a:buNone/>
              <a:defRPr sz="4400"/>
            </a:lvl1pPr>
            <a:lvl2pPr lvl="1" rtl="0" algn="ctr">
              <a:spcBef>
                <a:spcPts val="0"/>
              </a:spcBef>
              <a:spcAft>
                <a:spcPts val="0"/>
              </a:spcAft>
              <a:buSzPts val="4400"/>
              <a:buNone/>
              <a:defRPr sz="4400"/>
            </a:lvl2pPr>
            <a:lvl3pPr lvl="2" rtl="0" algn="ctr">
              <a:spcBef>
                <a:spcPts val="0"/>
              </a:spcBef>
              <a:spcAft>
                <a:spcPts val="0"/>
              </a:spcAft>
              <a:buSzPts val="4400"/>
              <a:buNone/>
              <a:defRPr sz="4400"/>
            </a:lvl3pPr>
            <a:lvl4pPr lvl="3" rtl="0" algn="ctr">
              <a:spcBef>
                <a:spcPts val="0"/>
              </a:spcBef>
              <a:spcAft>
                <a:spcPts val="0"/>
              </a:spcAft>
              <a:buSzPts val="4400"/>
              <a:buNone/>
              <a:defRPr sz="4400"/>
            </a:lvl4pPr>
            <a:lvl5pPr lvl="4" rtl="0" algn="ctr">
              <a:spcBef>
                <a:spcPts val="0"/>
              </a:spcBef>
              <a:spcAft>
                <a:spcPts val="0"/>
              </a:spcAft>
              <a:buSzPts val="4400"/>
              <a:buNone/>
              <a:defRPr sz="4400"/>
            </a:lvl5pPr>
            <a:lvl6pPr lvl="5" rtl="0" algn="ctr">
              <a:spcBef>
                <a:spcPts val="0"/>
              </a:spcBef>
              <a:spcAft>
                <a:spcPts val="0"/>
              </a:spcAft>
              <a:buSzPts val="4400"/>
              <a:buNone/>
              <a:defRPr sz="4400"/>
            </a:lvl6pPr>
            <a:lvl7pPr lvl="6" rtl="0" algn="ctr">
              <a:spcBef>
                <a:spcPts val="0"/>
              </a:spcBef>
              <a:spcAft>
                <a:spcPts val="0"/>
              </a:spcAft>
              <a:buSzPts val="4400"/>
              <a:buNone/>
              <a:defRPr sz="4400"/>
            </a:lvl7pPr>
            <a:lvl8pPr lvl="7" rtl="0" algn="ctr">
              <a:spcBef>
                <a:spcPts val="0"/>
              </a:spcBef>
              <a:spcAft>
                <a:spcPts val="0"/>
              </a:spcAft>
              <a:buSzPts val="4400"/>
              <a:buNone/>
              <a:defRPr sz="4400"/>
            </a:lvl8pPr>
            <a:lvl9pPr lvl="8" rtl="0" algn="ctr">
              <a:spcBef>
                <a:spcPts val="0"/>
              </a:spcBef>
              <a:spcAft>
                <a:spcPts val="0"/>
              </a:spcAft>
              <a:buSzPts val="4400"/>
              <a:buNone/>
              <a:defRPr sz="4400"/>
            </a:lvl9pPr>
          </a:lstStyle>
          <a:p/>
        </p:txBody>
      </p:sp>
      <p:sp>
        <p:nvSpPr>
          <p:cNvPr id="448" name="Google Shape;448;g1f1ffdb4b66_0_232"/>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49" name="Shape 449"/>
        <p:cNvGrpSpPr/>
        <p:nvPr/>
      </p:nvGrpSpPr>
      <p:grpSpPr>
        <a:xfrm>
          <a:off x="0" y="0"/>
          <a:ext cx="0" cy="0"/>
          <a:chOff x="0" y="0"/>
          <a:chExt cx="0" cy="0"/>
        </a:xfrm>
      </p:grpSpPr>
      <p:sp>
        <p:nvSpPr>
          <p:cNvPr id="450" name="Google Shape;450;g1f1ffdb4b66_0_235"/>
          <p:cNvSpPr txBox="1"/>
          <p:nvPr>
            <p:ph type="title"/>
          </p:nvPr>
        </p:nvSpPr>
        <p:spPr>
          <a:xfrm>
            <a:off x="344980" y="656686"/>
            <a:ext cx="9430200" cy="8451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451" name="Google Shape;451;g1f1ffdb4b66_0_235"/>
          <p:cNvSpPr txBox="1"/>
          <p:nvPr>
            <p:ph idx="1" type="body"/>
          </p:nvPr>
        </p:nvSpPr>
        <p:spPr>
          <a:xfrm>
            <a:off x="344980" y="1700609"/>
            <a:ext cx="9430200" cy="5041200"/>
          </a:xfrm>
          <a:prstGeom prst="rect">
            <a:avLst/>
          </a:prstGeom>
        </p:spPr>
        <p:txBody>
          <a:bodyPr anchorCtr="0" anchor="t" bIns="112425" lIns="112425" spcFirstLastPara="1" rIns="112425" wrap="square" tIns="112425">
            <a:normAutofit/>
          </a:bodyPr>
          <a:lstStyle>
            <a:lvl1pPr indent="-368300" lvl="0" marL="457200" rtl="0">
              <a:spcBef>
                <a:spcPts val="0"/>
              </a:spcBef>
              <a:spcAft>
                <a:spcPts val="0"/>
              </a:spcAft>
              <a:buSzPts val="2200"/>
              <a:buChar char="●"/>
              <a:defRPr/>
            </a:lvl1pPr>
            <a:lvl2pPr indent="-336550" lvl="1" marL="914400" rtl="0">
              <a:spcBef>
                <a:spcPts val="0"/>
              </a:spcBef>
              <a:spcAft>
                <a:spcPts val="0"/>
              </a:spcAft>
              <a:buSzPts val="1700"/>
              <a:buChar char="○"/>
              <a:defRPr/>
            </a:lvl2pPr>
            <a:lvl3pPr indent="-336550" lvl="2" marL="1371600" rtl="0">
              <a:spcBef>
                <a:spcPts val="0"/>
              </a:spcBef>
              <a:spcAft>
                <a:spcPts val="0"/>
              </a:spcAft>
              <a:buSzPts val="1700"/>
              <a:buChar char="■"/>
              <a:defRPr/>
            </a:lvl3pPr>
            <a:lvl4pPr indent="-336550" lvl="3" marL="1828800" rtl="0">
              <a:spcBef>
                <a:spcPts val="0"/>
              </a:spcBef>
              <a:spcAft>
                <a:spcPts val="0"/>
              </a:spcAft>
              <a:buSzPts val="1700"/>
              <a:buChar char="●"/>
              <a:defRPr/>
            </a:lvl4pPr>
            <a:lvl5pPr indent="-336550" lvl="4" marL="2286000" rtl="0">
              <a:spcBef>
                <a:spcPts val="0"/>
              </a:spcBef>
              <a:spcAft>
                <a:spcPts val="0"/>
              </a:spcAft>
              <a:buSzPts val="1700"/>
              <a:buChar char="○"/>
              <a:defRPr/>
            </a:lvl5pPr>
            <a:lvl6pPr indent="-336550" lvl="5" marL="2743200" rtl="0">
              <a:spcBef>
                <a:spcPts val="0"/>
              </a:spcBef>
              <a:spcAft>
                <a:spcPts val="0"/>
              </a:spcAft>
              <a:buSzPts val="1700"/>
              <a:buChar char="■"/>
              <a:defRPr/>
            </a:lvl6pPr>
            <a:lvl7pPr indent="-336550" lvl="6" marL="3200400" rtl="0">
              <a:spcBef>
                <a:spcPts val="0"/>
              </a:spcBef>
              <a:spcAft>
                <a:spcPts val="0"/>
              </a:spcAft>
              <a:buSzPts val="1700"/>
              <a:buChar char="●"/>
              <a:defRPr/>
            </a:lvl7pPr>
            <a:lvl8pPr indent="-336550" lvl="7" marL="3657600" rtl="0">
              <a:spcBef>
                <a:spcPts val="0"/>
              </a:spcBef>
              <a:spcAft>
                <a:spcPts val="0"/>
              </a:spcAft>
              <a:buSzPts val="1700"/>
              <a:buChar char="○"/>
              <a:defRPr/>
            </a:lvl8pPr>
            <a:lvl9pPr indent="-336550" lvl="8" marL="4114800" rtl="0">
              <a:spcBef>
                <a:spcPts val="0"/>
              </a:spcBef>
              <a:spcAft>
                <a:spcPts val="0"/>
              </a:spcAft>
              <a:buSzPts val="1700"/>
              <a:buChar char="■"/>
              <a:defRPr/>
            </a:lvl9pPr>
          </a:lstStyle>
          <a:p/>
        </p:txBody>
      </p:sp>
      <p:sp>
        <p:nvSpPr>
          <p:cNvPr id="452" name="Google Shape;452;g1f1ffdb4b66_0_235"/>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3" name="Shape 453"/>
        <p:cNvGrpSpPr/>
        <p:nvPr/>
      </p:nvGrpSpPr>
      <p:grpSpPr>
        <a:xfrm>
          <a:off x="0" y="0"/>
          <a:ext cx="0" cy="0"/>
          <a:chOff x="0" y="0"/>
          <a:chExt cx="0" cy="0"/>
        </a:xfrm>
      </p:grpSpPr>
      <p:sp>
        <p:nvSpPr>
          <p:cNvPr id="454" name="Google Shape;454;g1f1ffdb4b66_0_239"/>
          <p:cNvSpPr txBox="1"/>
          <p:nvPr>
            <p:ph type="title"/>
          </p:nvPr>
        </p:nvSpPr>
        <p:spPr>
          <a:xfrm>
            <a:off x="344980" y="656686"/>
            <a:ext cx="9430200" cy="8451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455" name="Google Shape;455;g1f1ffdb4b66_0_239"/>
          <p:cNvSpPr txBox="1"/>
          <p:nvPr>
            <p:ph idx="1" type="body"/>
          </p:nvPr>
        </p:nvSpPr>
        <p:spPr>
          <a:xfrm>
            <a:off x="344980" y="1700609"/>
            <a:ext cx="4427100" cy="5041200"/>
          </a:xfrm>
          <a:prstGeom prst="rect">
            <a:avLst/>
          </a:prstGeom>
        </p:spPr>
        <p:txBody>
          <a:bodyPr anchorCtr="0" anchor="t" bIns="112425" lIns="112425" spcFirstLastPara="1" rIns="112425" wrap="square" tIns="112425">
            <a:normAutofit/>
          </a:bodyPr>
          <a:lstStyle>
            <a:lvl1pPr indent="-336550" lvl="0" marL="457200" rtl="0">
              <a:spcBef>
                <a:spcPts val="0"/>
              </a:spcBef>
              <a:spcAft>
                <a:spcPts val="0"/>
              </a:spcAft>
              <a:buSzPts val="1700"/>
              <a:buChar char="●"/>
              <a:defRPr sz="17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456" name="Google Shape;456;g1f1ffdb4b66_0_239"/>
          <p:cNvSpPr txBox="1"/>
          <p:nvPr>
            <p:ph idx="2" type="body"/>
          </p:nvPr>
        </p:nvSpPr>
        <p:spPr>
          <a:xfrm>
            <a:off x="5348353" y="1700609"/>
            <a:ext cx="4427100" cy="5041200"/>
          </a:xfrm>
          <a:prstGeom prst="rect">
            <a:avLst/>
          </a:prstGeom>
        </p:spPr>
        <p:txBody>
          <a:bodyPr anchorCtr="0" anchor="t" bIns="112425" lIns="112425" spcFirstLastPara="1" rIns="112425" wrap="square" tIns="112425">
            <a:normAutofit/>
          </a:bodyPr>
          <a:lstStyle>
            <a:lvl1pPr indent="-336550" lvl="0" marL="457200" rtl="0">
              <a:spcBef>
                <a:spcPts val="0"/>
              </a:spcBef>
              <a:spcAft>
                <a:spcPts val="0"/>
              </a:spcAft>
              <a:buSzPts val="1700"/>
              <a:buChar char="●"/>
              <a:defRPr sz="17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457" name="Google Shape;457;g1f1ffdb4b66_0_239"/>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8" name="Shape 458"/>
        <p:cNvGrpSpPr/>
        <p:nvPr/>
      </p:nvGrpSpPr>
      <p:grpSpPr>
        <a:xfrm>
          <a:off x="0" y="0"/>
          <a:ext cx="0" cy="0"/>
          <a:chOff x="0" y="0"/>
          <a:chExt cx="0" cy="0"/>
        </a:xfrm>
      </p:grpSpPr>
      <p:sp>
        <p:nvSpPr>
          <p:cNvPr id="459" name="Google Shape;459;g1f1ffdb4b66_0_244"/>
          <p:cNvSpPr txBox="1"/>
          <p:nvPr>
            <p:ph type="title"/>
          </p:nvPr>
        </p:nvSpPr>
        <p:spPr>
          <a:xfrm>
            <a:off x="344980" y="656686"/>
            <a:ext cx="9430200" cy="8451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460" name="Google Shape;460;g1f1ffdb4b66_0_244"/>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1" name="Shape 461"/>
        <p:cNvGrpSpPr/>
        <p:nvPr/>
      </p:nvGrpSpPr>
      <p:grpSpPr>
        <a:xfrm>
          <a:off x="0" y="0"/>
          <a:ext cx="0" cy="0"/>
          <a:chOff x="0" y="0"/>
          <a:chExt cx="0" cy="0"/>
        </a:xfrm>
      </p:grpSpPr>
      <p:sp>
        <p:nvSpPr>
          <p:cNvPr id="462" name="Google Shape;462;g1f1ffdb4b66_0_247"/>
          <p:cNvSpPr txBox="1"/>
          <p:nvPr>
            <p:ph type="title"/>
          </p:nvPr>
        </p:nvSpPr>
        <p:spPr>
          <a:xfrm>
            <a:off x="344980" y="819852"/>
            <a:ext cx="3107700" cy="1115100"/>
          </a:xfrm>
          <a:prstGeom prst="rect">
            <a:avLst/>
          </a:prstGeom>
        </p:spPr>
        <p:txBody>
          <a:bodyPr anchorCtr="0" anchor="b" bIns="112425" lIns="112425" spcFirstLastPara="1" rIns="112425" wrap="square" tIns="112425">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63" name="Google Shape;463;g1f1ffdb4b66_0_247"/>
          <p:cNvSpPr txBox="1"/>
          <p:nvPr>
            <p:ph idx="1" type="body"/>
          </p:nvPr>
        </p:nvSpPr>
        <p:spPr>
          <a:xfrm>
            <a:off x="344980" y="2050514"/>
            <a:ext cx="3107700" cy="4691700"/>
          </a:xfrm>
          <a:prstGeom prst="rect">
            <a:avLst/>
          </a:prstGeom>
        </p:spPr>
        <p:txBody>
          <a:bodyPr anchorCtr="0" anchor="t" bIns="112425" lIns="112425" spcFirstLastPara="1" rIns="112425" wrap="square" tIns="112425">
            <a:normAutofit/>
          </a:bodyPr>
          <a:lstStyle>
            <a:lvl1pPr indent="-323850" lvl="0" marL="457200" rtl="0">
              <a:spcBef>
                <a:spcPts val="0"/>
              </a:spcBef>
              <a:spcAft>
                <a:spcPts val="0"/>
              </a:spcAft>
              <a:buSzPts val="1500"/>
              <a:buChar char="●"/>
              <a:defRPr sz="15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464" name="Google Shape;464;g1f1ffdb4b66_0_247"/>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65" name="Shape 465"/>
        <p:cNvGrpSpPr/>
        <p:nvPr/>
      </p:nvGrpSpPr>
      <p:grpSpPr>
        <a:xfrm>
          <a:off x="0" y="0"/>
          <a:ext cx="0" cy="0"/>
          <a:chOff x="0" y="0"/>
          <a:chExt cx="0" cy="0"/>
        </a:xfrm>
      </p:grpSpPr>
      <p:sp>
        <p:nvSpPr>
          <p:cNvPr id="466" name="Google Shape;466;g1f1ffdb4b66_0_251"/>
          <p:cNvSpPr txBox="1"/>
          <p:nvPr>
            <p:ph type="title"/>
          </p:nvPr>
        </p:nvSpPr>
        <p:spPr>
          <a:xfrm>
            <a:off x="542594" y="664248"/>
            <a:ext cx="7047600" cy="6036300"/>
          </a:xfrm>
          <a:prstGeom prst="rect">
            <a:avLst/>
          </a:prstGeom>
        </p:spPr>
        <p:txBody>
          <a:bodyPr anchorCtr="0" anchor="ctr" bIns="112425" lIns="112425" spcFirstLastPara="1" rIns="112425" wrap="square" tIns="112425">
            <a:normAutofit/>
          </a:bodyPr>
          <a:lstStyle>
            <a:lvl1pPr lvl="0" rtl="0">
              <a:spcBef>
                <a:spcPts val="0"/>
              </a:spcBef>
              <a:spcAft>
                <a:spcPts val="0"/>
              </a:spcAft>
              <a:buSzPts val="5900"/>
              <a:buNone/>
              <a:defRPr sz="5900"/>
            </a:lvl1pPr>
            <a:lvl2pPr lvl="1" rtl="0">
              <a:spcBef>
                <a:spcPts val="0"/>
              </a:spcBef>
              <a:spcAft>
                <a:spcPts val="0"/>
              </a:spcAft>
              <a:buSzPts val="5900"/>
              <a:buNone/>
              <a:defRPr sz="5900"/>
            </a:lvl2pPr>
            <a:lvl3pPr lvl="2" rtl="0">
              <a:spcBef>
                <a:spcPts val="0"/>
              </a:spcBef>
              <a:spcAft>
                <a:spcPts val="0"/>
              </a:spcAft>
              <a:buSzPts val="5900"/>
              <a:buNone/>
              <a:defRPr sz="5900"/>
            </a:lvl3pPr>
            <a:lvl4pPr lvl="3" rtl="0">
              <a:spcBef>
                <a:spcPts val="0"/>
              </a:spcBef>
              <a:spcAft>
                <a:spcPts val="0"/>
              </a:spcAft>
              <a:buSzPts val="5900"/>
              <a:buNone/>
              <a:defRPr sz="5900"/>
            </a:lvl4pPr>
            <a:lvl5pPr lvl="4" rtl="0">
              <a:spcBef>
                <a:spcPts val="0"/>
              </a:spcBef>
              <a:spcAft>
                <a:spcPts val="0"/>
              </a:spcAft>
              <a:buSzPts val="5900"/>
              <a:buNone/>
              <a:defRPr sz="5900"/>
            </a:lvl5pPr>
            <a:lvl6pPr lvl="5" rtl="0">
              <a:spcBef>
                <a:spcPts val="0"/>
              </a:spcBef>
              <a:spcAft>
                <a:spcPts val="0"/>
              </a:spcAft>
              <a:buSzPts val="5900"/>
              <a:buNone/>
              <a:defRPr sz="5900"/>
            </a:lvl6pPr>
            <a:lvl7pPr lvl="6" rtl="0">
              <a:spcBef>
                <a:spcPts val="0"/>
              </a:spcBef>
              <a:spcAft>
                <a:spcPts val="0"/>
              </a:spcAft>
              <a:buSzPts val="5900"/>
              <a:buNone/>
              <a:defRPr sz="5900"/>
            </a:lvl7pPr>
            <a:lvl8pPr lvl="7" rtl="0">
              <a:spcBef>
                <a:spcPts val="0"/>
              </a:spcBef>
              <a:spcAft>
                <a:spcPts val="0"/>
              </a:spcAft>
              <a:buSzPts val="5900"/>
              <a:buNone/>
              <a:defRPr sz="5900"/>
            </a:lvl8pPr>
            <a:lvl9pPr lvl="8" rtl="0">
              <a:spcBef>
                <a:spcPts val="0"/>
              </a:spcBef>
              <a:spcAft>
                <a:spcPts val="0"/>
              </a:spcAft>
              <a:buSzPts val="5900"/>
              <a:buNone/>
              <a:defRPr sz="5900"/>
            </a:lvl9pPr>
          </a:lstStyle>
          <a:p/>
        </p:txBody>
      </p:sp>
      <p:sp>
        <p:nvSpPr>
          <p:cNvPr id="467" name="Google Shape;467;g1f1ffdb4b66_0_251"/>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8" name="Shape 468"/>
        <p:cNvGrpSpPr/>
        <p:nvPr/>
      </p:nvGrpSpPr>
      <p:grpSpPr>
        <a:xfrm>
          <a:off x="0" y="0"/>
          <a:ext cx="0" cy="0"/>
          <a:chOff x="0" y="0"/>
          <a:chExt cx="0" cy="0"/>
        </a:xfrm>
      </p:grpSpPr>
      <p:sp>
        <p:nvSpPr>
          <p:cNvPr id="469" name="Google Shape;469;g1f1ffdb4b66_0_254"/>
          <p:cNvSpPr/>
          <p:nvPr/>
        </p:nvSpPr>
        <p:spPr>
          <a:xfrm>
            <a:off x="5060150" y="-184"/>
            <a:ext cx="5060100" cy="7589700"/>
          </a:xfrm>
          <a:prstGeom prst="rect">
            <a:avLst/>
          </a:prstGeom>
          <a:solidFill>
            <a:schemeClr val="lt2"/>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470" name="Google Shape;470;g1f1ffdb4b66_0_254"/>
          <p:cNvSpPr txBox="1"/>
          <p:nvPr>
            <p:ph type="title"/>
          </p:nvPr>
        </p:nvSpPr>
        <p:spPr>
          <a:xfrm>
            <a:off x="293847" y="1819691"/>
            <a:ext cx="4477200" cy="21873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71" name="Google Shape;471;g1f1ffdb4b66_0_254"/>
          <p:cNvSpPr txBox="1"/>
          <p:nvPr>
            <p:ph idx="1" type="subTitle"/>
          </p:nvPr>
        </p:nvSpPr>
        <p:spPr>
          <a:xfrm>
            <a:off x="293847" y="4136259"/>
            <a:ext cx="4477200" cy="1822500"/>
          </a:xfrm>
          <a:prstGeom prst="rect">
            <a:avLst/>
          </a:prstGeom>
        </p:spPr>
        <p:txBody>
          <a:bodyPr anchorCtr="0" anchor="t" bIns="112425" lIns="112425" spcFirstLastPara="1" rIns="112425" wrap="square" tIns="112425">
            <a:normAutofit/>
          </a:bodyPr>
          <a:lstStyle>
            <a:lvl1pPr lvl="0" rtl="0" algn="ctr">
              <a:lnSpc>
                <a:spcPct val="100000"/>
              </a:lnSpc>
              <a:spcBef>
                <a:spcPts val="0"/>
              </a:spcBef>
              <a:spcAft>
                <a:spcPts val="0"/>
              </a:spcAft>
              <a:buSzPts val="2600"/>
              <a:buNone/>
              <a:defRPr sz="2600"/>
            </a:lvl1pPr>
            <a:lvl2pPr lvl="1" rtl="0" algn="ctr">
              <a:lnSpc>
                <a:spcPct val="100000"/>
              </a:lnSpc>
              <a:spcBef>
                <a:spcPts val="0"/>
              </a:spcBef>
              <a:spcAft>
                <a:spcPts val="0"/>
              </a:spcAft>
              <a:buSzPts val="2600"/>
              <a:buNone/>
              <a:defRPr sz="2600"/>
            </a:lvl2pPr>
            <a:lvl3pPr lvl="2" rtl="0" algn="ctr">
              <a:lnSpc>
                <a:spcPct val="100000"/>
              </a:lnSpc>
              <a:spcBef>
                <a:spcPts val="0"/>
              </a:spcBef>
              <a:spcAft>
                <a:spcPts val="0"/>
              </a:spcAft>
              <a:buSzPts val="2600"/>
              <a:buNone/>
              <a:defRPr sz="2600"/>
            </a:lvl3pPr>
            <a:lvl4pPr lvl="3" rtl="0" algn="ctr">
              <a:lnSpc>
                <a:spcPct val="100000"/>
              </a:lnSpc>
              <a:spcBef>
                <a:spcPts val="0"/>
              </a:spcBef>
              <a:spcAft>
                <a:spcPts val="0"/>
              </a:spcAft>
              <a:buSzPts val="2600"/>
              <a:buNone/>
              <a:defRPr sz="2600"/>
            </a:lvl4pPr>
            <a:lvl5pPr lvl="4" rtl="0" algn="ctr">
              <a:lnSpc>
                <a:spcPct val="100000"/>
              </a:lnSpc>
              <a:spcBef>
                <a:spcPts val="0"/>
              </a:spcBef>
              <a:spcAft>
                <a:spcPts val="0"/>
              </a:spcAft>
              <a:buSzPts val="2600"/>
              <a:buNone/>
              <a:defRPr sz="2600"/>
            </a:lvl5pPr>
            <a:lvl6pPr lvl="5" rtl="0" algn="ctr">
              <a:lnSpc>
                <a:spcPct val="100000"/>
              </a:lnSpc>
              <a:spcBef>
                <a:spcPts val="0"/>
              </a:spcBef>
              <a:spcAft>
                <a:spcPts val="0"/>
              </a:spcAft>
              <a:buSzPts val="2600"/>
              <a:buNone/>
              <a:defRPr sz="2600"/>
            </a:lvl6pPr>
            <a:lvl7pPr lvl="6" rtl="0" algn="ctr">
              <a:lnSpc>
                <a:spcPct val="100000"/>
              </a:lnSpc>
              <a:spcBef>
                <a:spcPts val="0"/>
              </a:spcBef>
              <a:spcAft>
                <a:spcPts val="0"/>
              </a:spcAft>
              <a:buSzPts val="2600"/>
              <a:buNone/>
              <a:defRPr sz="2600"/>
            </a:lvl7pPr>
            <a:lvl8pPr lvl="7" rtl="0" algn="ctr">
              <a:lnSpc>
                <a:spcPct val="100000"/>
              </a:lnSpc>
              <a:spcBef>
                <a:spcPts val="0"/>
              </a:spcBef>
              <a:spcAft>
                <a:spcPts val="0"/>
              </a:spcAft>
              <a:buSzPts val="2600"/>
              <a:buNone/>
              <a:defRPr sz="2600"/>
            </a:lvl8pPr>
            <a:lvl9pPr lvl="8" rtl="0" algn="ctr">
              <a:lnSpc>
                <a:spcPct val="100000"/>
              </a:lnSpc>
              <a:spcBef>
                <a:spcPts val="0"/>
              </a:spcBef>
              <a:spcAft>
                <a:spcPts val="0"/>
              </a:spcAft>
              <a:buSzPts val="2600"/>
              <a:buNone/>
              <a:defRPr sz="2600"/>
            </a:lvl9pPr>
          </a:lstStyle>
          <a:p/>
        </p:txBody>
      </p:sp>
      <p:sp>
        <p:nvSpPr>
          <p:cNvPr id="472" name="Google Shape;472;g1f1ffdb4b66_0_254"/>
          <p:cNvSpPr txBox="1"/>
          <p:nvPr>
            <p:ph idx="2" type="body"/>
          </p:nvPr>
        </p:nvSpPr>
        <p:spPr>
          <a:xfrm>
            <a:off x="5466888" y="1068456"/>
            <a:ext cx="4246800" cy="5452500"/>
          </a:xfrm>
          <a:prstGeom prst="rect">
            <a:avLst/>
          </a:prstGeom>
        </p:spPr>
        <p:txBody>
          <a:bodyPr anchorCtr="0" anchor="ctr" bIns="112425" lIns="112425" spcFirstLastPara="1" rIns="112425" wrap="square" tIns="112425">
            <a:normAutofit/>
          </a:bodyPr>
          <a:lstStyle>
            <a:lvl1pPr indent="-368300" lvl="0" marL="457200" rtl="0">
              <a:spcBef>
                <a:spcPts val="0"/>
              </a:spcBef>
              <a:spcAft>
                <a:spcPts val="0"/>
              </a:spcAft>
              <a:buSzPts val="2200"/>
              <a:buChar char="●"/>
              <a:defRPr/>
            </a:lvl1pPr>
            <a:lvl2pPr indent="-336550" lvl="1" marL="914400" rtl="0">
              <a:spcBef>
                <a:spcPts val="0"/>
              </a:spcBef>
              <a:spcAft>
                <a:spcPts val="0"/>
              </a:spcAft>
              <a:buSzPts val="1700"/>
              <a:buChar char="○"/>
              <a:defRPr/>
            </a:lvl2pPr>
            <a:lvl3pPr indent="-336550" lvl="2" marL="1371600" rtl="0">
              <a:spcBef>
                <a:spcPts val="0"/>
              </a:spcBef>
              <a:spcAft>
                <a:spcPts val="0"/>
              </a:spcAft>
              <a:buSzPts val="1700"/>
              <a:buChar char="■"/>
              <a:defRPr/>
            </a:lvl3pPr>
            <a:lvl4pPr indent="-336550" lvl="3" marL="1828800" rtl="0">
              <a:spcBef>
                <a:spcPts val="0"/>
              </a:spcBef>
              <a:spcAft>
                <a:spcPts val="0"/>
              </a:spcAft>
              <a:buSzPts val="1700"/>
              <a:buChar char="●"/>
              <a:defRPr/>
            </a:lvl4pPr>
            <a:lvl5pPr indent="-336550" lvl="4" marL="2286000" rtl="0">
              <a:spcBef>
                <a:spcPts val="0"/>
              </a:spcBef>
              <a:spcAft>
                <a:spcPts val="0"/>
              </a:spcAft>
              <a:buSzPts val="1700"/>
              <a:buChar char="○"/>
              <a:defRPr/>
            </a:lvl5pPr>
            <a:lvl6pPr indent="-336550" lvl="5" marL="2743200" rtl="0">
              <a:spcBef>
                <a:spcPts val="0"/>
              </a:spcBef>
              <a:spcAft>
                <a:spcPts val="0"/>
              </a:spcAft>
              <a:buSzPts val="1700"/>
              <a:buChar char="■"/>
              <a:defRPr/>
            </a:lvl6pPr>
            <a:lvl7pPr indent="-336550" lvl="6" marL="3200400" rtl="0">
              <a:spcBef>
                <a:spcPts val="0"/>
              </a:spcBef>
              <a:spcAft>
                <a:spcPts val="0"/>
              </a:spcAft>
              <a:buSzPts val="1700"/>
              <a:buChar char="●"/>
              <a:defRPr/>
            </a:lvl7pPr>
            <a:lvl8pPr indent="-336550" lvl="7" marL="3657600" rtl="0">
              <a:spcBef>
                <a:spcPts val="0"/>
              </a:spcBef>
              <a:spcAft>
                <a:spcPts val="0"/>
              </a:spcAft>
              <a:buSzPts val="1700"/>
              <a:buChar char="○"/>
              <a:defRPr/>
            </a:lvl8pPr>
            <a:lvl9pPr indent="-336550" lvl="8" marL="4114800" rtl="0">
              <a:spcBef>
                <a:spcPts val="0"/>
              </a:spcBef>
              <a:spcAft>
                <a:spcPts val="0"/>
              </a:spcAft>
              <a:buSzPts val="1700"/>
              <a:buChar char="■"/>
              <a:defRPr/>
            </a:lvl9pPr>
          </a:lstStyle>
          <a:p/>
        </p:txBody>
      </p:sp>
      <p:sp>
        <p:nvSpPr>
          <p:cNvPr id="473" name="Google Shape;473;g1f1ffdb4b66_0_254"/>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4" name="Shape 474"/>
        <p:cNvGrpSpPr/>
        <p:nvPr/>
      </p:nvGrpSpPr>
      <p:grpSpPr>
        <a:xfrm>
          <a:off x="0" y="0"/>
          <a:ext cx="0" cy="0"/>
          <a:chOff x="0" y="0"/>
          <a:chExt cx="0" cy="0"/>
        </a:xfrm>
      </p:grpSpPr>
      <p:sp>
        <p:nvSpPr>
          <p:cNvPr id="475" name="Google Shape;475;g1f1ffdb4b66_0_260"/>
          <p:cNvSpPr txBox="1"/>
          <p:nvPr>
            <p:ph idx="1" type="body"/>
          </p:nvPr>
        </p:nvSpPr>
        <p:spPr>
          <a:xfrm>
            <a:off x="344980" y="6242699"/>
            <a:ext cx="6639300" cy="892800"/>
          </a:xfrm>
          <a:prstGeom prst="rect">
            <a:avLst/>
          </a:prstGeom>
        </p:spPr>
        <p:txBody>
          <a:bodyPr anchorCtr="0" anchor="ctr" bIns="112425" lIns="112425" spcFirstLastPara="1" rIns="112425" wrap="square" tIns="112425">
            <a:normAutofit/>
          </a:bodyPr>
          <a:lstStyle>
            <a:lvl1pPr indent="-228600" lvl="0" marL="457200" rtl="0">
              <a:lnSpc>
                <a:spcPct val="100000"/>
              </a:lnSpc>
              <a:spcBef>
                <a:spcPts val="0"/>
              </a:spcBef>
              <a:spcAft>
                <a:spcPts val="0"/>
              </a:spcAft>
              <a:buSzPts val="2200"/>
              <a:buNone/>
              <a:defRPr/>
            </a:lvl1pPr>
          </a:lstStyle>
          <a:p/>
        </p:txBody>
      </p:sp>
      <p:sp>
        <p:nvSpPr>
          <p:cNvPr id="476" name="Google Shape;476;g1f1ffdb4b66_0_260"/>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7" name="Shape 477"/>
        <p:cNvGrpSpPr/>
        <p:nvPr/>
      </p:nvGrpSpPr>
      <p:grpSpPr>
        <a:xfrm>
          <a:off x="0" y="0"/>
          <a:ext cx="0" cy="0"/>
          <a:chOff x="0" y="0"/>
          <a:chExt cx="0" cy="0"/>
        </a:xfrm>
      </p:grpSpPr>
      <p:sp>
        <p:nvSpPr>
          <p:cNvPr id="478" name="Google Shape;478;g1f1ffdb4b66_0_263"/>
          <p:cNvSpPr txBox="1"/>
          <p:nvPr>
            <p:ph hasCustomPrompt="1" type="title"/>
          </p:nvPr>
        </p:nvSpPr>
        <p:spPr>
          <a:xfrm>
            <a:off x="344980" y="1632214"/>
            <a:ext cx="9430200" cy="28974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14800"/>
              <a:buNone/>
              <a:defRPr sz="14800"/>
            </a:lvl1pPr>
            <a:lvl2pPr lvl="1" rtl="0" algn="ctr">
              <a:spcBef>
                <a:spcPts val="0"/>
              </a:spcBef>
              <a:spcAft>
                <a:spcPts val="0"/>
              </a:spcAft>
              <a:buSzPts val="14800"/>
              <a:buNone/>
              <a:defRPr sz="14800"/>
            </a:lvl2pPr>
            <a:lvl3pPr lvl="2" rtl="0" algn="ctr">
              <a:spcBef>
                <a:spcPts val="0"/>
              </a:spcBef>
              <a:spcAft>
                <a:spcPts val="0"/>
              </a:spcAft>
              <a:buSzPts val="14800"/>
              <a:buNone/>
              <a:defRPr sz="14800"/>
            </a:lvl3pPr>
            <a:lvl4pPr lvl="3" rtl="0" algn="ctr">
              <a:spcBef>
                <a:spcPts val="0"/>
              </a:spcBef>
              <a:spcAft>
                <a:spcPts val="0"/>
              </a:spcAft>
              <a:buSzPts val="14800"/>
              <a:buNone/>
              <a:defRPr sz="14800"/>
            </a:lvl4pPr>
            <a:lvl5pPr lvl="4" rtl="0" algn="ctr">
              <a:spcBef>
                <a:spcPts val="0"/>
              </a:spcBef>
              <a:spcAft>
                <a:spcPts val="0"/>
              </a:spcAft>
              <a:buSzPts val="14800"/>
              <a:buNone/>
              <a:defRPr sz="14800"/>
            </a:lvl5pPr>
            <a:lvl6pPr lvl="5" rtl="0" algn="ctr">
              <a:spcBef>
                <a:spcPts val="0"/>
              </a:spcBef>
              <a:spcAft>
                <a:spcPts val="0"/>
              </a:spcAft>
              <a:buSzPts val="14800"/>
              <a:buNone/>
              <a:defRPr sz="14800"/>
            </a:lvl6pPr>
            <a:lvl7pPr lvl="6" rtl="0" algn="ctr">
              <a:spcBef>
                <a:spcPts val="0"/>
              </a:spcBef>
              <a:spcAft>
                <a:spcPts val="0"/>
              </a:spcAft>
              <a:buSzPts val="14800"/>
              <a:buNone/>
              <a:defRPr sz="14800"/>
            </a:lvl7pPr>
            <a:lvl8pPr lvl="7" rtl="0" algn="ctr">
              <a:spcBef>
                <a:spcPts val="0"/>
              </a:spcBef>
              <a:spcAft>
                <a:spcPts val="0"/>
              </a:spcAft>
              <a:buSzPts val="14800"/>
              <a:buNone/>
              <a:defRPr sz="14800"/>
            </a:lvl8pPr>
            <a:lvl9pPr lvl="8" rtl="0" algn="ctr">
              <a:spcBef>
                <a:spcPts val="0"/>
              </a:spcBef>
              <a:spcAft>
                <a:spcPts val="0"/>
              </a:spcAft>
              <a:buSzPts val="14800"/>
              <a:buNone/>
              <a:defRPr sz="14800"/>
            </a:lvl9pPr>
          </a:lstStyle>
          <a:p>
            <a:r>
              <a:t>xx%</a:t>
            </a:r>
          </a:p>
        </p:txBody>
      </p:sp>
      <p:sp>
        <p:nvSpPr>
          <p:cNvPr id="479" name="Google Shape;479;g1f1ffdb4b66_0_263"/>
          <p:cNvSpPr txBox="1"/>
          <p:nvPr>
            <p:ph idx="1" type="body"/>
          </p:nvPr>
        </p:nvSpPr>
        <p:spPr>
          <a:xfrm>
            <a:off x="344980" y="4651470"/>
            <a:ext cx="9430200" cy="1919400"/>
          </a:xfrm>
          <a:prstGeom prst="rect">
            <a:avLst/>
          </a:prstGeom>
        </p:spPr>
        <p:txBody>
          <a:bodyPr anchorCtr="0" anchor="t" bIns="112425" lIns="112425" spcFirstLastPara="1" rIns="112425" wrap="square" tIns="112425">
            <a:normAutofit/>
          </a:bodyPr>
          <a:lstStyle>
            <a:lvl1pPr indent="-368300" lvl="0" marL="457200" rtl="0" algn="ctr">
              <a:spcBef>
                <a:spcPts val="0"/>
              </a:spcBef>
              <a:spcAft>
                <a:spcPts val="0"/>
              </a:spcAft>
              <a:buSzPts val="2200"/>
              <a:buChar char="●"/>
              <a:defRPr/>
            </a:lvl1pPr>
            <a:lvl2pPr indent="-336550" lvl="1" marL="914400" rtl="0" algn="ctr">
              <a:spcBef>
                <a:spcPts val="0"/>
              </a:spcBef>
              <a:spcAft>
                <a:spcPts val="0"/>
              </a:spcAft>
              <a:buSzPts val="1700"/>
              <a:buChar char="○"/>
              <a:defRPr/>
            </a:lvl2pPr>
            <a:lvl3pPr indent="-336550" lvl="2" marL="1371600" rtl="0" algn="ctr">
              <a:spcBef>
                <a:spcPts val="0"/>
              </a:spcBef>
              <a:spcAft>
                <a:spcPts val="0"/>
              </a:spcAft>
              <a:buSzPts val="1700"/>
              <a:buChar char="■"/>
              <a:defRPr/>
            </a:lvl3pPr>
            <a:lvl4pPr indent="-336550" lvl="3" marL="1828800" rtl="0" algn="ctr">
              <a:spcBef>
                <a:spcPts val="0"/>
              </a:spcBef>
              <a:spcAft>
                <a:spcPts val="0"/>
              </a:spcAft>
              <a:buSzPts val="1700"/>
              <a:buChar char="●"/>
              <a:defRPr/>
            </a:lvl4pPr>
            <a:lvl5pPr indent="-336550" lvl="4" marL="2286000" rtl="0" algn="ctr">
              <a:spcBef>
                <a:spcPts val="0"/>
              </a:spcBef>
              <a:spcAft>
                <a:spcPts val="0"/>
              </a:spcAft>
              <a:buSzPts val="1700"/>
              <a:buChar char="○"/>
              <a:defRPr/>
            </a:lvl5pPr>
            <a:lvl6pPr indent="-336550" lvl="5" marL="2743200" rtl="0" algn="ctr">
              <a:spcBef>
                <a:spcPts val="0"/>
              </a:spcBef>
              <a:spcAft>
                <a:spcPts val="0"/>
              </a:spcAft>
              <a:buSzPts val="1700"/>
              <a:buChar char="■"/>
              <a:defRPr/>
            </a:lvl6pPr>
            <a:lvl7pPr indent="-336550" lvl="6" marL="3200400" rtl="0" algn="ctr">
              <a:spcBef>
                <a:spcPts val="0"/>
              </a:spcBef>
              <a:spcAft>
                <a:spcPts val="0"/>
              </a:spcAft>
              <a:buSzPts val="1700"/>
              <a:buChar char="●"/>
              <a:defRPr/>
            </a:lvl7pPr>
            <a:lvl8pPr indent="-336550" lvl="7" marL="3657600" rtl="0" algn="ctr">
              <a:spcBef>
                <a:spcPts val="0"/>
              </a:spcBef>
              <a:spcAft>
                <a:spcPts val="0"/>
              </a:spcAft>
              <a:buSzPts val="1700"/>
              <a:buChar char="○"/>
              <a:defRPr/>
            </a:lvl8pPr>
            <a:lvl9pPr indent="-336550" lvl="8" marL="4114800" rtl="0" algn="ctr">
              <a:spcBef>
                <a:spcPts val="0"/>
              </a:spcBef>
              <a:spcAft>
                <a:spcPts val="0"/>
              </a:spcAft>
              <a:buSzPts val="1700"/>
              <a:buChar char="■"/>
              <a:defRPr/>
            </a:lvl9pPr>
          </a:lstStyle>
          <a:p/>
        </p:txBody>
      </p:sp>
      <p:sp>
        <p:nvSpPr>
          <p:cNvPr id="480" name="Google Shape;480;g1f1ffdb4b66_0_263"/>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1" name="Shape 481"/>
        <p:cNvGrpSpPr/>
        <p:nvPr/>
      </p:nvGrpSpPr>
      <p:grpSpPr>
        <a:xfrm>
          <a:off x="0" y="0"/>
          <a:ext cx="0" cy="0"/>
          <a:chOff x="0" y="0"/>
          <a:chExt cx="0" cy="0"/>
        </a:xfrm>
      </p:grpSpPr>
      <p:sp>
        <p:nvSpPr>
          <p:cNvPr id="482" name="Google Shape;482;g1f1ffdb4b66_0_267"/>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83" name="Shape 483"/>
        <p:cNvGrpSpPr/>
        <p:nvPr/>
      </p:nvGrpSpPr>
      <p:grpSpPr>
        <a:xfrm>
          <a:off x="0" y="0"/>
          <a:ext cx="0" cy="0"/>
          <a:chOff x="0" y="0"/>
          <a:chExt cx="0" cy="0"/>
        </a:xfrm>
      </p:grpSpPr>
      <p:sp>
        <p:nvSpPr>
          <p:cNvPr id="484" name="Google Shape;484;g1f1ffdb4b66_0_269"/>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rm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85" name="Google Shape;485;g1f1ffdb4b66_0_269"/>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486" name="Google Shape;486;g1f1ffdb4b66_0_269"/>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sz="1700"/>
            </a:lvl1pPr>
            <a:lvl2pPr lvl="1" rtl="0" algn="l">
              <a:lnSpc>
                <a:spcPct val="100000"/>
              </a:lnSpc>
              <a:spcBef>
                <a:spcPts val="0"/>
              </a:spcBef>
              <a:spcAft>
                <a:spcPts val="0"/>
              </a:spcAft>
              <a:buSzPts val="1500"/>
              <a:buNone/>
              <a:defRPr sz="1700"/>
            </a:lvl2pPr>
            <a:lvl3pPr lvl="2" rtl="0" algn="l">
              <a:lnSpc>
                <a:spcPct val="100000"/>
              </a:lnSpc>
              <a:spcBef>
                <a:spcPts val="0"/>
              </a:spcBef>
              <a:spcAft>
                <a:spcPts val="0"/>
              </a:spcAft>
              <a:buSzPts val="1500"/>
              <a:buNone/>
              <a:defRPr sz="1700"/>
            </a:lvl3pPr>
            <a:lvl4pPr lvl="3" rtl="0" algn="l">
              <a:lnSpc>
                <a:spcPct val="100000"/>
              </a:lnSpc>
              <a:spcBef>
                <a:spcPts val="0"/>
              </a:spcBef>
              <a:spcAft>
                <a:spcPts val="0"/>
              </a:spcAft>
              <a:buSzPts val="1500"/>
              <a:buNone/>
              <a:defRPr sz="1700"/>
            </a:lvl4pPr>
            <a:lvl5pPr lvl="4" rtl="0" algn="l">
              <a:lnSpc>
                <a:spcPct val="100000"/>
              </a:lnSpc>
              <a:spcBef>
                <a:spcPts val="0"/>
              </a:spcBef>
              <a:spcAft>
                <a:spcPts val="0"/>
              </a:spcAft>
              <a:buSzPts val="1500"/>
              <a:buNone/>
              <a:defRPr sz="1700"/>
            </a:lvl5pPr>
            <a:lvl6pPr lvl="5" rtl="0" algn="l">
              <a:lnSpc>
                <a:spcPct val="100000"/>
              </a:lnSpc>
              <a:spcBef>
                <a:spcPts val="0"/>
              </a:spcBef>
              <a:spcAft>
                <a:spcPts val="0"/>
              </a:spcAft>
              <a:buSzPts val="1500"/>
              <a:buNone/>
              <a:defRPr sz="1700"/>
            </a:lvl6pPr>
            <a:lvl7pPr lvl="6" rtl="0" algn="l">
              <a:lnSpc>
                <a:spcPct val="100000"/>
              </a:lnSpc>
              <a:spcBef>
                <a:spcPts val="0"/>
              </a:spcBef>
              <a:spcAft>
                <a:spcPts val="0"/>
              </a:spcAft>
              <a:buSzPts val="1500"/>
              <a:buNone/>
              <a:defRPr sz="1700"/>
            </a:lvl7pPr>
            <a:lvl8pPr lvl="7" rtl="0" algn="l">
              <a:lnSpc>
                <a:spcPct val="100000"/>
              </a:lnSpc>
              <a:spcBef>
                <a:spcPts val="0"/>
              </a:spcBef>
              <a:spcAft>
                <a:spcPts val="0"/>
              </a:spcAft>
              <a:buSzPts val="1500"/>
              <a:buNone/>
              <a:defRPr sz="1700"/>
            </a:lvl8pPr>
            <a:lvl9pPr lvl="8" rtl="0" algn="l">
              <a:lnSpc>
                <a:spcPct val="100000"/>
              </a:lnSpc>
              <a:spcBef>
                <a:spcPts val="0"/>
              </a:spcBef>
              <a:spcAft>
                <a:spcPts val="0"/>
              </a:spcAft>
              <a:buSzPts val="1500"/>
              <a:buNone/>
              <a:defRPr sz="1700"/>
            </a:lvl9pPr>
          </a:lstStyle>
          <a:p/>
        </p:txBody>
      </p:sp>
      <p:sp>
        <p:nvSpPr>
          <p:cNvPr id="487" name="Google Shape;487;g1f1ffdb4b66_0_269"/>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sz="1700"/>
            </a:lvl1pPr>
            <a:lvl2pPr lvl="1" rtl="0" algn="l">
              <a:lnSpc>
                <a:spcPct val="100000"/>
              </a:lnSpc>
              <a:spcBef>
                <a:spcPts val="0"/>
              </a:spcBef>
              <a:spcAft>
                <a:spcPts val="0"/>
              </a:spcAft>
              <a:buSzPts val="1500"/>
              <a:buNone/>
              <a:defRPr sz="1700"/>
            </a:lvl2pPr>
            <a:lvl3pPr lvl="2" rtl="0" algn="l">
              <a:lnSpc>
                <a:spcPct val="100000"/>
              </a:lnSpc>
              <a:spcBef>
                <a:spcPts val="0"/>
              </a:spcBef>
              <a:spcAft>
                <a:spcPts val="0"/>
              </a:spcAft>
              <a:buSzPts val="1500"/>
              <a:buNone/>
              <a:defRPr sz="1700"/>
            </a:lvl3pPr>
            <a:lvl4pPr lvl="3" rtl="0" algn="l">
              <a:lnSpc>
                <a:spcPct val="100000"/>
              </a:lnSpc>
              <a:spcBef>
                <a:spcPts val="0"/>
              </a:spcBef>
              <a:spcAft>
                <a:spcPts val="0"/>
              </a:spcAft>
              <a:buSzPts val="1500"/>
              <a:buNone/>
              <a:defRPr sz="1700"/>
            </a:lvl4pPr>
            <a:lvl5pPr lvl="4" rtl="0" algn="l">
              <a:lnSpc>
                <a:spcPct val="100000"/>
              </a:lnSpc>
              <a:spcBef>
                <a:spcPts val="0"/>
              </a:spcBef>
              <a:spcAft>
                <a:spcPts val="0"/>
              </a:spcAft>
              <a:buSzPts val="1500"/>
              <a:buNone/>
              <a:defRPr sz="1700"/>
            </a:lvl5pPr>
            <a:lvl6pPr lvl="5" rtl="0" algn="l">
              <a:lnSpc>
                <a:spcPct val="100000"/>
              </a:lnSpc>
              <a:spcBef>
                <a:spcPts val="0"/>
              </a:spcBef>
              <a:spcAft>
                <a:spcPts val="0"/>
              </a:spcAft>
              <a:buSzPts val="1500"/>
              <a:buNone/>
              <a:defRPr sz="1700"/>
            </a:lvl6pPr>
            <a:lvl7pPr lvl="6" rtl="0" algn="l">
              <a:lnSpc>
                <a:spcPct val="100000"/>
              </a:lnSpc>
              <a:spcBef>
                <a:spcPts val="0"/>
              </a:spcBef>
              <a:spcAft>
                <a:spcPts val="0"/>
              </a:spcAft>
              <a:buSzPts val="1500"/>
              <a:buNone/>
              <a:defRPr sz="1700"/>
            </a:lvl7pPr>
            <a:lvl8pPr lvl="7" rtl="0" algn="l">
              <a:lnSpc>
                <a:spcPct val="100000"/>
              </a:lnSpc>
              <a:spcBef>
                <a:spcPts val="0"/>
              </a:spcBef>
              <a:spcAft>
                <a:spcPts val="0"/>
              </a:spcAft>
              <a:buSzPts val="1500"/>
              <a:buNone/>
              <a:defRPr sz="1700"/>
            </a:lvl8pPr>
            <a:lvl9pPr lvl="8" rtl="0" algn="l">
              <a:lnSpc>
                <a:spcPct val="100000"/>
              </a:lnSpc>
              <a:spcBef>
                <a:spcPts val="0"/>
              </a:spcBef>
              <a:spcAft>
                <a:spcPts val="0"/>
              </a:spcAft>
              <a:buSzPts val="1500"/>
              <a:buNone/>
              <a:defRPr sz="1700"/>
            </a:lvl9pPr>
          </a:lstStyle>
          <a:p/>
        </p:txBody>
      </p:sp>
      <p:sp>
        <p:nvSpPr>
          <p:cNvPr id="488" name="Google Shape;488;g1f1ffdb4b66_0_269"/>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rm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89" name="Google Shape;489;g1f1ffdb4b66_0_269"/>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490" name="Google Shape;490;g1f1ffdb4b66_0_269"/>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491" name="Google Shape;491;g1f1ffdb4b66_0_269"/>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492" name="Google Shape;492;g1f1ffdb4b66_0_269"/>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93" name="Google Shape;493;g1f1ffdb4b66_0_269"/>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5.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7.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0" Type="http://schemas.openxmlformats.org/officeDocument/2006/relationships/slideLayout" Target="../slideLayouts/slideLayout48.xml"/><Relationship Id="rId13" Type="http://schemas.openxmlformats.org/officeDocument/2006/relationships/theme" Target="../theme/theme1.xml"/><Relationship Id="rId12" Type="http://schemas.openxmlformats.org/officeDocument/2006/relationships/slideLayout" Target="../slideLayouts/slideLayout50.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9" Type="http://schemas.openxmlformats.org/officeDocument/2006/relationships/slideLayout" Target="../slideLayouts/slideLayout47.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1.xml"/><Relationship Id="rId10" Type="http://schemas.openxmlformats.org/officeDocument/2006/relationships/slideLayout" Target="../slideLayouts/slideLayout60.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5" Type="http://schemas.openxmlformats.org/officeDocument/2006/relationships/theme" Target="../theme/theme4.xml"/><Relationship Id="rId14" Type="http://schemas.openxmlformats.org/officeDocument/2006/relationships/slideLayout" Target="../slideLayouts/slideLayout6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5.xml"/><Relationship Id="rId10" Type="http://schemas.openxmlformats.org/officeDocument/2006/relationships/slideLayout" Target="../slideLayouts/slideLayout74.xml"/><Relationship Id="rId13" Type="http://schemas.openxmlformats.org/officeDocument/2006/relationships/theme" Target="../theme/theme6.xml"/><Relationship Id="rId12" Type="http://schemas.openxmlformats.org/officeDocument/2006/relationships/slideLayout" Target="../slideLayouts/slideLayout76.xml"/><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9" Type="http://schemas.openxmlformats.org/officeDocument/2006/relationships/slideLayout" Target="../slideLayouts/slideLayout73.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g1efbf347e8b_0_347"/>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marR="0" rtl="0" algn="ctr">
              <a:lnSpc>
                <a:spcPct val="90000"/>
              </a:lnSpc>
              <a:spcBef>
                <a:spcPts val="0"/>
              </a:spcBef>
              <a:spcAft>
                <a:spcPts val="0"/>
              </a:spcAft>
              <a:buClr>
                <a:schemeClr val="dk1"/>
              </a:buClr>
              <a:buSzPts val="4900"/>
              <a:buFont typeface="Calibri"/>
              <a:buNone/>
              <a:defRPr b="0" i="0" sz="4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9pPr>
          </a:lstStyle>
          <a:p/>
        </p:txBody>
      </p:sp>
      <p:sp>
        <p:nvSpPr>
          <p:cNvPr id="125" name="Google Shape;125;g1efbf347e8b_0_347"/>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431800" lvl="0" marL="457200" marR="0" rtl="0" algn="l">
              <a:lnSpc>
                <a:spcPct val="90000"/>
              </a:lnSpc>
              <a:spcBef>
                <a:spcPts val="11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0050" lvl="1" marL="914400" marR="0" rtl="0" algn="l">
              <a:lnSpc>
                <a:spcPct val="90000"/>
              </a:lnSpc>
              <a:spcBef>
                <a:spcPts val="6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68300" lvl="2" marL="1371600" marR="0" rtl="0" algn="l">
              <a:lnSpc>
                <a:spcPct val="9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55600" lvl="3" marL="1828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6" name="Google Shape;126;g1efbf347e8b_0_34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127" name="Google Shape;127;g1efbf347e8b_0_34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128" name="Google Shape;128;g1efbf347e8b_0_34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01" name="Shape 201"/>
        <p:cNvGrpSpPr/>
        <p:nvPr/>
      </p:nvGrpSpPr>
      <p:grpSpPr>
        <a:xfrm>
          <a:off x="0" y="0"/>
          <a:ext cx="0" cy="0"/>
          <a:chOff x="0" y="0"/>
          <a:chExt cx="0" cy="0"/>
        </a:xfrm>
      </p:grpSpPr>
      <p:sp>
        <p:nvSpPr>
          <p:cNvPr id="202" name="Google Shape;202;g2b6d8543fd4_0_81"/>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9pPr>
          </a:lstStyle>
          <a:p/>
        </p:txBody>
      </p:sp>
      <p:sp>
        <p:nvSpPr>
          <p:cNvPr id="203" name="Google Shape;203;g2b6d8543fd4_0_81"/>
          <p:cNvSpPr txBox="1"/>
          <p:nvPr>
            <p:ph idx="1" type="body"/>
          </p:nvPr>
        </p:nvSpPr>
        <p:spPr>
          <a:xfrm>
            <a:off x="344980" y="1700609"/>
            <a:ext cx="9430200" cy="5041200"/>
          </a:xfrm>
          <a:prstGeom prst="rect">
            <a:avLst/>
          </a:prstGeom>
          <a:noFill/>
          <a:ln>
            <a:noFill/>
          </a:ln>
        </p:spPr>
        <p:txBody>
          <a:bodyPr anchorCtr="0" anchor="t" bIns="114525" lIns="114525" spcFirstLastPara="1" rIns="114525" wrap="square" tIns="114525">
            <a:norm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36550" lvl="1" marL="914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2pPr>
            <a:lvl3pPr indent="-336550" lvl="2" marL="1371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3pPr>
            <a:lvl4pPr indent="-336550" lvl="3" marL="1828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4pPr>
            <a:lvl5pPr indent="-336550" lvl="4" marL="22860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5pPr>
            <a:lvl6pPr indent="-336550" lvl="5" marL="27432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6pPr>
            <a:lvl7pPr indent="-336550" lvl="6" marL="3200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7pPr>
            <a:lvl8pPr indent="-336550" lvl="7" marL="3657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8pPr>
            <a:lvl9pPr indent="-336550" lvl="8" marL="4114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9pPr>
          </a:lstStyle>
          <a:p/>
        </p:txBody>
      </p:sp>
      <p:sp>
        <p:nvSpPr>
          <p:cNvPr id="204" name="Google Shape;204;g2b6d8543fd4_0_81"/>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68" name="Shape 268"/>
        <p:cNvGrpSpPr/>
        <p:nvPr/>
      </p:nvGrpSpPr>
      <p:grpSpPr>
        <a:xfrm>
          <a:off x="0" y="0"/>
          <a:ext cx="0" cy="0"/>
          <a:chOff x="0" y="0"/>
          <a:chExt cx="0" cy="0"/>
        </a:xfrm>
      </p:grpSpPr>
      <p:sp>
        <p:nvSpPr>
          <p:cNvPr id="269" name="Google Shape;269;g1f1d63d2817_1_192"/>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9pPr>
          </a:lstStyle>
          <a:p/>
        </p:txBody>
      </p:sp>
      <p:sp>
        <p:nvSpPr>
          <p:cNvPr id="270" name="Google Shape;270;g1f1d63d2817_1_192"/>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36550" lvl="1" marL="914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2pPr>
            <a:lvl3pPr indent="-336550" lvl="2" marL="1371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3pPr>
            <a:lvl4pPr indent="-336550" lvl="3" marL="1828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4pPr>
            <a:lvl5pPr indent="-336550" lvl="4" marL="22860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5pPr>
            <a:lvl6pPr indent="-336550" lvl="5" marL="27432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6pPr>
            <a:lvl7pPr indent="-336550" lvl="6" marL="3200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7pPr>
            <a:lvl8pPr indent="-336550" lvl="7" marL="3657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8pPr>
            <a:lvl9pPr indent="-336550" lvl="8" marL="4114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9pPr>
          </a:lstStyle>
          <a:p/>
        </p:txBody>
      </p:sp>
      <p:sp>
        <p:nvSpPr>
          <p:cNvPr id="271" name="Google Shape;271;g1f1d63d2817_1_192"/>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4" name="Shape 324"/>
        <p:cNvGrpSpPr/>
        <p:nvPr/>
      </p:nvGrpSpPr>
      <p:grpSpPr>
        <a:xfrm>
          <a:off x="0" y="0"/>
          <a:ext cx="0" cy="0"/>
          <a:chOff x="0" y="0"/>
          <a:chExt cx="0" cy="0"/>
        </a:xfrm>
      </p:grpSpPr>
      <p:sp>
        <p:nvSpPr>
          <p:cNvPr id="325" name="Google Shape;325;g1f1d79a961a_0_107"/>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6" name="Google Shape;326;g1f1d79a961a_0_107"/>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327" name="Google Shape;327;g1f1d79a961a_0_107"/>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28" name="Google Shape;328;g1f1d79a961a_0_107"/>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29" name="Google Shape;329;g1f1d79a961a_0_107"/>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38" name="Shape 438"/>
        <p:cNvGrpSpPr/>
        <p:nvPr/>
      </p:nvGrpSpPr>
      <p:grpSpPr>
        <a:xfrm>
          <a:off x="0" y="0"/>
          <a:ext cx="0" cy="0"/>
          <a:chOff x="0" y="0"/>
          <a:chExt cx="0" cy="0"/>
        </a:xfrm>
      </p:grpSpPr>
      <p:sp>
        <p:nvSpPr>
          <p:cNvPr id="439" name="Google Shape;439;g1f1ffdb4b66_0_224"/>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rtl="0">
              <a:spcBef>
                <a:spcPts val="0"/>
              </a:spcBef>
              <a:spcAft>
                <a:spcPts val="0"/>
              </a:spcAft>
              <a:buClr>
                <a:schemeClr val="dk1"/>
              </a:buClr>
              <a:buSzPts val="3400"/>
              <a:buNone/>
              <a:defRPr sz="3400">
                <a:solidFill>
                  <a:schemeClr val="dk1"/>
                </a:solidFill>
              </a:defRPr>
            </a:lvl1pPr>
            <a:lvl2pPr lvl="1" rtl="0">
              <a:spcBef>
                <a:spcPts val="0"/>
              </a:spcBef>
              <a:spcAft>
                <a:spcPts val="0"/>
              </a:spcAft>
              <a:buClr>
                <a:schemeClr val="dk1"/>
              </a:buClr>
              <a:buSzPts val="3400"/>
              <a:buNone/>
              <a:defRPr sz="3400">
                <a:solidFill>
                  <a:schemeClr val="dk1"/>
                </a:solidFill>
              </a:defRPr>
            </a:lvl2pPr>
            <a:lvl3pPr lvl="2" rtl="0">
              <a:spcBef>
                <a:spcPts val="0"/>
              </a:spcBef>
              <a:spcAft>
                <a:spcPts val="0"/>
              </a:spcAft>
              <a:buClr>
                <a:schemeClr val="dk1"/>
              </a:buClr>
              <a:buSzPts val="3400"/>
              <a:buNone/>
              <a:defRPr sz="3400">
                <a:solidFill>
                  <a:schemeClr val="dk1"/>
                </a:solidFill>
              </a:defRPr>
            </a:lvl3pPr>
            <a:lvl4pPr lvl="3" rtl="0">
              <a:spcBef>
                <a:spcPts val="0"/>
              </a:spcBef>
              <a:spcAft>
                <a:spcPts val="0"/>
              </a:spcAft>
              <a:buClr>
                <a:schemeClr val="dk1"/>
              </a:buClr>
              <a:buSzPts val="3400"/>
              <a:buNone/>
              <a:defRPr sz="3400">
                <a:solidFill>
                  <a:schemeClr val="dk1"/>
                </a:solidFill>
              </a:defRPr>
            </a:lvl4pPr>
            <a:lvl5pPr lvl="4" rtl="0">
              <a:spcBef>
                <a:spcPts val="0"/>
              </a:spcBef>
              <a:spcAft>
                <a:spcPts val="0"/>
              </a:spcAft>
              <a:buClr>
                <a:schemeClr val="dk1"/>
              </a:buClr>
              <a:buSzPts val="3400"/>
              <a:buNone/>
              <a:defRPr sz="3400">
                <a:solidFill>
                  <a:schemeClr val="dk1"/>
                </a:solidFill>
              </a:defRPr>
            </a:lvl5pPr>
            <a:lvl6pPr lvl="5" rtl="0">
              <a:spcBef>
                <a:spcPts val="0"/>
              </a:spcBef>
              <a:spcAft>
                <a:spcPts val="0"/>
              </a:spcAft>
              <a:buClr>
                <a:schemeClr val="dk1"/>
              </a:buClr>
              <a:buSzPts val="3400"/>
              <a:buNone/>
              <a:defRPr sz="3400">
                <a:solidFill>
                  <a:schemeClr val="dk1"/>
                </a:solidFill>
              </a:defRPr>
            </a:lvl6pPr>
            <a:lvl7pPr lvl="6" rtl="0">
              <a:spcBef>
                <a:spcPts val="0"/>
              </a:spcBef>
              <a:spcAft>
                <a:spcPts val="0"/>
              </a:spcAft>
              <a:buClr>
                <a:schemeClr val="dk1"/>
              </a:buClr>
              <a:buSzPts val="3400"/>
              <a:buNone/>
              <a:defRPr sz="3400">
                <a:solidFill>
                  <a:schemeClr val="dk1"/>
                </a:solidFill>
              </a:defRPr>
            </a:lvl7pPr>
            <a:lvl8pPr lvl="7" rtl="0">
              <a:spcBef>
                <a:spcPts val="0"/>
              </a:spcBef>
              <a:spcAft>
                <a:spcPts val="0"/>
              </a:spcAft>
              <a:buClr>
                <a:schemeClr val="dk1"/>
              </a:buClr>
              <a:buSzPts val="3400"/>
              <a:buNone/>
              <a:defRPr sz="3400">
                <a:solidFill>
                  <a:schemeClr val="dk1"/>
                </a:solidFill>
              </a:defRPr>
            </a:lvl8pPr>
            <a:lvl9pPr lvl="8" rtl="0">
              <a:spcBef>
                <a:spcPts val="0"/>
              </a:spcBef>
              <a:spcAft>
                <a:spcPts val="0"/>
              </a:spcAft>
              <a:buClr>
                <a:schemeClr val="dk1"/>
              </a:buClr>
              <a:buSzPts val="3400"/>
              <a:buNone/>
              <a:defRPr sz="3400">
                <a:solidFill>
                  <a:schemeClr val="dk1"/>
                </a:solidFill>
              </a:defRPr>
            </a:lvl9pPr>
          </a:lstStyle>
          <a:p/>
        </p:txBody>
      </p:sp>
      <p:sp>
        <p:nvSpPr>
          <p:cNvPr id="440" name="Google Shape;440;g1f1ffdb4b66_0_224"/>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rtl="0">
              <a:lnSpc>
                <a:spcPct val="115000"/>
              </a:lnSpc>
              <a:spcBef>
                <a:spcPts val="0"/>
              </a:spcBef>
              <a:spcAft>
                <a:spcPts val="0"/>
              </a:spcAft>
              <a:buClr>
                <a:schemeClr val="dk2"/>
              </a:buClr>
              <a:buSzPts val="2200"/>
              <a:buChar char="●"/>
              <a:defRPr sz="2200">
                <a:solidFill>
                  <a:schemeClr val="dk2"/>
                </a:solidFill>
              </a:defRPr>
            </a:lvl1pPr>
            <a:lvl2pPr indent="-336550" lvl="1" marL="914400" rtl="0">
              <a:lnSpc>
                <a:spcPct val="115000"/>
              </a:lnSpc>
              <a:spcBef>
                <a:spcPts val="0"/>
              </a:spcBef>
              <a:spcAft>
                <a:spcPts val="0"/>
              </a:spcAft>
              <a:buClr>
                <a:schemeClr val="dk2"/>
              </a:buClr>
              <a:buSzPts val="1700"/>
              <a:buChar char="○"/>
              <a:defRPr sz="1700">
                <a:solidFill>
                  <a:schemeClr val="dk2"/>
                </a:solidFill>
              </a:defRPr>
            </a:lvl2pPr>
            <a:lvl3pPr indent="-336550" lvl="2" marL="1371600" rtl="0">
              <a:lnSpc>
                <a:spcPct val="115000"/>
              </a:lnSpc>
              <a:spcBef>
                <a:spcPts val="0"/>
              </a:spcBef>
              <a:spcAft>
                <a:spcPts val="0"/>
              </a:spcAft>
              <a:buClr>
                <a:schemeClr val="dk2"/>
              </a:buClr>
              <a:buSzPts val="1700"/>
              <a:buChar char="■"/>
              <a:defRPr sz="1700">
                <a:solidFill>
                  <a:schemeClr val="dk2"/>
                </a:solidFill>
              </a:defRPr>
            </a:lvl3pPr>
            <a:lvl4pPr indent="-336550" lvl="3" marL="1828800" rtl="0">
              <a:lnSpc>
                <a:spcPct val="115000"/>
              </a:lnSpc>
              <a:spcBef>
                <a:spcPts val="0"/>
              </a:spcBef>
              <a:spcAft>
                <a:spcPts val="0"/>
              </a:spcAft>
              <a:buClr>
                <a:schemeClr val="dk2"/>
              </a:buClr>
              <a:buSzPts val="1700"/>
              <a:buChar char="●"/>
              <a:defRPr sz="1700">
                <a:solidFill>
                  <a:schemeClr val="dk2"/>
                </a:solidFill>
              </a:defRPr>
            </a:lvl4pPr>
            <a:lvl5pPr indent="-336550" lvl="4" marL="2286000" rtl="0">
              <a:lnSpc>
                <a:spcPct val="115000"/>
              </a:lnSpc>
              <a:spcBef>
                <a:spcPts val="0"/>
              </a:spcBef>
              <a:spcAft>
                <a:spcPts val="0"/>
              </a:spcAft>
              <a:buClr>
                <a:schemeClr val="dk2"/>
              </a:buClr>
              <a:buSzPts val="1700"/>
              <a:buChar char="○"/>
              <a:defRPr sz="1700">
                <a:solidFill>
                  <a:schemeClr val="dk2"/>
                </a:solidFill>
              </a:defRPr>
            </a:lvl5pPr>
            <a:lvl6pPr indent="-336550" lvl="5" marL="2743200" rtl="0">
              <a:lnSpc>
                <a:spcPct val="115000"/>
              </a:lnSpc>
              <a:spcBef>
                <a:spcPts val="0"/>
              </a:spcBef>
              <a:spcAft>
                <a:spcPts val="0"/>
              </a:spcAft>
              <a:buClr>
                <a:schemeClr val="dk2"/>
              </a:buClr>
              <a:buSzPts val="1700"/>
              <a:buChar char="■"/>
              <a:defRPr sz="1700">
                <a:solidFill>
                  <a:schemeClr val="dk2"/>
                </a:solidFill>
              </a:defRPr>
            </a:lvl6pPr>
            <a:lvl7pPr indent="-336550" lvl="6" marL="3200400" rtl="0">
              <a:lnSpc>
                <a:spcPct val="115000"/>
              </a:lnSpc>
              <a:spcBef>
                <a:spcPts val="0"/>
              </a:spcBef>
              <a:spcAft>
                <a:spcPts val="0"/>
              </a:spcAft>
              <a:buClr>
                <a:schemeClr val="dk2"/>
              </a:buClr>
              <a:buSzPts val="1700"/>
              <a:buChar char="●"/>
              <a:defRPr sz="1700">
                <a:solidFill>
                  <a:schemeClr val="dk2"/>
                </a:solidFill>
              </a:defRPr>
            </a:lvl7pPr>
            <a:lvl8pPr indent="-336550" lvl="7" marL="3657600" rtl="0">
              <a:lnSpc>
                <a:spcPct val="115000"/>
              </a:lnSpc>
              <a:spcBef>
                <a:spcPts val="0"/>
              </a:spcBef>
              <a:spcAft>
                <a:spcPts val="0"/>
              </a:spcAft>
              <a:buClr>
                <a:schemeClr val="dk2"/>
              </a:buClr>
              <a:buSzPts val="1700"/>
              <a:buChar char="○"/>
              <a:defRPr sz="1700">
                <a:solidFill>
                  <a:schemeClr val="dk2"/>
                </a:solidFill>
              </a:defRPr>
            </a:lvl8pPr>
            <a:lvl9pPr indent="-336550" lvl="8" marL="4114800" rtl="0">
              <a:lnSpc>
                <a:spcPct val="115000"/>
              </a:lnSpc>
              <a:spcBef>
                <a:spcPts val="0"/>
              </a:spcBef>
              <a:spcAft>
                <a:spcPts val="0"/>
              </a:spcAft>
              <a:buClr>
                <a:schemeClr val="dk2"/>
              </a:buClr>
              <a:buSzPts val="1700"/>
              <a:buChar char="■"/>
              <a:defRPr sz="1700">
                <a:solidFill>
                  <a:schemeClr val="dk2"/>
                </a:solidFill>
              </a:defRPr>
            </a:lvl9pPr>
          </a:lstStyle>
          <a:p/>
        </p:txBody>
      </p:sp>
      <p:sp>
        <p:nvSpPr>
          <p:cNvPr id="441" name="Google Shape;441;g1f1ffdb4b66_0_224"/>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lvl="0" rtl="0" algn="r">
              <a:buNone/>
              <a:defRPr sz="1200">
                <a:solidFill>
                  <a:schemeClr val="dk2"/>
                </a:solidFill>
              </a:defRPr>
            </a:lvl1pPr>
            <a:lvl2pPr lvl="1" rtl="0" algn="r">
              <a:buNone/>
              <a:defRPr sz="1200">
                <a:solidFill>
                  <a:schemeClr val="dk2"/>
                </a:solidFill>
              </a:defRPr>
            </a:lvl2pPr>
            <a:lvl3pPr lvl="2" rtl="0" algn="r">
              <a:buNone/>
              <a:defRPr sz="1200">
                <a:solidFill>
                  <a:schemeClr val="dk2"/>
                </a:solidFill>
              </a:defRPr>
            </a:lvl3pPr>
            <a:lvl4pPr lvl="3" rtl="0" algn="r">
              <a:buNone/>
              <a:defRPr sz="1200">
                <a:solidFill>
                  <a:schemeClr val="dk2"/>
                </a:solidFill>
              </a:defRPr>
            </a:lvl4pPr>
            <a:lvl5pPr lvl="4" rtl="0" algn="r">
              <a:buNone/>
              <a:defRPr sz="1200">
                <a:solidFill>
                  <a:schemeClr val="dk2"/>
                </a:solidFill>
              </a:defRPr>
            </a:lvl5pPr>
            <a:lvl6pPr lvl="5" rtl="0" algn="r">
              <a:buNone/>
              <a:defRPr sz="1200">
                <a:solidFill>
                  <a:schemeClr val="dk2"/>
                </a:solidFill>
              </a:defRPr>
            </a:lvl6pPr>
            <a:lvl7pPr lvl="6" rtl="0" algn="r">
              <a:buNone/>
              <a:defRPr sz="1200">
                <a:solidFill>
                  <a:schemeClr val="dk2"/>
                </a:solidFill>
              </a:defRPr>
            </a:lvl7pPr>
            <a:lvl8pPr lvl="7" rtl="0" algn="r">
              <a:buNone/>
              <a:defRPr sz="1200">
                <a:solidFill>
                  <a:schemeClr val="dk2"/>
                </a:solidFill>
              </a:defRPr>
            </a:lvl8pPr>
            <a:lvl9pPr lvl="8" rtl="0" algn="r">
              <a:buNone/>
              <a:defRPr sz="12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hyperlink" Target="mailto:4804191858@students.ocps.net" TargetMode="Externa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2.xml"/><Relationship Id="rId3" Type="http://schemas.openxmlformats.org/officeDocument/2006/relationships/hyperlink" Target="mailto:4804210309@students.ocps.ne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3.xml"/><Relationship Id="rId3" Type="http://schemas.openxmlformats.org/officeDocument/2006/relationships/hyperlink" Target="mailto:4804169963@students.ocps.ne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4.xml"/><Relationship Id="rId3" Type="http://schemas.openxmlformats.org/officeDocument/2006/relationships/hyperlink" Target="mailto:micheal.carrizales@ocps.net" TargetMode="Externa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athleticclearance.fhsaahom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tinyurl.com/PT2324" TargetMode="Externa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 Id="rId3" Type="http://schemas.openxmlformats.org/officeDocument/2006/relationships/image" Target="../media/image22.jpg"/><Relationship Id="rId4" Type="http://schemas.openxmlformats.org/officeDocument/2006/relationships/hyperlink" Target="mailto:4804154679@students.ocps.net" TargetMode="External"/><Relationship Id="rId5" Type="http://schemas.openxmlformats.org/officeDocument/2006/relationships/hyperlink" Target="mailto:4804182497@students.ocps.ne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500" name="Google Shape;500;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501" name="Google Shape;501;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C/ Technical Sergeant Daphne Bray</a:t>
            </a:r>
            <a:endParaRPr b="0" i="0" sz="2800" u="none" cap="none" strike="noStrike">
              <a:solidFill>
                <a:srgbClr val="000000"/>
              </a:solidFill>
              <a:latin typeface="Times New Roman"/>
              <a:ea typeface="Times New Roman"/>
              <a:cs typeface="Times New Roman"/>
              <a:sym typeface="Times New Roman"/>
            </a:endParaRPr>
          </a:p>
        </p:txBody>
      </p:sp>
      <p:sp>
        <p:nvSpPr>
          <p:cNvPr id="502" name="Google Shape;502;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503" name="Google Shape;503;gf9758be2c3_0_26"/>
          <p:cNvSpPr txBox="1"/>
          <p:nvPr/>
        </p:nvSpPr>
        <p:spPr>
          <a:xfrm>
            <a:off x="7591125" y="6003925"/>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lang="en-US" sz="2000">
                <a:solidFill>
                  <a:schemeClr val="dk1"/>
                </a:solidFill>
                <a:latin typeface="Times New Roman"/>
                <a:ea typeface="Times New Roman"/>
                <a:cs typeface="Times New Roman"/>
                <a:sym typeface="Times New Roman"/>
              </a:rPr>
              <a:t>20</a:t>
            </a:r>
            <a:r>
              <a:rPr b="0" i="0" lang="en-US" sz="2000" u="none" cap="none" strike="noStrike">
                <a:solidFill>
                  <a:schemeClr val="dk1"/>
                </a:solidFill>
                <a:latin typeface="Times New Roman"/>
                <a:ea typeface="Times New Roman"/>
                <a:cs typeface="Times New Roman"/>
                <a:sym typeface="Times New Roman"/>
              </a:rPr>
              <a:t> February 2024</a:t>
            </a:r>
            <a:endParaRPr b="0" i="0" sz="2000" u="none" cap="none" strike="noStrike">
              <a:solidFill>
                <a:schemeClr val="dk1"/>
              </a:solidFill>
              <a:latin typeface="Times New Roman"/>
              <a:ea typeface="Times New Roman"/>
              <a:cs typeface="Times New Roman"/>
              <a:sym typeface="Times New Roman"/>
            </a:endParaRPr>
          </a:p>
        </p:txBody>
      </p:sp>
      <p:sp>
        <p:nvSpPr>
          <p:cNvPr id="504" name="Google Shape;504;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505" name="Google Shape;505;gf9758be2c3_0_26"/>
          <p:cNvSpPr txBox="1"/>
          <p:nvPr/>
        </p:nvSpPr>
        <p:spPr>
          <a:xfrm>
            <a:off x="2669771" y="6275634"/>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506" name="Google Shape;506;gf9758be2c3_0_26"/>
          <p:cNvSpPr txBox="1"/>
          <p:nvPr/>
        </p:nvSpPr>
        <p:spPr>
          <a:xfrm>
            <a:off x="4437500"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507" name="Google Shape;507;gf9758be2c3_0_26"/>
          <p:cNvSpPr txBox="1"/>
          <p:nvPr/>
        </p:nvSpPr>
        <p:spPr>
          <a:xfrm>
            <a:off x="52943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508" name="Google Shape;508;gf9758be2c3_0_26"/>
          <p:cNvSpPr txBox="1"/>
          <p:nvPr/>
        </p:nvSpPr>
        <p:spPr>
          <a:xfrm>
            <a:off x="62424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xEl>
                                              <p:pRg end="0" st="0"/>
                                            </p:txEl>
                                          </p:spTgt>
                                        </p:tgtEl>
                                        <p:attrNameLst>
                                          <p:attrName>style.visibility</p:attrName>
                                        </p:attrNameLst>
                                      </p:cBhvr>
                                      <p:to>
                                        <p:strVal val="visible"/>
                                      </p:to>
                                    </p:set>
                                    <p:animEffect filter="fade" transition="in">
                                      <p:cBhvr>
                                        <p:cTn dur="500"/>
                                        <p:tgtEl>
                                          <p:spTgt spid="5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7">
                                            <p:txEl>
                                              <p:pRg end="0" st="0"/>
                                            </p:txEl>
                                          </p:spTgt>
                                        </p:tgtEl>
                                        <p:attrNameLst>
                                          <p:attrName>style.visibility</p:attrName>
                                        </p:attrNameLst>
                                      </p:cBhvr>
                                      <p:to>
                                        <p:strVal val="visible"/>
                                      </p:to>
                                    </p:set>
                                    <p:anim calcmode="lin" valueType="num">
                                      <p:cBhvr additive="base">
                                        <p:cTn dur="500"/>
                                        <p:tgtEl>
                                          <p:spTgt spid="50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xEl>
                                              <p:pRg end="0" st="0"/>
                                            </p:txEl>
                                          </p:spTgt>
                                        </p:tgtEl>
                                        <p:attrNameLst>
                                          <p:attrName>style.visibility</p:attrName>
                                        </p:attrNameLst>
                                      </p:cBhvr>
                                      <p:to>
                                        <p:strVal val="visible"/>
                                      </p:to>
                                    </p:set>
                                    <p:animEffect filter="fade" transition="in">
                                      <p:cBhvr>
                                        <p:cTn dur="2000"/>
                                        <p:tgtEl>
                                          <p:spTgt spid="50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g1efa25b2a9b_0_263"/>
          <p:cNvSpPr txBox="1"/>
          <p:nvPr>
            <p:ph type="title"/>
          </p:nvPr>
        </p:nvSpPr>
        <p:spPr>
          <a:xfrm>
            <a:off x="601392" y="-7"/>
            <a:ext cx="8728800" cy="1467000"/>
          </a:xfrm>
          <a:prstGeom prst="rect">
            <a:avLst/>
          </a:prstGeom>
          <a:noFill/>
          <a:ln>
            <a:noFill/>
          </a:ln>
        </p:spPr>
        <p:txBody>
          <a:bodyPr anchorCtr="0" anchor="ctr" bIns="46550" lIns="93125" spcFirstLastPara="1" rIns="93125" wrap="square" tIns="46550">
            <a:noAutofit/>
          </a:bodyPr>
          <a:lstStyle/>
          <a:p>
            <a:pPr indent="0" lvl="0" marL="0" rtl="0" algn="ctr">
              <a:lnSpc>
                <a:spcPct val="90000"/>
              </a:lnSpc>
              <a:spcBef>
                <a:spcPts val="0"/>
              </a:spcBef>
              <a:spcAft>
                <a:spcPts val="0"/>
              </a:spcAft>
              <a:buSzPts val="1800"/>
              <a:buNone/>
            </a:pPr>
            <a:r>
              <a:rPr b="1" lang="en-US" sz="3600">
                <a:solidFill>
                  <a:srgbClr val="002060"/>
                </a:solidFill>
                <a:latin typeface="Times New Roman"/>
                <a:ea typeface="Times New Roman"/>
                <a:cs typeface="Times New Roman"/>
                <a:sym typeface="Times New Roman"/>
              </a:rPr>
              <a:t>Model Rocketry</a:t>
            </a:r>
            <a:endParaRPr b="1" sz="3600">
              <a:solidFill>
                <a:srgbClr val="002060"/>
              </a:solidFill>
              <a:latin typeface="Times New Roman"/>
              <a:ea typeface="Times New Roman"/>
              <a:cs typeface="Times New Roman"/>
              <a:sym typeface="Times New Roman"/>
            </a:endParaRPr>
          </a:p>
        </p:txBody>
      </p:sp>
      <p:sp>
        <p:nvSpPr>
          <p:cNvPr id="596" name="Google Shape;596;g1efa25b2a9b_0_263"/>
          <p:cNvSpPr txBox="1"/>
          <p:nvPr>
            <p:ph idx="1" type="body"/>
          </p:nvPr>
        </p:nvSpPr>
        <p:spPr>
          <a:xfrm>
            <a:off x="0" y="1567550"/>
            <a:ext cx="7286100" cy="5349900"/>
          </a:xfrm>
          <a:prstGeom prst="rect">
            <a:avLst/>
          </a:prstGeom>
          <a:noFill/>
          <a:ln>
            <a:noFill/>
          </a:ln>
        </p:spPr>
        <p:txBody>
          <a:bodyPr anchorCtr="0" anchor="t" bIns="46550" lIns="93125" spcFirstLastPara="1" rIns="93125" wrap="square" tIns="46550">
            <a:noAutofit/>
          </a:bodyPr>
          <a:lstStyle/>
          <a:p>
            <a:pPr indent="0" lvl="0" marL="0" rtl="0" algn="l">
              <a:lnSpc>
                <a:spcPct val="115000"/>
              </a:lnSpc>
              <a:spcBef>
                <a:spcPts val="1200"/>
              </a:spcBef>
              <a:spcAft>
                <a:spcPts val="0"/>
              </a:spcAft>
              <a:buSzPts val="1800"/>
              <a:buNone/>
            </a:pPr>
            <a:r>
              <a:rPr lang="en-US" sz="2400">
                <a:solidFill>
                  <a:srgbClr val="222222"/>
                </a:solidFill>
                <a:highlight>
                  <a:srgbClr val="FFFFFF"/>
                </a:highlight>
                <a:latin typeface="Arial"/>
                <a:ea typeface="Arial"/>
                <a:cs typeface="Arial"/>
                <a:sym typeface="Arial"/>
              </a:rPr>
              <a:t>Interested in building model rockets? This is for you!</a:t>
            </a:r>
            <a:endParaRPr sz="24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800"/>
              <a:buNone/>
            </a:pPr>
            <a:r>
              <a:t/>
            </a:r>
            <a:endParaRPr sz="24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800"/>
              <a:buNone/>
            </a:pPr>
            <a:r>
              <a:rPr lang="en-US" sz="2400">
                <a:solidFill>
                  <a:srgbClr val="222222"/>
                </a:solidFill>
                <a:highlight>
                  <a:srgbClr val="FFFFFF"/>
                </a:highlight>
                <a:latin typeface="Arial"/>
                <a:ea typeface="Arial"/>
                <a:cs typeface="Arial"/>
                <a:sym typeface="Arial"/>
              </a:rPr>
              <a:t>Model Rocketry is a STEM-based LDR in which you build launchable rockets. You will earn the Model Rocketry badge if you successfully launch 3 rockets.</a:t>
            </a:r>
            <a:endParaRPr sz="24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800"/>
              <a:buNone/>
            </a:pPr>
            <a:r>
              <a:t/>
            </a:r>
            <a:endParaRPr sz="24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800"/>
              <a:buNone/>
            </a:pPr>
            <a:r>
              <a:rPr lang="en-US" sz="2400">
                <a:solidFill>
                  <a:srgbClr val="222222"/>
                </a:solidFill>
                <a:highlight>
                  <a:srgbClr val="FFFFFF"/>
                </a:highlight>
                <a:latin typeface="Arial"/>
                <a:ea typeface="Arial"/>
                <a:cs typeface="Arial"/>
                <a:sym typeface="Arial"/>
              </a:rPr>
              <a:t>Please contact C/ TSgt Princess Tolbert at 407-259-7171 or </a:t>
            </a:r>
            <a:r>
              <a:rPr lang="en-US" sz="2400" u="sng">
                <a:solidFill>
                  <a:schemeClr val="hlink"/>
                </a:solidFill>
                <a:highlight>
                  <a:srgbClr val="FFFFFF"/>
                </a:highlight>
                <a:latin typeface="Arial"/>
                <a:ea typeface="Arial"/>
                <a:cs typeface="Arial"/>
                <a:sym typeface="Arial"/>
                <a:hlinkClick r:id="rId3"/>
              </a:rPr>
              <a:t>4804191858@students.ocps.net</a:t>
            </a:r>
            <a:r>
              <a:rPr lang="en-US" sz="2400">
                <a:solidFill>
                  <a:srgbClr val="222222"/>
                </a:solidFill>
                <a:highlight>
                  <a:srgbClr val="FFFFFF"/>
                </a:highlight>
                <a:latin typeface="Arial"/>
                <a:ea typeface="Arial"/>
                <a:cs typeface="Arial"/>
                <a:sym typeface="Arial"/>
              </a:rPr>
              <a:t> if you are interested or have any questions.</a:t>
            </a:r>
            <a:endParaRPr sz="24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1200"/>
              </a:spcAft>
              <a:buSzPts val="1800"/>
              <a:buNone/>
            </a:pPr>
            <a:r>
              <a:t/>
            </a:r>
            <a:endParaRPr sz="2700">
              <a:solidFill>
                <a:srgbClr val="222222"/>
              </a:solidFill>
              <a:highlight>
                <a:srgbClr val="FFFFFF"/>
              </a:highlight>
              <a:latin typeface="Arial"/>
              <a:ea typeface="Arial"/>
              <a:cs typeface="Arial"/>
              <a:sym typeface="Arial"/>
            </a:endParaRPr>
          </a:p>
        </p:txBody>
      </p:sp>
      <p:pic>
        <p:nvPicPr>
          <p:cNvPr id="597" name="Google Shape;597;g1efa25b2a9b_0_263"/>
          <p:cNvPicPr preferRelativeResize="0"/>
          <p:nvPr/>
        </p:nvPicPr>
        <p:blipFill rotWithShape="1">
          <a:blip r:embed="rId4">
            <a:alphaModFix/>
          </a:blip>
          <a:srcRect b="0" l="0" r="0" t="0"/>
          <a:stretch/>
        </p:blipFill>
        <p:spPr>
          <a:xfrm>
            <a:off x="7747995" y="1529800"/>
            <a:ext cx="1380999" cy="406920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g1f1d63d2817_1_248"/>
          <p:cNvSpPr txBox="1"/>
          <p:nvPr>
            <p:ph type="title"/>
          </p:nvPr>
        </p:nvSpPr>
        <p:spPr>
          <a:xfrm>
            <a:off x="357848" y="189794"/>
            <a:ext cx="8728800" cy="14670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SzPts val="1800"/>
              <a:buNone/>
            </a:pPr>
            <a:r>
              <a:rPr lang="en-US" sz="4200">
                <a:solidFill>
                  <a:srgbClr val="002060"/>
                </a:solidFill>
                <a:latin typeface="Merriweather"/>
                <a:ea typeface="Merriweather"/>
                <a:cs typeface="Merriweather"/>
                <a:sym typeface="Merriweather"/>
              </a:rPr>
              <a:t>Air Force Ball 2024 Pictures</a:t>
            </a:r>
            <a:endParaRPr sz="4200">
              <a:solidFill>
                <a:srgbClr val="002060"/>
              </a:solidFill>
              <a:latin typeface="Merriweather"/>
              <a:ea typeface="Merriweather"/>
              <a:cs typeface="Merriweather"/>
              <a:sym typeface="Merriweather"/>
            </a:endParaRPr>
          </a:p>
        </p:txBody>
      </p:sp>
      <p:sp>
        <p:nvSpPr>
          <p:cNvPr id="603" name="Google Shape;603;g1f1d63d2817_1_248"/>
          <p:cNvSpPr txBox="1"/>
          <p:nvPr>
            <p:ph idx="1" type="body"/>
          </p:nvPr>
        </p:nvSpPr>
        <p:spPr>
          <a:xfrm>
            <a:off x="695772" y="1656851"/>
            <a:ext cx="8728800" cy="4815600"/>
          </a:xfrm>
          <a:prstGeom prst="rect">
            <a:avLst/>
          </a:prstGeom>
          <a:noFill/>
          <a:ln>
            <a:noFill/>
          </a:ln>
        </p:spPr>
        <p:txBody>
          <a:bodyPr anchorCtr="0" anchor="t" bIns="46550" lIns="93125" spcFirstLastPara="1" rIns="93125" wrap="square" tIns="46550">
            <a:normAutofit/>
          </a:bodyPr>
          <a:lstStyle/>
          <a:p>
            <a:pPr indent="0" lvl="0" marL="0" rtl="0" algn="l">
              <a:lnSpc>
                <a:spcPct val="90000"/>
              </a:lnSpc>
              <a:spcBef>
                <a:spcPts val="1100"/>
              </a:spcBef>
              <a:spcAft>
                <a:spcPts val="0"/>
              </a:spcAft>
              <a:buSzPts val="1800"/>
              <a:buNone/>
            </a:pPr>
            <a:r>
              <a:rPr lang="en-US" sz="2800">
                <a:solidFill>
                  <a:srgbClr val="002060"/>
                </a:solidFill>
              </a:rPr>
              <a:t>Here is the link for the pictures from the Air Force Ball this past Saturday, taken by Kristin Stewart. Feel free to download them and post them on your Instagram! Please make sure to tag </a:t>
            </a:r>
            <a:r>
              <a:rPr b="1" lang="en-US" sz="2800">
                <a:solidFill>
                  <a:srgbClr val="002060"/>
                </a:solidFill>
              </a:rPr>
              <a:t>@wohs_fl802</a:t>
            </a:r>
            <a:r>
              <a:rPr lang="en-US" sz="2800">
                <a:solidFill>
                  <a:srgbClr val="002060"/>
                </a:solidFill>
              </a:rPr>
              <a:t>!</a:t>
            </a:r>
            <a:endParaRPr sz="2800">
              <a:solidFill>
                <a:srgbClr val="002060"/>
              </a:solidFill>
            </a:endParaRPr>
          </a:p>
        </p:txBody>
      </p:sp>
      <p:pic>
        <p:nvPicPr>
          <p:cNvPr id="604" name="Google Shape;604;g1f1d63d2817_1_248"/>
          <p:cNvPicPr preferRelativeResize="0"/>
          <p:nvPr/>
        </p:nvPicPr>
        <p:blipFill rotWithShape="1">
          <a:blip r:embed="rId3">
            <a:alphaModFix/>
          </a:blip>
          <a:srcRect b="7192" l="0" r="0" t="10135"/>
          <a:stretch/>
        </p:blipFill>
        <p:spPr>
          <a:xfrm>
            <a:off x="3196362" y="4093900"/>
            <a:ext cx="3051775" cy="2712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g1f1d79a961a_0_99"/>
          <p:cNvSpPr txBox="1"/>
          <p:nvPr>
            <p:ph type="title"/>
          </p:nvPr>
        </p:nvSpPr>
        <p:spPr>
          <a:xfrm>
            <a:off x="146304" y="166809"/>
            <a:ext cx="94245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Logistics</a:t>
            </a:r>
            <a:endParaRPr/>
          </a:p>
        </p:txBody>
      </p:sp>
      <p:sp>
        <p:nvSpPr>
          <p:cNvPr id="610" name="Google Shape;610;g1f1d79a961a_0_99"/>
          <p:cNvSpPr txBox="1"/>
          <p:nvPr/>
        </p:nvSpPr>
        <p:spPr>
          <a:xfrm>
            <a:off x="61125" y="1561250"/>
            <a:ext cx="1011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611" name="Google Shape;611;g1f1d79a961a_0_99"/>
          <p:cNvSpPr txBox="1"/>
          <p:nvPr/>
        </p:nvSpPr>
        <p:spPr>
          <a:xfrm>
            <a:off x="522500" y="1561250"/>
            <a:ext cx="9075300" cy="1035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t/>
            </a:r>
            <a:endParaRPr b="0" i="0" sz="2200" u="none" cap="none" strike="noStrike">
              <a:solidFill>
                <a:schemeClr val="dk1"/>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Calibri"/>
              <a:ea typeface="Calibri"/>
              <a:cs typeface="Calibri"/>
              <a:sym typeface="Calibri"/>
            </a:endParaRPr>
          </a:p>
        </p:txBody>
      </p:sp>
      <p:sp>
        <p:nvSpPr>
          <p:cNvPr id="612" name="Google Shape;612;g1f1d79a961a_0_99"/>
          <p:cNvSpPr txBox="1"/>
          <p:nvPr/>
        </p:nvSpPr>
        <p:spPr>
          <a:xfrm>
            <a:off x="146300" y="1961450"/>
            <a:ext cx="9786300" cy="253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899"/>
              <a:buFont typeface="Arial"/>
              <a:buNone/>
            </a:pPr>
            <a:r>
              <a:rPr b="0" i="0" lang="en-US" sz="3899" u="none" cap="none" strike="noStrike">
                <a:solidFill>
                  <a:schemeClr val="dk1"/>
                </a:solidFill>
                <a:latin typeface="Calibri"/>
                <a:ea typeface="Calibri"/>
                <a:cs typeface="Calibri"/>
                <a:sym typeface="Calibri"/>
              </a:rPr>
              <a:t>If you borrowed a bowtie from logistics for the Air Force Ball please return and sign it back in as soon as possible. </a:t>
            </a:r>
            <a:endParaRPr b="0" i="0" sz="3899" u="none" cap="none" strike="noStrike">
              <a:solidFill>
                <a:schemeClr val="dk1"/>
              </a:solidFill>
              <a:latin typeface="Calibri"/>
              <a:ea typeface="Calibri"/>
              <a:cs typeface="Calibri"/>
              <a:sym typeface="Calibri"/>
            </a:endParaRPr>
          </a:p>
        </p:txBody>
      </p:sp>
      <p:sp>
        <p:nvSpPr>
          <p:cNvPr id="613" name="Google Shape;613;g1f1d79a961a_0_99"/>
          <p:cNvSpPr txBox="1"/>
          <p:nvPr/>
        </p:nvSpPr>
        <p:spPr>
          <a:xfrm>
            <a:off x="146300" y="6175825"/>
            <a:ext cx="10223700" cy="11091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700"/>
              </a:spcBef>
              <a:spcAft>
                <a:spcPts val="0"/>
              </a:spcAft>
              <a:buClr>
                <a:schemeClr val="dk1"/>
              </a:buClr>
              <a:buSzPts val="900"/>
              <a:buFont typeface="Arial"/>
              <a:buNone/>
            </a:pPr>
            <a:r>
              <a:rPr b="0" i="0" lang="en-US" sz="2100" u="none" cap="none" strike="noStrike">
                <a:solidFill>
                  <a:schemeClr val="dk1"/>
                </a:solidFill>
                <a:latin typeface="Arial"/>
                <a:ea typeface="Arial"/>
                <a:cs typeface="Arial"/>
                <a:sym typeface="Arial"/>
              </a:rPr>
              <a:t>If there is any questions or concerns please contact C/TSgt Vanessa Maloney at </a:t>
            </a:r>
            <a:r>
              <a:rPr b="0" i="0" lang="en-US" sz="2100" u="sng" cap="none" strike="noStrike">
                <a:solidFill>
                  <a:schemeClr val="hlink"/>
                </a:solidFill>
                <a:latin typeface="Arial"/>
                <a:ea typeface="Arial"/>
                <a:cs typeface="Arial"/>
                <a:sym typeface="Arial"/>
                <a:hlinkClick r:id="rId3"/>
              </a:rPr>
              <a:t>4804210309@students.ocps.net</a:t>
            </a:r>
            <a:r>
              <a:rPr b="0" i="0" lang="en-US" sz="2100" u="none" cap="none" strike="noStrike">
                <a:solidFill>
                  <a:schemeClr val="dk1"/>
                </a:solidFill>
                <a:latin typeface="Arial"/>
                <a:ea typeface="Arial"/>
                <a:cs typeface="Arial"/>
                <a:sym typeface="Arial"/>
              </a:rPr>
              <a:t> or 321-318-2929</a:t>
            </a:r>
            <a:endParaRPr b="0" i="0" sz="3399"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g1f1ffdb4b66_0_218"/>
          <p:cNvSpPr txBox="1"/>
          <p:nvPr>
            <p:ph type="title"/>
          </p:nvPr>
        </p:nvSpPr>
        <p:spPr>
          <a:xfrm>
            <a:off x="419273" y="230631"/>
            <a:ext cx="8728800" cy="1467000"/>
          </a:xfrm>
          <a:prstGeom prst="rect">
            <a:avLst/>
          </a:prstGeom>
        </p:spPr>
        <p:txBody>
          <a:bodyPr anchorCtr="0" anchor="ctr" bIns="46550" lIns="93125" spcFirstLastPara="1" rIns="93125" wrap="square" tIns="46550">
            <a:normAutofit/>
          </a:bodyPr>
          <a:lstStyle/>
          <a:p>
            <a:pPr indent="0" lvl="0" marL="0" rtl="0" algn="ctr">
              <a:spcBef>
                <a:spcPts val="0"/>
              </a:spcBef>
              <a:spcAft>
                <a:spcPts val="0"/>
              </a:spcAft>
              <a:buNone/>
            </a:pPr>
            <a:r>
              <a:rPr lang="en-US" sz="4700">
                <a:solidFill>
                  <a:srgbClr val="002060"/>
                </a:solidFill>
              </a:rPr>
              <a:t>Orange Rope/PT Rope</a:t>
            </a:r>
            <a:endParaRPr sz="4700">
              <a:solidFill>
                <a:srgbClr val="002060"/>
              </a:solidFill>
            </a:endParaRPr>
          </a:p>
        </p:txBody>
      </p:sp>
      <p:sp>
        <p:nvSpPr>
          <p:cNvPr id="619" name="Google Shape;619;g1f1ffdb4b66_0_218"/>
          <p:cNvSpPr txBox="1"/>
          <p:nvPr>
            <p:ph idx="1" type="body"/>
          </p:nvPr>
        </p:nvSpPr>
        <p:spPr>
          <a:xfrm>
            <a:off x="419272" y="1849646"/>
            <a:ext cx="9005400" cy="4944900"/>
          </a:xfrm>
          <a:prstGeom prst="rect">
            <a:avLst/>
          </a:prstGeom>
        </p:spPr>
        <p:txBody>
          <a:bodyPr anchorCtr="0" anchor="t" bIns="46550" lIns="93125" spcFirstLastPara="1" rIns="93125" wrap="square" tIns="46550">
            <a:normAutofit/>
          </a:bodyPr>
          <a:lstStyle/>
          <a:p>
            <a:pPr indent="0" lvl="0" marL="0" rtl="0" algn="l">
              <a:spcBef>
                <a:spcPts val="1100"/>
              </a:spcBef>
              <a:spcAft>
                <a:spcPts val="0"/>
              </a:spcAft>
              <a:buNone/>
            </a:pPr>
            <a:r>
              <a:rPr i="1" lang="en-US" sz="2500">
                <a:solidFill>
                  <a:srgbClr val="002060"/>
                </a:solidFill>
                <a:latin typeface="Merriweather"/>
                <a:ea typeface="Merriweather"/>
                <a:cs typeface="Merriweather"/>
                <a:sym typeface="Merriweather"/>
              </a:rPr>
              <a:t>Flight Commanders,</a:t>
            </a:r>
            <a:endParaRPr i="1" sz="2500">
              <a:solidFill>
                <a:srgbClr val="002060"/>
              </a:solidFill>
              <a:latin typeface="Merriweather"/>
              <a:ea typeface="Merriweather"/>
              <a:cs typeface="Merriweather"/>
              <a:sym typeface="Merriweather"/>
            </a:endParaRPr>
          </a:p>
          <a:p>
            <a:pPr indent="0" lvl="0" marL="0" rtl="0" algn="l">
              <a:spcBef>
                <a:spcPts val="1100"/>
              </a:spcBef>
              <a:spcAft>
                <a:spcPts val="0"/>
              </a:spcAft>
              <a:buNone/>
            </a:pPr>
            <a:r>
              <a:rPr lang="en-US" sz="2500">
                <a:solidFill>
                  <a:srgbClr val="002060"/>
                </a:solidFill>
                <a:latin typeface="Merriweather"/>
                <a:ea typeface="Merriweather"/>
                <a:cs typeface="Merriweather"/>
                <a:sym typeface="Merriweather"/>
              </a:rPr>
              <a:t>Please remember to award Orange Rope and PT Rope </a:t>
            </a:r>
            <a:r>
              <a:rPr lang="en-US" sz="2500" u="sng">
                <a:solidFill>
                  <a:srgbClr val="002060"/>
                </a:solidFill>
                <a:latin typeface="Merriweather"/>
                <a:ea typeface="Merriweather"/>
                <a:cs typeface="Merriweather"/>
                <a:sym typeface="Merriweather"/>
              </a:rPr>
              <a:t>every </a:t>
            </a:r>
            <a:r>
              <a:rPr b="1" lang="en-US" sz="2500" u="sng">
                <a:solidFill>
                  <a:srgbClr val="002060"/>
                </a:solidFill>
                <a:latin typeface="Merriweather"/>
                <a:ea typeface="Merriweather"/>
                <a:cs typeface="Merriweather"/>
                <a:sym typeface="Merriweather"/>
              </a:rPr>
              <a:t>other </a:t>
            </a:r>
            <a:r>
              <a:rPr lang="en-US" sz="2500" u="sng">
                <a:solidFill>
                  <a:srgbClr val="002060"/>
                </a:solidFill>
                <a:latin typeface="Merriweather"/>
                <a:ea typeface="Merriweather"/>
                <a:cs typeface="Merriweather"/>
                <a:sym typeface="Merriweather"/>
              </a:rPr>
              <a:t>Wednesday.</a:t>
            </a:r>
            <a:r>
              <a:rPr lang="en-US" sz="2500">
                <a:solidFill>
                  <a:srgbClr val="002060"/>
                </a:solidFill>
                <a:latin typeface="Merriweather"/>
                <a:ea typeface="Merriweather"/>
                <a:cs typeface="Merriweather"/>
                <a:sym typeface="Merriweather"/>
              </a:rPr>
              <a:t> Look at the unit calendar on the website to keep track of when they should be awarded. </a:t>
            </a:r>
            <a:endParaRPr sz="2500">
              <a:solidFill>
                <a:srgbClr val="002060"/>
              </a:solidFill>
              <a:latin typeface="Merriweather"/>
              <a:ea typeface="Merriweather"/>
              <a:cs typeface="Merriweather"/>
              <a:sym typeface="Merriweather"/>
            </a:endParaRPr>
          </a:p>
          <a:p>
            <a:pPr indent="0" lvl="0" marL="0" rtl="0" algn="l">
              <a:spcBef>
                <a:spcPts val="1100"/>
              </a:spcBef>
              <a:spcAft>
                <a:spcPts val="0"/>
              </a:spcAft>
              <a:buNone/>
            </a:pPr>
            <a:r>
              <a:rPr lang="en-US" sz="2500">
                <a:solidFill>
                  <a:srgbClr val="002060"/>
                </a:solidFill>
                <a:latin typeface="Merriweather"/>
                <a:ea typeface="Merriweather"/>
                <a:cs typeface="Merriweather"/>
                <a:sym typeface="Merriweather"/>
              </a:rPr>
              <a:t>Do not forget to send me your flight’s pictures! If you do not send them, there will be consequences. And remember: one first year, one upperclassmen for orange rope, and one PT rope per flight.  </a:t>
            </a:r>
            <a:endParaRPr sz="2500">
              <a:solidFill>
                <a:srgbClr val="002060"/>
              </a:solidFill>
              <a:latin typeface="Merriweather"/>
              <a:ea typeface="Merriweather"/>
              <a:cs typeface="Merriweather"/>
              <a:sym typeface="Merriweather"/>
            </a:endParaRPr>
          </a:p>
          <a:p>
            <a:pPr indent="0" lvl="0" marL="0" rtl="0" algn="l">
              <a:spcBef>
                <a:spcPts val="1100"/>
              </a:spcBef>
              <a:spcAft>
                <a:spcPts val="0"/>
              </a:spcAft>
              <a:buNone/>
            </a:pPr>
            <a:r>
              <a:rPr lang="en-US" sz="2500">
                <a:solidFill>
                  <a:srgbClr val="002060"/>
                </a:solidFill>
                <a:latin typeface="Merriweather"/>
                <a:ea typeface="Merriweather"/>
                <a:cs typeface="Merriweather"/>
                <a:sym typeface="Merriweather"/>
              </a:rPr>
              <a:t>The next time you will award orange/PT rope is </a:t>
            </a:r>
            <a:r>
              <a:rPr b="1" lang="en-US" sz="2500">
                <a:solidFill>
                  <a:srgbClr val="002060"/>
                </a:solidFill>
                <a:latin typeface="Merriweather"/>
                <a:ea typeface="Merriweather"/>
                <a:cs typeface="Merriweather"/>
                <a:sym typeface="Merriweather"/>
              </a:rPr>
              <a:t>tomorrow</a:t>
            </a:r>
            <a:r>
              <a:rPr lang="en-US" sz="2500">
                <a:solidFill>
                  <a:srgbClr val="002060"/>
                </a:solidFill>
                <a:latin typeface="Merriweather"/>
                <a:ea typeface="Merriweather"/>
                <a:cs typeface="Merriweather"/>
                <a:sym typeface="Merriweather"/>
              </a:rPr>
              <a:t>!</a:t>
            </a:r>
            <a:endParaRPr sz="2500">
              <a:solidFill>
                <a:srgbClr val="002060"/>
              </a:solidFill>
              <a:latin typeface="Merriweather"/>
              <a:ea typeface="Merriweather"/>
              <a:cs typeface="Merriweather"/>
              <a:sym typeface="Merriweather"/>
            </a:endParaRPr>
          </a:p>
        </p:txBody>
      </p:sp>
      <p:sp>
        <p:nvSpPr>
          <p:cNvPr id="620" name="Google Shape;620;g1f1ffdb4b66_0_218"/>
          <p:cNvSpPr txBox="1"/>
          <p:nvPr/>
        </p:nvSpPr>
        <p:spPr>
          <a:xfrm>
            <a:off x="419272" y="6039987"/>
            <a:ext cx="8925900" cy="1025700"/>
          </a:xfrm>
          <a:prstGeom prst="rect">
            <a:avLst/>
          </a:prstGeom>
          <a:noFill/>
          <a:ln>
            <a:noFill/>
          </a:ln>
        </p:spPr>
        <p:txBody>
          <a:bodyPr anchorCtr="0" anchor="t" bIns="112425" lIns="112425" spcFirstLastPara="1" rIns="112425" wrap="square" tIns="112425">
            <a:noAutofit/>
          </a:bodyPr>
          <a:lstStyle/>
          <a:p>
            <a:pPr indent="0" lvl="0" marL="0" rtl="0" algn="l">
              <a:spcBef>
                <a:spcPts val="0"/>
              </a:spcBef>
              <a:spcAft>
                <a:spcPts val="0"/>
              </a:spcAft>
              <a:buNone/>
            </a:pPr>
            <a:r>
              <a:rPr lang="en-US" sz="1700">
                <a:solidFill>
                  <a:schemeClr val="dk2"/>
                </a:solidFill>
              </a:rPr>
              <a:t>Contact C/2nd Lt. Karynn Stewart at </a:t>
            </a:r>
            <a:r>
              <a:rPr lang="en-US" sz="1700" u="sng">
                <a:solidFill>
                  <a:schemeClr val="hlink"/>
                </a:solidFill>
                <a:hlinkClick r:id="rId3"/>
              </a:rPr>
              <a:t>4804169963@students.ocps.net</a:t>
            </a:r>
            <a:r>
              <a:rPr lang="en-US" sz="1700">
                <a:solidFill>
                  <a:schemeClr val="dk2"/>
                </a:solidFill>
              </a:rPr>
              <a:t> or 407-797-7223 if you have any questions (business purposes only).</a:t>
            </a:r>
            <a:endParaRPr sz="17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g1f1d63d2817_1_963"/>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Air Commando Association Award</a:t>
            </a:r>
            <a:endParaRPr b="1" sz="4000">
              <a:solidFill>
                <a:srgbClr val="002060"/>
              </a:solidFill>
              <a:latin typeface="Times New Roman"/>
              <a:ea typeface="Times New Roman"/>
              <a:cs typeface="Times New Roman"/>
              <a:sym typeface="Times New Roman"/>
            </a:endParaRPr>
          </a:p>
        </p:txBody>
      </p:sp>
      <p:sp>
        <p:nvSpPr>
          <p:cNvPr id="627" name="Google Shape;627;g1f1d63d2817_1_963"/>
          <p:cNvSpPr txBox="1"/>
          <p:nvPr>
            <p:ph idx="1" type="body"/>
          </p:nvPr>
        </p:nvSpPr>
        <p:spPr>
          <a:xfrm>
            <a:off x="273825" y="1618800"/>
            <a:ext cx="8457300" cy="54690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800"/>
              <a:buNone/>
            </a:pPr>
            <a:r>
              <a:rPr lang="en-US" sz="3000">
                <a:latin typeface="Arial"/>
                <a:ea typeface="Arial"/>
                <a:cs typeface="Arial"/>
                <a:sym typeface="Arial"/>
              </a:rPr>
              <a:t>This award is presented annually to one cadet who most closely exemplifies the 13 critical attributes  of success for Air Commandos. An essay submission is required if you’re interested in receiving the award. Please see the announcement on Canvas for more details.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lang="en-US" sz="2900">
                <a:latin typeface="Arial"/>
                <a:ea typeface="Arial"/>
                <a:cs typeface="Arial"/>
                <a:sym typeface="Arial"/>
              </a:rPr>
              <a:t>*email your essay to </a:t>
            </a:r>
            <a:r>
              <a:rPr lang="en-US" sz="2900" u="sng">
                <a:solidFill>
                  <a:schemeClr val="hlink"/>
                </a:solidFill>
                <a:latin typeface="Arial"/>
                <a:ea typeface="Arial"/>
                <a:cs typeface="Arial"/>
                <a:sym typeface="Arial"/>
                <a:hlinkClick r:id="rId3"/>
              </a:rPr>
              <a:t>micheal.carrizales@ocps.net</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p:txBody>
      </p:sp>
      <p:pic>
        <p:nvPicPr>
          <p:cNvPr id="628" name="Google Shape;628;g1f1d63d2817_1_963"/>
          <p:cNvPicPr preferRelativeResize="0"/>
          <p:nvPr/>
        </p:nvPicPr>
        <p:blipFill rotWithShape="1">
          <a:blip r:embed="rId4">
            <a:alphaModFix/>
          </a:blip>
          <a:srcRect b="0" l="0" r="0" t="0"/>
          <a:stretch/>
        </p:blipFill>
        <p:spPr>
          <a:xfrm>
            <a:off x="8731125" y="2688950"/>
            <a:ext cx="1260050" cy="2439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634" name="Google Shape;634;gfb4207d963_0_182"/>
          <p:cNvSpPr txBox="1"/>
          <p:nvPr/>
        </p:nvSpPr>
        <p:spPr>
          <a:xfrm>
            <a:off x="1062700" y="3277426"/>
            <a:ext cx="7996500" cy="5217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635" name="Google Shape;635;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SzPts val="1800"/>
              <a:buNone/>
            </a:pPr>
            <a:r>
              <a:rPr lang="en-US" sz="3500">
                <a:highlight>
                  <a:schemeClr val="lt1"/>
                </a:highlight>
              </a:rPr>
              <a:t>Where did the Air Force originate from?</a:t>
            </a:r>
            <a:endParaRPr sz="3500">
              <a:highlight>
                <a:schemeClr val="lt1"/>
              </a:highlight>
            </a:endParaRPr>
          </a:p>
        </p:txBody>
      </p:sp>
      <p:sp>
        <p:nvSpPr>
          <p:cNvPr id="636" name="Google Shape;636;gfb4207d963_0_182"/>
          <p:cNvSpPr txBox="1"/>
          <p:nvPr/>
        </p:nvSpPr>
        <p:spPr>
          <a:xfrm>
            <a:off x="1326800" y="3020025"/>
            <a:ext cx="7466700" cy="1036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lang="en-US" sz="3500">
                <a:solidFill>
                  <a:schemeClr val="dk1"/>
                </a:solidFill>
                <a:latin typeface="Calibri"/>
                <a:ea typeface="Calibri"/>
                <a:cs typeface="Calibri"/>
                <a:sym typeface="Calibri"/>
              </a:rPr>
              <a:t>U.S. Army Air Corps</a:t>
            </a:r>
            <a:endParaRPr b="0" i="0" sz="35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6"/>
                                        </p:tgtEl>
                                        <p:attrNameLst>
                                          <p:attrName>style.visibility</p:attrName>
                                        </p:attrNameLst>
                                      </p:cBhvr>
                                      <p:to>
                                        <p:strVal val="visible"/>
                                      </p:to>
                                    </p:set>
                                    <p:anim calcmode="lin" valueType="num">
                                      <p:cBhvr additive="base">
                                        <p:cTn dur="100"/>
                                        <p:tgtEl>
                                          <p:spTgt spid="63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Arnold Palmer (3/8-3/10)</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Athletic Clearances</a:t>
            </a:r>
            <a:endParaRPr/>
          </a:p>
          <a:p>
            <a:pPr indent="-342900" lvl="1" marL="914400" rtl="0" algn="l">
              <a:lnSpc>
                <a:spcPct val="100000"/>
              </a:lnSpc>
              <a:spcBef>
                <a:spcPts val="0"/>
              </a:spcBef>
              <a:spcAft>
                <a:spcPts val="0"/>
              </a:spcAft>
              <a:buSzPts val="1800"/>
              <a:buChar char="•"/>
            </a:pPr>
            <a:r>
              <a:rPr lang="en-US"/>
              <a:t>PT Makeups</a:t>
            </a:r>
            <a:endParaRPr/>
          </a:p>
          <a:p>
            <a:pPr indent="-342900" lvl="1" marL="914400" rtl="0" algn="l">
              <a:lnSpc>
                <a:spcPct val="100000"/>
              </a:lnSpc>
              <a:spcBef>
                <a:spcPts val="0"/>
              </a:spcBef>
              <a:spcAft>
                <a:spcPts val="0"/>
              </a:spcAft>
              <a:buSzPts val="1800"/>
              <a:buChar char="•"/>
            </a:pPr>
            <a:r>
              <a:rPr lang="en-US"/>
              <a:t>Air Commando Association Award</a:t>
            </a:r>
            <a:endParaRPr/>
          </a:p>
          <a:p>
            <a:pPr indent="-342900" lvl="1" marL="914400" rtl="0" algn="l">
              <a:lnSpc>
                <a:spcPct val="100000"/>
              </a:lnSpc>
              <a:spcBef>
                <a:spcPts val="0"/>
              </a:spcBef>
              <a:spcAft>
                <a:spcPts val="0"/>
              </a:spcAft>
              <a:buSzPts val="1800"/>
              <a:buChar char="•"/>
            </a:pPr>
            <a:r>
              <a:rPr lang="en-US"/>
              <a:t>Group Commander</a:t>
            </a:r>
            <a:endParaRPr/>
          </a:p>
          <a:p>
            <a:pPr indent="-342900" lvl="1" marL="914400" rtl="0" algn="l">
              <a:lnSpc>
                <a:spcPct val="100000"/>
              </a:lnSpc>
              <a:spcBef>
                <a:spcPts val="0"/>
              </a:spcBef>
              <a:spcAft>
                <a:spcPts val="0"/>
              </a:spcAft>
              <a:buSzPts val="1800"/>
              <a:buChar char="•"/>
            </a:pPr>
            <a:r>
              <a:rPr lang="en-US"/>
              <a:t>Air Force Ball photos</a:t>
            </a:r>
            <a:endParaRPr/>
          </a:p>
          <a:p>
            <a:pPr indent="-342900" lvl="1" marL="914400" rtl="0" algn="l">
              <a:lnSpc>
                <a:spcPct val="100000"/>
              </a:lnSpc>
              <a:spcBef>
                <a:spcPts val="0"/>
              </a:spcBef>
              <a:spcAft>
                <a:spcPts val="0"/>
              </a:spcAft>
              <a:buSzPts val="1800"/>
              <a:buChar char="•"/>
            </a:pPr>
            <a:r>
              <a:rPr lang="en-US"/>
              <a:t>Model Rocketry</a:t>
            </a:r>
            <a:endParaRPr/>
          </a:p>
          <a:p>
            <a:pPr indent="-342900" lvl="1" marL="914400" rtl="0" algn="l">
              <a:lnSpc>
                <a:spcPct val="100000"/>
              </a:lnSpc>
              <a:spcBef>
                <a:spcPts val="0"/>
              </a:spcBef>
              <a:spcAft>
                <a:spcPts val="0"/>
              </a:spcAft>
              <a:buSzPts val="1800"/>
              <a:buChar char="•"/>
            </a:pPr>
            <a:r>
              <a:rPr lang="en-US"/>
              <a:t>Logistics</a:t>
            </a:r>
            <a:endParaRPr/>
          </a:p>
          <a:p>
            <a:pPr indent="-342900" lvl="1" marL="914400" rtl="0" algn="l">
              <a:lnSpc>
                <a:spcPct val="100000"/>
              </a:lnSpc>
              <a:spcBef>
                <a:spcPts val="0"/>
              </a:spcBef>
              <a:spcAft>
                <a:spcPts val="0"/>
              </a:spcAft>
              <a:buSzPts val="1800"/>
              <a:buChar char="•"/>
            </a:pPr>
            <a:r>
              <a:rPr lang="en-US"/>
              <a:t>Orange/PT ropes</a:t>
            </a:r>
            <a:endParaRPr/>
          </a:p>
        </p:txBody>
      </p:sp>
      <p:sp>
        <p:nvSpPr>
          <p:cNvPr id="643" name="Google Shape;643;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649" name="Google Shape;649;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Bray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4804208068@students.ocps.net</a:t>
            </a:r>
            <a:r>
              <a:rPr b="0" i="0" lang="en-US" sz="2900" u="none" cap="none" strike="noStrike">
                <a:solidFill>
                  <a:schemeClr val="dk1"/>
                </a:solidFill>
                <a:latin typeface="Arial"/>
                <a:ea typeface="Arial"/>
                <a:cs typeface="Arial"/>
                <a:sym typeface="Arial"/>
              </a:rPr>
              <a:t> or </a:t>
            </a:r>
            <a:r>
              <a:rPr b="1" i="0" lang="en-US" sz="2900" u="none" cap="none" strike="noStrike">
                <a:solidFill>
                  <a:srgbClr val="FF0000"/>
                </a:solidFill>
                <a:latin typeface="Arial"/>
                <a:ea typeface="Arial"/>
                <a:cs typeface="Arial"/>
                <a:sym typeface="Arial"/>
              </a:rPr>
              <a:t>(689)-229-0443</a:t>
            </a:r>
            <a:endParaRPr b="1" i="0" sz="2900" u="none"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 Bray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515" name="Google Shape;515;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516" name="Google Shape;516;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517" name="Google Shape;517;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518" name="Google Shape;518;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519" name="Google Shape;519;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0" name="Google Shape;520;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521" name="Google Shape;521;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2" name="Google Shape;522;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2000"/>
                                        <p:tgtEl>
                                          <p:spTgt spid="5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xEl>
                                              <p:pRg end="0" st="0"/>
                                            </p:txEl>
                                          </p:spTgt>
                                        </p:tgtEl>
                                        <p:attrNameLst>
                                          <p:attrName>style.visibility</p:attrName>
                                        </p:attrNameLst>
                                      </p:cBhvr>
                                      <p:to>
                                        <p:strVal val="visible"/>
                                      </p:to>
                                    </p:set>
                                    <p:animEffect filter="fade" transition="in">
                                      <p:cBhvr>
                                        <p:cTn dur="500"/>
                                        <p:tgtEl>
                                          <p:spTgt spid="5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xEl>
                                              <p:pRg end="1" st="1"/>
                                            </p:txEl>
                                          </p:spTgt>
                                        </p:tgtEl>
                                        <p:attrNameLst>
                                          <p:attrName>style.visibility</p:attrName>
                                        </p:attrNameLst>
                                      </p:cBhvr>
                                      <p:to>
                                        <p:strVal val="visible"/>
                                      </p:to>
                                    </p:set>
                                    <p:animEffect filter="fade" transition="in">
                                      <p:cBhvr>
                                        <p:cTn dur="500"/>
                                        <p:tgtEl>
                                          <p:spTgt spid="5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xEl>
                                              <p:pRg end="0" st="0"/>
                                            </p:txEl>
                                          </p:spTgt>
                                        </p:tgtEl>
                                        <p:attrNameLst>
                                          <p:attrName>style.visibility</p:attrName>
                                        </p:attrNameLst>
                                      </p:cBhvr>
                                      <p:to>
                                        <p:strVal val="visible"/>
                                      </p:to>
                                    </p:set>
                                    <p:animEffect filter="fade" transition="in">
                                      <p:cBhvr>
                                        <p:cTn dur="2000"/>
                                        <p:tgtEl>
                                          <p:spTgt spid="5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xEl>
                                              <p:pRg end="1" st="1"/>
                                            </p:txEl>
                                          </p:spTgt>
                                        </p:tgtEl>
                                        <p:attrNameLst>
                                          <p:attrName>style.visibility</p:attrName>
                                        </p:attrNameLst>
                                      </p:cBhvr>
                                      <p:to>
                                        <p:strVal val="visible"/>
                                      </p:to>
                                    </p:set>
                                    <p:animEffect filter="fade" transition="in">
                                      <p:cBhvr>
                                        <p:cTn dur="2000"/>
                                        <p:tgtEl>
                                          <p:spTgt spid="5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xEl>
                                              <p:pRg end="0" st="0"/>
                                            </p:txEl>
                                          </p:spTgt>
                                        </p:tgtEl>
                                        <p:attrNameLst>
                                          <p:attrName>style.visibility</p:attrName>
                                        </p:attrNameLst>
                                      </p:cBhvr>
                                      <p:to>
                                        <p:strVal val="visible"/>
                                      </p:to>
                                    </p:set>
                                    <p:animEffect filter="fade" transition="in">
                                      <p:cBhvr>
                                        <p:cTn dur="1822"/>
                                        <p:tgtEl>
                                          <p:spTgt spid="5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xEl>
                                              <p:pRg end="1" st="1"/>
                                            </p:txEl>
                                          </p:spTgt>
                                        </p:tgtEl>
                                        <p:attrNameLst>
                                          <p:attrName>style.visibility</p:attrName>
                                        </p:attrNameLst>
                                      </p:cBhvr>
                                      <p:to>
                                        <p:strVal val="visible"/>
                                      </p:to>
                                    </p:set>
                                    <p:animEffect filter="fade" transition="in">
                                      <p:cBhvr>
                                        <p:cTn dur="1822"/>
                                        <p:tgtEl>
                                          <p:spTgt spid="52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528" name="Google Shape;528;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529" name="Google Shape;529;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530" name="Google Shape;530;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531" name="Google Shape;531;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532" name="Google Shape;532;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Micheal Carrizales</a:t>
            </a:r>
            <a:endParaRPr b="1" i="0" sz="3200" u="none" cap="none" strike="noStrike">
              <a:solidFill>
                <a:srgbClr val="FF0000"/>
              </a:solidFill>
              <a:latin typeface="Arial"/>
              <a:ea typeface="Arial"/>
              <a:cs typeface="Arial"/>
              <a:sym typeface="Arial"/>
            </a:endParaRPr>
          </a:p>
        </p:txBody>
      </p:sp>
      <p:sp>
        <p:nvSpPr>
          <p:cNvPr id="533" name="Google Shape;533;gf9758be2c3_0_339"/>
          <p:cNvSpPr txBox="1"/>
          <p:nvPr/>
        </p:nvSpPr>
        <p:spPr>
          <a:xfrm>
            <a:off x="1397724" y="2982088"/>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 Gen David Allvin</a:t>
            </a:r>
            <a:endParaRPr b="0" i="0" sz="1400" u="none" cap="none" strike="noStrike">
              <a:solidFill>
                <a:srgbClr val="FF0000"/>
              </a:solidFill>
              <a:latin typeface="Arial"/>
              <a:ea typeface="Arial"/>
              <a:cs typeface="Arial"/>
              <a:sym typeface="Arial"/>
            </a:endParaRPr>
          </a:p>
        </p:txBody>
      </p:sp>
      <p:sp>
        <p:nvSpPr>
          <p:cNvPr id="534" name="Google Shape;534;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535" name="Google Shape;535;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536" name="Google Shape;536;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537" name="Google Shape;537;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538" name="Google Shape;538;gf9758be2c3_0_339"/>
          <p:cNvSpPr txBox="1"/>
          <p:nvPr/>
        </p:nvSpPr>
        <p:spPr>
          <a:xfrm>
            <a:off x="2077024" y="5908675"/>
            <a:ext cx="9651900" cy="58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Captain Agrafena Ritz</a:t>
            </a:r>
            <a:endParaRPr b="1" i="0" sz="3200" u="none" cap="none" strike="noStrike">
              <a:solidFill>
                <a:srgbClr val="FF0000"/>
              </a:solidFill>
              <a:latin typeface="Arial"/>
              <a:ea typeface="Arial"/>
              <a:cs typeface="Arial"/>
              <a:sym typeface="Arial"/>
            </a:endParaRPr>
          </a:p>
        </p:txBody>
      </p:sp>
      <p:sp>
        <p:nvSpPr>
          <p:cNvPr id="539" name="Google Shape;539;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540" name="Google Shape;540;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541" name="Google Shape;541;gf9758be2c3_0_339"/>
          <p:cNvSpPr txBox="1"/>
          <p:nvPr/>
        </p:nvSpPr>
        <p:spPr>
          <a:xfrm>
            <a:off x="3691274" y="6417300"/>
            <a:ext cx="9111300" cy="58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Major </a:t>
            </a:r>
            <a:r>
              <a:rPr b="1" i="0" lang="en-US" sz="3200" u="none" cap="none" strike="noStrike">
                <a:solidFill>
                  <a:srgbClr val="FF0000"/>
                </a:solidFill>
                <a:highlight>
                  <a:srgbClr val="FFFFFF"/>
                </a:highlight>
                <a:latin typeface="Arial"/>
                <a:ea typeface="Arial"/>
                <a:cs typeface="Arial"/>
                <a:sym typeface="Arial"/>
              </a:rPr>
              <a:t>Elias Lopez</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xEl>
                                              <p:pRg end="0" st="0"/>
                                            </p:txEl>
                                          </p:spTgt>
                                        </p:tgtEl>
                                        <p:attrNameLst>
                                          <p:attrName>style.visibility</p:attrName>
                                        </p:attrNameLst>
                                      </p:cBhvr>
                                      <p:to>
                                        <p:strVal val="visible"/>
                                      </p:to>
                                    </p:set>
                                    <p:animEffect filter="fade" transition="in">
                                      <p:cBhvr>
                                        <p:cTn dur="1822"/>
                                        <p:tgtEl>
                                          <p:spTgt spid="5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xEl>
                                              <p:pRg end="0" st="0"/>
                                            </p:txEl>
                                          </p:spTgt>
                                        </p:tgtEl>
                                        <p:attrNameLst>
                                          <p:attrName>style.visibility</p:attrName>
                                        </p:attrNameLst>
                                      </p:cBhvr>
                                      <p:to>
                                        <p:strVal val="visible"/>
                                      </p:to>
                                    </p:set>
                                    <p:animEffect filter="fade" transition="in">
                                      <p:cBhvr>
                                        <p:cTn dur="1822"/>
                                        <p:tgtEl>
                                          <p:spTgt spid="5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1822"/>
                                        <p:tgtEl>
                                          <p:spTgt spid="5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1822"/>
                                        <p:tgtEl>
                                          <p:spTgt spid="5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1822"/>
                                        <p:tgtEl>
                                          <p:spTgt spid="5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1822"/>
                                        <p:tgtEl>
                                          <p:spTgt spid="5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1822"/>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xEl>
                                              <p:pRg end="0" st="0"/>
                                            </p:txEl>
                                          </p:spTgt>
                                        </p:tgtEl>
                                        <p:attrNameLst>
                                          <p:attrName>style.visibility</p:attrName>
                                        </p:attrNameLst>
                                      </p:cBhvr>
                                      <p:to>
                                        <p:strVal val="visible"/>
                                      </p:to>
                                    </p:set>
                                    <p:animEffect filter="fade" transition="in">
                                      <p:cBhvr>
                                        <p:cTn dur="1822"/>
                                        <p:tgtEl>
                                          <p:spTgt spid="5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1822"/>
                                        <p:tgtEl>
                                          <p:spTgt spid="5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1822"/>
                                        <p:tgtEl>
                                          <p:spTgt spid="5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g2b928316f6c_0_0"/>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800">
                <a:solidFill>
                  <a:srgbClr val="002060"/>
                </a:solidFill>
                <a:latin typeface="Times New Roman"/>
                <a:ea typeface="Times New Roman"/>
                <a:cs typeface="Times New Roman"/>
                <a:sym typeface="Times New Roman"/>
              </a:rPr>
              <a:t>Athletic Clearance</a:t>
            </a:r>
            <a:endParaRPr b="1" sz="3800">
              <a:solidFill>
                <a:srgbClr val="002060"/>
              </a:solidFill>
              <a:latin typeface="Times New Roman"/>
              <a:ea typeface="Times New Roman"/>
              <a:cs typeface="Times New Roman"/>
              <a:sym typeface="Times New Roman"/>
            </a:endParaRPr>
          </a:p>
        </p:txBody>
      </p:sp>
      <p:sp>
        <p:nvSpPr>
          <p:cNvPr id="548" name="Google Shape;548;g2b928316f6c_0_0"/>
          <p:cNvSpPr txBox="1"/>
          <p:nvPr>
            <p:ph idx="1" type="body"/>
          </p:nvPr>
        </p:nvSpPr>
        <p:spPr>
          <a:xfrm>
            <a:off x="850" y="176058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b="1" lang="en-US" sz="3800" u="sng">
                <a:solidFill>
                  <a:srgbClr val="1155CC"/>
                </a:solidFill>
                <a:highlight>
                  <a:srgbClr val="FFFFFF"/>
                </a:highlight>
                <a:latin typeface="Roboto"/>
                <a:ea typeface="Roboto"/>
                <a:cs typeface="Roboto"/>
                <a:sym typeface="Roboto"/>
                <a:hlinkClick r:id="rId3">
                  <a:extLst>
                    <a:ext uri="{A12FA001-AC4F-418D-AE19-62706E023703}">
                      <ahyp:hlinkClr val="tx"/>
                    </a:ext>
                  </a:extLst>
                </a:hlinkClick>
              </a:rPr>
              <a:t>https://athleticclearance.fhsaahome.org/</a:t>
            </a:r>
            <a:r>
              <a:rPr b="1" lang="en-US" sz="3800">
                <a:solidFill>
                  <a:srgbClr val="444444"/>
                </a:solidFill>
                <a:highlight>
                  <a:srgbClr val="FFFFFF"/>
                </a:highlight>
                <a:latin typeface="Roboto"/>
                <a:ea typeface="Roboto"/>
                <a:cs typeface="Roboto"/>
                <a:sym typeface="Roboto"/>
              </a:rPr>
              <a:t> </a:t>
            </a:r>
            <a:endParaRPr b="1" sz="3800">
              <a:solidFill>
                <a:srgbClr val="FF0000"/>
              </a:solidFill>
              <a:highlight>
                <a:srgbClr val="FFFFFF"/>
              </a:highlight>
              <a:latin typeface="Roboto"/>
              <a:ea typeface="Roboto"/>
              <a:cs typeface="Roboto"/>
              <a:sym typeface="Roboto"/>
            </a:endParaRPr>
          </a:p>
        </p:txBody>
      </p:sp>
      <p:graphicFrame>
        <p:nvGraphicFramePr>
          <p:cNvPr id="549" name="Google Shape;549;g2b928316f6c_0_0"/>
          <p:cNvGraphicFramePr/>
          <p:nvPr/>
        </p:nvGraphicFramePr>
        <p:xfrm>
          <a:off x="952500" y="2651913"/>
          <a:ext cx="3000000" cy="3000000"/>
        </p:xfrm>
        <a:graphic>
          <a:graphicData uri="http://schemas.openxmlformats.org/drawingml/2006/table">
            <a:tbl>
              <a:tblPr>
                <a:noFill/>
                <a:tableStyleId>{51D70743-951B-4A0D-B651-CF73F5A388CE}</a:tableStyleId>
              </a:tblPr>
              <a:tblGrid>
                <a:gridCol w="1369200"/>
                <a:gridCol w="1369200"/>
                <a:gridCol w="1369200"/>
                <a:gridCol w="1369200"/>
                <a:gridCol w="1369200"/>
                <a:gridCol w="13692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Alpha</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Bravo</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Charlie</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Delta</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Foxtrot</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Golf</a:t>
                      </a:r>
                      <a:endParaRPr b="1"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Bermudez</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Madera</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Benzakour</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Busteros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Palacios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Funk</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Damuth</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DelSilva</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Goldstein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Doyle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Vasquez</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Mezime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Saint-Franc</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Rosario</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g1ed76f4e112_0_0"/>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PT Makeups</a:t>
            </a:r>
            <a:endParaRPr b="1" sz="4000">
              <a:solidFill>
                <a:srgbClr val="002060"/>
              </a:solidFill>
              <a:latin typeface="Times New Roman"/>
              <a:ea typeface="Times New Roman"/>
              <a:cs typeface="Times New Roman"/>
              <a:sym typeface="Times New Roman"/>
            </a:endParaRPr>
          </a:p>
        </p:txBody>
      </p:sp>
      <p:sp>
        <p:nvSpPr>
          <p:cNvPr id="556" name="Google Shape;556;g1ed76f4e112_0_0"/>
          <p:cNvSpPr txBox="1"/>
          <p:nvPr>
            <p:ph idx="1" type="body"/>
          </p:nvPr>
        </p:nvSpPr>
        <p:spPr>
          <a:xfrm>
            <a:off x="-25" y="1725937"/>
            <a:ext cx="10120200" cy="5469000"/>
          </a:xfrm>
          <a:prstGeom prst="rect">
            <a:avLst/>
          </a:prstGeom>
          <a:noFill/>
          <a:ln>
            <a:noFill/>
          </a:ln>
        </p:spPr>
        <p:txBody>
          <a:bodyPr anchorCtr="0" anchor="t" bIns="47075" lIns="94175" spcFirstLastPara="1" rIns="94175" wrap="square" tIns="47075">
            <a:noAutofit/>
          </a:bodyPr>
          <a:lstStyle/>
          <a:p>
            <a:pPr indent="0" lvl="0" marL="0" rtl="0" algn="l">
              <a:lnSpc>
                <a:spcPct val="138000"/>
              </a:lnSpc>
              <a:spcBef>
                <a:spcPts val="0"/>
              </a:spcBef>
              <a:spcAft>
                <a:spcPts val="0"/>
              </a:spcAft>
              <a:buClr>
                <a:schemeClr val="dk1"/>
              </a:buClr>
              <a:buSzPts val="1100"/>
              <a:buFont typeface="Arial"/>
              <a:buNone/>
            </a:pPr>
            <a:r>
              <a:rPr lang="en-US" sz="3000">
                <a:latin typeface="Arial"/>
                <a:ea typeface="Arial"/>
                <a:cs typeface="Arial"/>
                <a:sym typeface="Arial"/>
              </a:rPr>
              <a:t>Sign up here for the PT makeups or on Canvas</a:t>
            </a:r>
            <a:endParaRPr sz="3000">
              <a:latin typeface="Arial"/>
              <a:ea typeface="Arial"/>
              <a:cs typeface="Arial"/>
              <a:sym typeface="Arial"/>
            </a:endParaRPr>
          </a:p>
          <a:p>
            <a:pPr indent="0" lvl="0" marL="0" rtl="0" algn="l">
              <a:lnSpc>
                <a:spcPct val="138000"/>
              </a:lnSpc>
              <a:spcBef>
                <a:spcPts val="0"/>
              </a:spcBef>
              <a:spcAft>
                <a:spcPts val="0"/>
              </a:spcAft>
              <a:buSzPts val="1800"/>
              <a:buNone/>
            </a:pPr>
            <a:r>
              <a:rPr b="1" lang="en-US" sz="3000" u="sng">
                <a:solidFill>
                  <a:schemeClr val="hlink"/>
                </a:solidFill>
                <a:highlight>
                  <a:schemeClr val="lt1"/>
                </a:highlight>
                <a:latin typeface="Arial"/>
                <a:ea typeface="Arial"/>
                <a:cs typeface="Arial"/>
                <a:sym typeface="Arial"/>
                <a:hlinkClick r:id="rId3"/>
              </a:rPr>
              <a:t>https://tinyurl.com/PT2324</a:t>
            </a:r>
            <a:r>
              <a:rPr b="1" lang="en-US" sz="3000">
                <a:highlight>
                  <a:schemeClr val="lt1"/>
                </a:highlight>
                <a:latin typeface="Arial"/>
                <a:ea typeface="Arial"/>
                <a:cs typeface="Arial"/>
                <a:sym typeface="Arial"/>
              </a:rPr>
              <a:t> </a:t>
            </a:r>
            <a:endParaRPr b="1" sz="3000">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lang="en-US" sz="3000">
                <a:latin typeface="Arial"/>
                <a:ea typeface="Arial"/>
                <a:cs typeface="Arial"/>
                <a:sym typeface="Arial"/>
              </a:rPr>
              <a:t>For any questions,please contact  C/A1C Ayana Putigna @4804185464@students.ocps.net</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p:txBody>
      </p:sp>
      <p:sp>
        <p:nvSpPr>
          <p:cNvPr id="557" name="Google Shape;557;g1ed76f4e112_0_0"/>
          <p:cNvSpPr txBox="1"/>
          <p:nvPr/>
        </p:nvSpPr>
        <p:spPr>
          <a:xfrm>
            <a:off x="0" y="3050925"/>
            <a:ext cx="6788400" cy="1113900"/>
          </a:xfrm>
          <a:prstGeom prst="rect">
            <a:avLst/>
          </a:prstGeom>
          <a:noFill/>
          <a:ln>
            <a:noFill/>
          </a:ln>
        </p:spPr>
        <p:txBody>
          <a:bodyPr anchorCtr="0" anchor="t" bIns="94175" lIns="94175" spcFirstLastPara="1" rIns="94175" wrap="square" tIns="94175">
            <a:spAutoFit/>
          </a:bodyPr>
          <a:lstStyle/>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dk1"/>
                </a:solidFill>
                <a:latin typeface="Arial"/>
                <a:ea typeface="Arial"/>
                <a:cs typeface="Arial"/>
                <a:sym typeface="Arial"/>
              </a:rPr>
              <a:t>Meet at the 900 building in PT gear by 1430. </a:t>
            </a:r>
            <a:r>
              <a:rPr b="1" i="0" lang="en-US" sz="3000" u="none" cap="none" strike="noStrike">
                <a:solidFill>
                  <a:schemeClr val="dk1"/>
                </a:solidFill>
                <a:latin typeface="Arial"/>
                <a:ea typeface="Arial"/>
                <a:cs typeface="Arial"/>
                <a:sym typeface="Arial"/>
              </a:rPr>
              <a:t>Thursdays only.</a:t>
            </a:r>
            <a:endParaRPr b="0" i="0" sz="1500" u="none" cap="none" strike="noStrike">
              <a:solidFill>
                <a:srgbClr val="000000"/>
              </a:solidFill>
              <a:latin typeface="Calibri"/>
              <a:ea typeface="Calibri"/>
              <a:cs typeface="Calibri"/>
              <a:sym typeface="Calibri"/>
            </a:endParaRPr>
          </a:p>
        </p:txBody>
      </p:sp>
      <p:pic>
        <p:nvPicPr>
          <p:cNvPr id="558" name="Google Shape;558;g1ed76f4e112_0_0"/>
          <p:cNvPicPr preferRelativeResize="0"/>
          <p:nvPr/>
        </p:nvPicPr>
        <p:blipFill rotWithShape="1">
          <a:blip r:embed="rId4">
            <a:alphaModFix/>
          </a:blip>
          <a:srcRect b="0" l="0" r="0" t="0"/>
          <a:stretch/>
        </p:blipFill>
        <p:spPr>
          <a:xfrm>
            <a:off x="6679475" y="2442513"/>
            <a:ext cx="2027526" cy="2027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g2b0baa6fd1e_0_87"/>
          <p:cNvSpPr txBox="1"/>
          <p:nvPr>
            <p:ph type="title"/>
          </p:nvPr>
        </p:nvSpPr>
        <p:spPr>
          <a:xfrm>
            <a:off x="3056450" y="296275"/>
            <a:ext cx="2757600" cy="1288200"/>
          </a:xfrm>
          <a:prstGeom prst="rect">
            <a:avLst/>
          </a:prstGeom>
          <a:noFill/>
          <a:ln>
            <a:noFill/>
          </a:ln>
        </p:spPr>
        <p:txBody>
          <a:bodyPr anchorCtr="0" anchor="ctr" bIns="46550" lIns="93125" spcFirstLastPara="1" rIns="93125" wrap="square" tIns="46550">
            <a:noAutofit/>
          </a:bodyPr>
          <a:lstStyle/>
          <a:p>
            <a:pPr indent="0" lvl="0" marL="0" rtl="0" algn="l">
              <a:lnSpc>
                <a:spcPct val="90000"/>
              </a:lnSpc>
              <a:spcBef>
                <a:spcPts val="0"/>
              </a:spcBef>
              <a:spcAft>
                <a:spcPts val="0"/>
              </a:spcAft>
              <a:buSzPts val="1800"/>
              <a:buNone/>
            </a:pPr>
            <a:r>
              <a:rPr lang="en-US"/>
              <a:t>Recruiting</a:t>
            </a:r>
            <a:endParaRPr/>
          </a:p>
        </p:txBody>
      </p:sp>
      <p:sp>
        <p:nvSpPr>
          <p:cNvPr id="564" name="Google Shape;564;g2b0baa6fd1e_0_87"/>
          <p:cNvSpPr txBox="1"/>
          <p:nvPr>
            <p:ph idx="1" type="body"/>
          </p:nvPr>
        </p:nvSpPr>
        <p:spPr>
          <a:xfrm>
            <a:off x="598541" y="2507586"/>
            <a:ext cx="7943400" cy="3167700"/>
          </a:xfrm>
          <a:prstGeom prst="rect">
            <a:avLst/>
          </a:prstGeom>
          <a:noFill/>
          <a:ln>
            <a:noFill/>
          </a:ln>
        </p:spPr>
        <p:txBody>
          <a:bodyPr anchorCtr="0" anchor="t" bIns="46550" lIns="93125" spcFirstLastPara="1" rIns="93125" wrap="square" tIns="46550">
            <a:noAutofit/>
          </a:bodyPr>
          <a:lstStyle/>
          <a:p>
            <a:pPr indent="-476250" lvl="0" marL="558800" rtl="0" algn="l">
              <a:lnSpc>
                <a:spcPct val="90000"/>
              </a:lnSpc>
              <a:spcBef>
                <a:spcPts val="0"/>
              </a:spcBef>
              <a:spcAft>
                <a:spcPts val="0"/>
              </a:spcAft>
              <a:buSzPts val="3100"/>
              <a:buChar char="❖"/>
            </a:pPr>
            <a:r>
              <a:rPr lang="en-US" sz="3100"/>
              <a:t>Hamlin Middle School visit (2/27/24)</a:t>
            </a:r>
            <a:endParaRPr sz="3100"/>
          </a:p>
          <a:p>
            <a:pPr indent="0" lvl="0" marL="0" rtl="0" algn="l">
              <a:lnSpc>
                <a:spcPct val="90000"/>
              </a:lnSpc>
              <a:spcBef>
                <a:spcPts val="1100"/>
              </a:spcBef>
              <a:spcAft>
                <a:spcPts val="0"/>
              </a:spcAft>
              <a:buSzPts val="1800"/>
              <a:buNone/>
            </a:pPr>
            <a:r>
              <a:t/>
            </a:r>
            <a:endParaRPr/>
          </a:p>
        </p:txBody>
      </p:sp>
      <p:sp>
        <p:nvSpPr>
          <p:cNvPr id="565" name="Google Shape;565;g2b0baa6fd1e_0_87"/>
          <p:cNvSpPr txBox="1"/>
          <p:nvPr/>
        </p:nvSpPr>
        <p:spPr>
          <a:xfrm>
            <a:off x="6672851" y="5026534"/>
            <a:ext cx="3154200" cy="12882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sng" cap="none" strike="noStrike">
              <a:solidFill>
                <a:schemeClr val="accent5"/>
              </a:solidFill>
              <a:latin typeface="Calibri"/>
              <a:ea typeface="Calibri"/>
              <a:cs typeface="Calibri"/>
              <a:sym typeface="Calibri"/>
            </a:endParaRPr>
          </a:p>
        </p:txBody>
      </p:sp>
      <p:sp>
        <p:nvSpPr>
          <p:cNvPr id="566" name="Google Shape;566;g2b0baa6fd1e_0_87"/>
          <p:cNvSpPr txBox="1"/>
          <p:nvPr/>
        </p:nvSpPr>
        <p:spPr>
          <a:xfrm>
            <a:off x="2638317" y="4312152"/>
            <a:ext cx="4341000" cy="9300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567" name="Google Shape;567;g2b0baa6fd1e_0_87"/>
          <p:cNvSpPr txBox="1"/>
          <p:nvPr/>
        </p:nvSpPr>
        <p:spPr>
          <a:xfrm>
            <a:off x="616803" y="5493972"/>
            <a:ext cx="8564400" cy="11460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To join recruiting Remind: Text </a:t>
            </a:r>
            <a:r>
              <a:rPr b="0" i="0" lang="en-US" sz="3200" u="sng" cap="none" strike="noStrike">
                <a:solidFill>
                  <a:srgbClr val="4A86E8"/>
                </a:solidFill>
                <a:latin typeface="Calibri"/>
                <a:ea typeface="Calibri"/>
                <a:cs typeface="Calibri"/>
                <a:sym typeface="Calibri"/>
              </a:rPr>
              <a:t>@fl802re</a:t>
            </a:r>
            <a:r>
              <a:rPr b="0" i="0" lang="en-US" sz="3200" u="none" cap="none" strike="noStrike">
                <a:solidFill>
                  <a:schemeClr val="dk1"/>
                </a:solidFill>
                <a:latin typeface="Calibri"/>
                <a:ea typeface="Calibri"/>
                <a:cs typeface="Calibri"/>
                <a:sym typeface="Calibri"/>
              </a:rPr>
              <a:t> to </a:t>
            </a:r>
            <a:r>
              <a:rPr b="0" i="0" lang="en-US" sz="3200" u="sng" cap="none" strike="noStrike">
                <a:solidFill>
                  <a:srgbClr val="4A86E8"/>
                </a:solidFill>
                <a:latin typeface="Calibri"/>
                <a:ea typeface="Calibri"/>
                <a:cs typeface="Calibri"/>
                <a:sym typeface="Calibri"/>
              </a:rPr>
              <a:t>81010</a:t>
            </a:r>
            <a:endParaRPr b="0" i="0" sz="3200" u="sng" cap="none" strike="noStrike">
              <a:solidFill>
                <a:srgbClr val="4A86E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Contact C/Amn David Peebles at </a:t>
            </a:r>
            <a:r>
              <a:rPr b="0" i="0" lang="en-US" sz="1800" u="sng" cap="none" strike="noStrike">
                <a:solidFill>
                  <a:schemeClr val="accent1"/>
                </a:solidFill>
                <a:latin typeface="Calibri"/>
                <a:ea typeface="Calibri"/>
                <a:cs typeface="Calibri"/>
                <a:sym typeface="Calibri"/>
              </a:rPr>
              <a:t>4804407123@students.ocps.net</a:t>
            </a:r>
            <a:endParaRPr b="0" i="0" sz="1800" u="sng" cap="none" strike="noStrike">
              <a:solidFill>
                <a:schemeClr val="accent1"/>
              </a:solidFill>
              <a:latin typeface="Calibri"/>
              <a:ea typeface="Calibri"/>
              <a:cs typeface="Calibri"/>
              <a:sym typeface="Calibri"/>
            </a:endParaRPr>
          </a:p>
        </p:txBody>
      </p:sp>
      <p:sp>
        <p:nvSpPr>
          <p:cNvPr id="568" name="Google Shape;568;g2b0baa6fd1e_0_87"/>
          <p:cNvSpPr txBox="1"/>
          <p:nvPr/>
        </p:nvSpPr>
        <p:spPr>
          <a:xfrm>
            <a:off x="616803" y="1712082"/>
            <a:ext cx="7907100" cy="7956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Upcoming Events: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g1f1ffdb4b66_0_61"/>
          <p:cNvSpPr txBox="1"/>
          <p:nvPr>
            <p:ph type="title"/>
          </p:nvPr>
        </p:nvSpPr>
        <p:spPr>
          <a:xfrm>
            <a:off x="614452" y="230631"/>
            <a:ext cx="8728800" cy="1467000"/>
          </a:xfrm>
          <a:prstGeom prst="rect">
            <a:avLst/>
          </a:prstGeom>
        </p:spPr>
        <p:txBody>
          <a:bodyPr anchorCtr="0" anchor="ctr" bIns="46550" lIns="93125" spcFirstLastPara="1" rIns="93125" wrap="square" tIns="46550">
            <a:normAutofit/>
          </a:bodyPr>
          <a:lstStyle/>
          <a:p>
            <a:pPr indent="0" lvl="0" marL="0" rtl="0" algn="ctr">
              <a:spcBef>
                <a:spcPts val="0"/>
              </a:spcBef>
              <a:spcAft>
                <a:spcPts val="0"/>
              </a:spcAft>
              <a:buNone/>
            </a:pPr>
            <a:r>
              <a:rPr b="1" lang="en-US" sz="3200"/>
              <a:t>Foxtrot Flight Merit Celebration</a:t>
            </a:r>
            <a:endParaRPr b="1" sz="3200"/>
          </a:p>
        </p:txBody>
      </p:sp>
      <p:sp>
        <p:nvSpPr>
          <p:cNvPr id="574" name="Google Shape;574;g1f1ffdb4b66_0_61"/>
          <p:cNvSpPr txBox="1"/>
          <p:nvPr>
            <p:ph idx="1" type="body"/>
          </p:nvPr>
        </p:nvSpPr>
        <p:spPr>
          <a:xfrm>
            <a:off x="516861" y="1455141"/>
            <a:ext cx="9254400" cy="5007300"/>
          </a:xfrm>
          <a:prstGeom prst="rect">
            <a:avLst/>
          </a:prstGeom>
        </p:spPr>
        <p:txBody>
          <a:bodyPr anchorCtr="0" anchor="t" bIns="46550" lIns="93125" spcFirstLastPara="1" rIns="93125" wrap="square" tIns="46550">
            <a:normAutofit/>
          </a:bodyPr>
          <a:lstStyle/>
          <a:p>
            <a:pPr indent="0" lvl="0" marL="0" rtl="0" algn="l">
              <a:spcBef>
                <a:spcPts val="1100"/>
              </a:spcBef>
              <a:spcAft>
                <a:spcPts val="0"/>
              </a:spcAft>
              <a:buNone/>
            </a:pPr>
            <a:r>
              <a:t/>
            </a:r>
            <a:endParaRPr>
              <a:solidFill>
                <a:schemeClr val="dk1"/>
              </a:solidFill>
              <a:latin typeface="Merriweather"/>
              <a:ea typeface="Merriweather"/>
              <a:cs typeface="Merriweather"/>
              <a:sym typeface="Merriweather"/>
            </a:endParaRPr>
          </a:p>
          <a:p>
            <a:pPr indent="0" lvl="0" marL="0" rtl="0" algn="l">
              <a:spcBef>
                <a:spcPts val="1100"/>
              </a:spcBef>
              <a:spcAft>
                <a:spcPts val="0"/>
              </a:spcAft>
              <a:buNone/>
            </a:pPr>
            <a:r>
              <a:t/>
            </a:r>
            <a:endParaRPr>
              <a:solidFill>
                <a:schemeClr val="dk1"/>
              </a:solidFill>
              <a:latin typeface="Merriweather"/>
              <a:ea typeface="Merriweather"/>
              <a:cs typeface="Merriweather"/>
              <a:sym typeface="Merriweather"/>
            </a:endParaRPr>
          </a:p>
          <a:p>
            <a:pPr indent="0" lvl="0" marL="0" rtl="0" algn="l">
              <a:spcBef>
                <a:spcPts val="1100"/>
              </a:spcBef>
              <a:spcAft>
                <a:spcPts val="0"/>
              </a:spcAft>
              <a:buNone/>
            </a:pPr>
            <a:r>
              <a:rPr lang="en-US" sz="2600">
                <a:solidFill>
                  <a:schemeClr val="dk1"/>
                </a:solidFill>
                <a:latin typeface="Merriweather"/>
                <a:ea typeface="Merriweather"/>
                <a:cs typeface="Merriweather"/>
                <a:sym typeface="Merriweather"/>
              </a:rPr>
              <a:t>Foxtrot Flight,</a:t>
            </a:r>
            <a:endParaRPr sz="2600">
              <a:solidFill>
                <a:schemeClr val="dk1"/>
              </a:solidFill>
              <a:latin typeface="Merriweather"/>
              <a:ea typeface="Merriweather"/>
              <a:cs typeface="Merriweather"/>
              <a:sym typeface="Merriweather"/>
            </a:endParaRPr>
          </a:p>
          <a:p>
            <a:pPr indent="0" lvl="0" marL="0" rtl="0" algn="l">
              <a:spcBef>
                <a:spcPts val="1100"/>
              </a:spcBef>
              <a:spcAft>
                <a:spcPts val="0"/>
              </a:spcAft>
              <a:buNone/>
            </a:pPr>
            <a:r>
              <a:rPr lang="en-US" sz="2600">
                <a:solidFill>
                  <a:schemeClr val="dk1"/>
                </a:solidFill>
                <a:latin typeface="Merriweather"/>
                <a:ea typeface="Merriweather"/>
                <a:cs typeface="Merriweather"/>
                <a:sym typeface="Merriweather"/>
              </a:rPr>
              <a:t>Congratulations again on receiving the most merits for last semester! The day of your celebration will be</a:t>
            </a:r>
            <a:r>
              <a:rPr b="1" lang="en-US" sz="2600">
                <a:solidFill>
                  <a:schemeClr val="dk1"/>
                </a:solidFill>
                <a:latin typeface="Merriweather"/>
                <a:ea typeface="Merriweather"/>
                <a:cs typeface="Merriweather"/>
                <a:sym typeface="Merriweather"/>
              </a:rPr>
              <a:t> Thursday, 29 February </a:t>
            </a:r>
            <a:r>
              <a:rPr lang="en-US" sz="2600">
                <a:solidFill>
                  <a:schemeClr val="dk1"/>
                </a:solidFill>
                <a:latin typeface="Merriweather"/>
                <a:ea typeface="Merriweather"/>
                <a:cs typeface="Merriweather"/>
                <a:sym typeface="Merriweather"/>
              </a:rPr>
              <a:t>during class! If you would like to have cake and celebrate with your flight, make sure you’re there that day! It is also on the unit calendar if you forget the date. Keep up the good work!</a:t>
            </a:r>
            <a:endParaRPr sz="2600">
              <a:solidFill>
                <a:schemeClr val="dk1"/>
              </a:solidFill>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g1f1d63d2817_1_601"/>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Group Commander</a:t>
            </a:r>
            <a:endParaRPr b="1" sz="4000">
              <a:solidFill>
                <a:srgbClr val="002060"/>
              </a:solidFill>
              <a:latin typeface="Times New Roman"/>
              <a:ea typeface="Times New Roman"/>
              <a:cs typeface="Times New Roman"/>
              <a:sym typeface="Times New Roman"/>
            </a:endParaRPr>
          </a:p>
        </p:txBody>
      </p:sp>
      <p:sp>
        <p:nvSpPr>
          <p:cNvPr id="581" name="Google Shape;581;g1f1d63d2817_1_601"/>
          <p:cNvSpPr txBox="1"/>
          <p:nvPr>
            <p:ph idx="1" type="body"/>
          </p:nvPr>
        </p:nvSpPr>
        <p:spPr>
          <a:xfrm>
            <a:off x="-86775" y="1467000"/>
            <a:ext cx="4792500" cy="54690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800"/>
              <a:buNone/>
            </a:pPr>
            <a:r>
              <a:rPr lang="en-US" sz="3000">
                <a:latin typeface="Arial"/>
                <a:ea typeface="Arial"/>
                <a:cs typeface="Arial"/>
                <a:sym typeface="Arial"/>
              </a:rPr>
              <a:t>If you are interested in applying for the group commander position please email SMSgt Spencer NLT 28 Feb 2024</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lang="en-US" sz="3000">
                <a:latin typeface="Arial"/>
                <a:ea typeface="Arial"/>
                <a:cs typeface="Arial"/>
                <a:sym typeface="Arial"/>
              </a:rPr>
              <a:t>You must be:</a:t>
            </a:r>
            <a:endParaRPr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lang="en-US" sz="3000">
                <a:latin typeface="Arial"/>
                <a:ea typeface="Arial"/>
                <a:cs typeface="Arial"/>
                <a:sym typeface="Arial"/>
              </a:rPr>
              <a:t>sophomore or junior</a:t>
            </a:r>
            <a:endParaRPr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lang="en-US" sz="3000">
                <a:latin typeface="Arial"/>
                <a:ea typeface="Arial"/>
                <a:cs typeface="Arial"/>
                <a:sym typeface="Arial"/>
              </a:rPr>
              <a:t>at least 2.5 gpa</a:t>
            </a:r>
            <a:endParaRPr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lang="en-US" sz="3000">
                <a:latin typeface="Arial"/>
                <a:ea typeface="Arial"/>
                <a:cs typeface="Arial"/>
                <a:sym typeface="Arial"/>
              </a:rPr>
              <a:t>no disciplinary issues</a:t>
            </a:r>
            <a:endParaRPr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lang="en-US" sz="3000">
                <a:latin typeface="Arial"/>
                <a:ea typeface="Arial"/>
                <a:cs typeface="Arial"/>
                <a:sym typeface="Arial"/>
              </a:rPr>
              <a:t>no missing uniform grades</a:t>
            </a:r>
            <a:endParaRPr sz="3000">
              <a:latin typeface="Arial"/>
              <a:ea typeface="Arial"/>
              <a:cs typeface="Arial"/>
              <a:sym typeface="Arial"/>
            </a:endParaRPr>
          </a:p>
        </p:txBody>
      </p:sp>
      <p:pic>
        <p:nvPicPr>
          <p:cNvPr id="582" name="Google Shape;582;g1f1d63d2817_1_601"/>
          <p:cNvPicPr preferRelativeResize="0"/>
          <p:nvPr/>
        </p:nvPicPr>
        <p:blipFill rotWithShape="1">
          <a:blip r:embed="rId3">
            <a:alphaModFix/>
          </a:blip>
          <a:srcRect b="0" l="0" r="0" t="0"/>
          <a:stretch/>
        </p:blipFill>
        <p:spPr>
          <a:xfrm>
            <a:off x="5649400" y="1577388"/>
            <a:ext cx="3936150" cy="52482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g2b6d8543fd4_0_74"/>
          <p:cNvSpPr txBox="1"/>
          <p:nvPr>
            <p:ph type="title"/>
          </p:nvPr>
        </p:nvSpPr>
        <p:spPr>
          <a:xfrm>
            <a:off x="601392" y="-7"/>
            <a:ext cx="8728800" cy="1467000"/>
          </a:xfrm>
          <a:prstGeom prst="rect">
            <a:avLst/>
          </a:prstGeom>
          <a:noFill/>
          <a:ln>
            <a:noFill/>
          </a:ln>
        </p:spPr>
        <p:txBody>
          <a:bodyPr anchorCtr="0" anchor="ctr" bIns="47400" lIns="94850" spcFirstLastPara="1" rIns="94850" wrap="square" tIns="47400">
            <a:normAutofit/>
          </a:bodyPr>
          <a:lstStyle/>
          <a:p>
            <a:pPr indent="0" lvl="0" marL="0" rtl="0" algn="ctr">
              <a:lnSpc>
                <a:spcPct val="90000"/>
              </a:lnSpc>
              <a:spcBef>
                <a:spcPts val="0"/>
              </a:spcBef>
              <a:spcAft>
                <a:spcPts val="0"/>
              </a:spcAft>
              <a:buSzPts val="1800"/>
              <a:buNone/>
            </a:pPr>
            <a:r>
              <a:rPr b="1" lang="en-US" sz="3700">
                <a:solidFill>
                  <a:srgbClr val="002060"/>
                </a:solidFill>
                <a:latin typeface="Times New Roman"/>
                <a:ea typeface="Times New Roman"/>
                <a:cs typeface="Times New Roman"/>
                <a:sym typeface="Times New Roman"/>
              </a:rPr>
              <a:t>Arnold Palmer Invitational</a:t>
            </a:r>
            <a:endParaRPr b="1" sz="3700">
              <a:solidFill>
                <a:srgbClr val="002060"/>
              </a:solidFill>
              <a:latin typeface="Times New Roman"/>
              <a:ea typeface="Times New Roman"/>
              <a:cs typeface="Times New Roman"/>
              <a:sym typeface="Times New Roman"/>
            </a:endParaRPr>
          </a:p>
        </p:txBody>
      </p:sp>
      <p:sp>
        <p:nvSpPr>
          <p:cNvPr id="588" name="Google Shape;588;g2b6d8543fd4_0_74"/>
          <p:cNvSpPr txBox="1"/>
          <p:nvPr>
            <p:ph idx="1" type="body"/>
          </p:nvPr>
        </p:nvSpPr>
        <p:spPr>
          <a:xfrm>
            <a:off x="224050" y="1852800"/>
            <a:ext cx="4836900" cy="4323300"/>
          </a:xfrm>
          <a:prstGeom prst="rect">
            <a:avLst/>
          </a:prstGeom>
          <a:noFill/>
          <a:ln>
            <a:noFill/>
          </a:ln>
        </p:spPr>
        <p:txBody>
          <a:bodyPr anchorCtr="0" anchor="t" bIns="47400" lIns="94850" spcFirstLastPara="1" rIns="94850" wrap="square" tIns="47400">
            <a:noAutofit/>
          </a:bodyPr>
          <a:lstStyle/>
          <a:p>
            <a:pPr indent="-374650" lvl="0" marL="469900" rtl="0" algn="l">
              <a:lnSpc>
                <a:spcPct val="115000"/>
              </a:lnSpc>
              <a:spcBef>
                <a:spcPts val="1200"/>
              </a:spcBef>
              <a:spcAft>
                <a:spcPts val="0"/>
              </a:spcAft>
              <a:buClr>
                <a:schemeClr val="dk1"/>
              </a:buClr>
              <a:buSzPts val="2100"/>
              <a:buChar char="•"/>
            </a:pPr>
            <a:r>
              <a:rPr lang="en-US" sz="2100">
                <a:solidFill>
                  <a:schemeClr val="dk1"/>
                </a:solidFill>
                <a:highlight>
                  <a:srgbClr val="FFFFFF"/>
                </a:highlight>
              </a:rPr>
              <a:t>Guard trophies for the Arnold Palmer Invitational golf tournament</a:t>
            </a:r>
            <a:endParaRPr sz="2100">
              <a:solidFill>
                <a:schemeClr val="dk1"/>
              </a:solidFill>
              <a:highlight>
                <a:srgbClr val="FFFFFF"/>
              </a:highlight>
            </a:endParaRPr>
          </a:p>
          <a:p>
            <a:pPr indent="-374650" lvl="0" marL="469900" rtl="0" algn="l">
              <a:lnSpc>
                <a:spcPct val="115000"/>
              </a:lnSpc>
              <a:spcBef>
                <a:spcPts val="0"/>
              </a:spcBef>
              <a:spcAft>
                <a:spcPts val="0"/>
              </a:spcAft>
              <a:buClr>
                <a:schemeClr val="dk1"/>
              </a:buClr>
              <a:buSzPts val="2100"/>
              <a:buChar char="•"/>
            </a:pPr>
            <a:r>
              <a:rPr lang="en-US" sz="2100">
                <a:solidFill>
                  <a:schemeClr val="dk1"/>
                </a:solidFill>
                <a:highlight>
                  <a:schemeClr val="lt1"/>
                </a:highlight>
              </a:rPr>
              <a:t>Friday 3/8 and/or Sunday 3/10</a:t>
            </a:r>
            <a:endParaRPr sz="2100">
              <a:solidFill>
                <a:schemeClr val="dk1"/>
              </a:solidFill>
              <a:highlight>
                <a:schemeClr val="lt1"/>
              </a:highlight>
            </a:endParaRPr>
          </a:p>
          <a:p>
            <a:pPr indent="-374650" lvl="0" marL="469900" rtl="0" algn="l">
              <a:lnSpc>
                <a:spcPct val="115000"/>
              </a:lnSpc>
              <a:spcBef>
                <a:spcPts val="0"/>
              </a:spcBef>
              <a:spcAft>
                <a:spcPts val="0"/>
              </a:spcAft>
              <a:buClr>
                <a:schemeClr val="dk1"/>
              </a:buClr>
              <a:buSzPts val="2100"/>
              <a:buChar char="•"/>
            </a:pPr>
            <a:r>
              <a:rPr lang="en-US" sz="2100">
                <a:solidFill>
                  <a:schemeClr val="dk1"/>
                </a:solidFill>
                <a:highlight>
                  <a:schemeClr val="lt1"/>
                </a:highlight>
              </a:rPr>
              <a:t>Meet at Hyatt Grand Cypress 1 Grand Cypress Blvd, Orlando, FL 32836</a:t>
            </a:r>
            <a:endParaRPr sz="2100">
              <a:solidFill>
                <a:schemeClr val="dk1"/>
              </a:solidFill>
              <a:highlight>
                <a:srgbClr val="FFFFFF"/>
              </a:highlight>
            </a:endParaRPr>
          </a:p>
          <a:p>
            <a:pPr indent="-374650" lvl="0" marL="469900" rtl="0" algn="l">
              <a:lnSpc>
                <a:spcPct val="115000"/>
              </a:lnSpc>
              <a:spcBef>
                <a:spcPts val="0"/>
              </a:spcBef>
              <a:spcAft>
                <a:spcPts val="0"/>
              </a:spcAft>
              <a:buClr>
                <a:schemeClr val="dk1"/>
              </a:buClr>
              <a:buSzPts val="2100"/>
              <a:buChar char="•"/>
            </a:pPr>
            <a:r>
              <a:rPr lang="en-US" sz="2100">
                <a:solidFill>
                  <a:schemeClr val="dk1"/>
                </a:solidFill>
                <a:highlight>
                  <a:srgbClr val="FFFFFF"/>
                </a:highlight>
              </a:rPr>
              <a:t>Wear your Combo 2</a:t>
            </a:r>
            <a:endParaRPr sz="2100">
              <a:solidFill>
                <a:schemeClr val="dk1"/>
              </a:solidFill>
              <a:highlight>
                <a:srgbClr val="FFFFFF"/>
              </a:highlight>
            </a:endParaRPr>
          </a:p>
          <a:p>
            <a:pPr indent="-349250" lvl="0" marL="469900" rtl="0" algn="l">
              <a:lnSpc>
                <a:spcPct val="115000"/>
              </a:lnSpc>
              <a:spcBef>
                <a:spcPts val="0"/>
              </a:spcBef>
              <a:spcAft>
                <a:spcPts val="0"/>
              </a:spcAft>
              <a:buClr>
                <a:schemeClr val="dk1"/>
              </a:buClr>
              <a:buSzPts val="1700"/>
              <a:buChar char="•"/>
            </a:pPr>
            <a:r>
              <a:rPr lang="en-US" sz="2100">
                <a:solidFill>
                  <a:schemeClr val="dk1"/>
                </a:solidFill>
                <a:highlight>
                  <a:srgbClr val="FFFFFF"/>
                </a:highlight>
              </a:rPr>
              <a:t>Sign up sheet is on the board</a:t>
            </a:r>
            <a:endParaRPr sz="2100">
              <a:solidFill>
                <a:schemeClr val="dk1"/>
              </a:solidFill>
              <a:highlight>
                <a:srgbClr val="FFFFFF"/>
              </a:highlight>
            </a:endParaRPr>
          </a:p>
          <a:p>
            <a:pPr indent="-349250" lvl="0" marL="469900" rtl="0" algn="l">
              <a:lnSpc>
                <a:spcPct val="115000"/>
              </a:lnSpc>
              <a:spcBef>
                <a:spcPts val="0"/>
              </a:spcBef>
              <a:spcAft>
                <a:spcPts val="0"/>
              </a:spcAft>
              <a:buClr>
                <a:schemeClr val="dk1"/>
              </a:buClr>
              <a:buSzPts val="1700"/>
              <a:buChar char="•"/>
            </a:pPr>
            <a:r>
              <a:rPr lang="en-US" sz="2100">
                <a:solidFill>
                  <a:schemeClr val="dk1"/>
                </a:solidFill>
                <a:highlight>
                  <a:srgbClr val="FFFFFF"/>
                </a:highlight>
              </a:rPr>
              <a:t>If you’re interested in being Deputy CIC contact Cadet Mattox or Cadet Torre</a:t>
            </a:r>
            <a:endParaRPr sz="2100">
              <a:solidFill>
                <a:schemeClr val="dk1"/>
              </a:solidFill>
              <a:highlight>
                <a:srgbClr val="FFFFFF"/>
              </a:highlight>
            </a:endParaRPr>
          </a:p>
          <a:p>
            <a:pPr indent="0" lvl="0" marL="0" rtl="0" algn="l">
              <a:lnSpc>
                <a:spcPct val="115000"/>
              </a:lnSpc>
              <a:spcBef>
                <a:spcPts val="1200"/>
              </a:spcBef>
              <a:spcAft>
                <a:spcPts val="1200"/>
              </a:spcAft>
              <a:buSzPts val="1800"/>
              <a:buNone/>
            </a:pPr>
            <a:r>
              <a:t/>
            </a:r>
            <a:endParaRPr sz="2100">
              <a:solidFill>
                <a:schemeClr val="dk1"/>
              </a:solidFill>
              <a:highlight>
                <a:srgbClr val="FFFFFF"/>
              </a:highlight>
            </a:endParaRPr>
          </a:p>
        </p:txBody>
      </p:sp>
      <p:pic>
        <p:nvPicPr>
          <p:cNvPr id="589" name="Google Shape;589;g2b6d8543fd4_0_74"/>
          <p:cNvPicPr preferRelativeResize="0"/>
          <p:nvPr/>
        </p:nvPicPr>
        <p:blipFill rotWithShape="1">
          <a:blip r:embed="rId3">
            <a:alphaModFix/>
          </a:blip>
          <a:srcRect b="0" l="0" r="0" t="0"/>
          <a:stretch/>
        </p:blipFill>
        <p:spPr>
          <a:xfrm>
            <a:off x="5170975" y="2044900"/>
            <a:ext cx="4487501" cy="3365626"/>
          </a:xfrm>
          <a:prstGeom prst="rect">
            <a:avLst/>
          </a:prstGeom>
          <a:noFill/>
          <a:ln cap="flat" cmpd="sng" w="9525">
            <a:solidFill>
              <a:srgbClr val="FFFFFF"/>
            </a:solidFill>
            <a:prstDash val="solid"/>
            <a:round/>
            <a:headEnd len="sm" w="sm" type="none"/>
            <a:tailEnd len="sm" w="sm" type="none"/>
          </a:ln>
        </p:spPr>
      </p:pic>
      <p:sp>
        <p:nvSpPr>
          <p:cNvPr id="590" name="Google Shape;590;g2b6d8543fd4_0_74"/>
          <p:cNvSpPr txBox="1"/>
          <p:nvPr/>
        </p:nvSpPr>
        <p:spPr>
          <a:xfrm>
            <a:off x="0" y="6176100"/>
            <a:ext cx="9775800" cy="757500"/>
          </a:xfrm>
          <a:prstGeom prst="rect">
            <a:avLst/>
          </a:prstGeom>
          <a:noFill/>
          <a:ln>
            <a:noFill/>
          </a:ln>
        </p:spPr>
        <p:txBody>
          <a:bodyPr anchorCtr="0" anchor="t" bIns="114525" lIns="114525" spcFirstLastPara="1" rIns="114525" wrap="square" tIns="114525">
            <a:noAutofit/>
          </a:bodyPr>
          <a:lstStyle/>
          <a:p>
            <a:pPr indent="0" lvl="0" marL="0" marR="0" rtl="0" algn="l">
              <a:lnSpc>
                <a:spcPct val="100000"/>
              </a:lnSpc>
              <a:spcBef>
                <a:spcPts val="0"/>
              </a:spcBef>
              <a:spcAft>
                <a:spcPts val="0"/>
              </a:spcAft>
              <a:buClr>
                <a:srgbClr val="000000"/>
              </a:buClr>
              <a:buSzPts val="2300"/>
              <a:buFont typeface="Arial"/>
              <a:buNone/>
            </a:pPr>
            <a:r>
              <a:rPr b="0" i="0" lang="en-US" sz="1800" u="none" cap="none" strike="noStrike">
                <a:solidFill>
                  <a:schemeClr val="dk1"/>
                </a:solidFill>
                <a:latin typeface="Calibri"/>
                <a:ea typeface="Calibri"/>
                <a:cs typeface="Calibri"/>
                <a:sym typeface="Calibri"/>
              </a:rPr>
              <a:t>Questions? Contact Sara Mattox at 407-242-3829/</a:t>
            </a:r>
            <a:r>
              <a:rPr b="0" i="0" lang="en-US" sz="1800" u="sng" cap="none" strike="noStrike">
                <a:solidFill>
                  <a:schemeClr val="hlink"/>
                </a:solidFill>
                <a:latin typeface="Calibri"/>
                <a:ea typeface="Calibri"/>
                <a:cs typeface="Calibri"/>
                <a:sym typeface="Calibri"/>
                <a:hlinkClick r:id="rId4"/>
              </a:rPr>
              <a:t>4804154679@students.ocps.net</a:t>
            </a:r>
            <a:r>
              <a:rPr b="0" i="0" lang="en-US" sz="1800" u="none" cap="none" strike="noStrike">
                <a:solidFill>
                  <a:schemeClr val="dk1"/>
                </a:solidFill>
                <a:latin typeface="Calibri"/>
                <a:ea typeface="Calibri"/>
                <a:cs typeface="Calibri"/>
                <a:sym typeface="Calibri"/>
              </a:rPr>
              <a:t> for March 8th or Antonio Torre at 407-773-0450/</a:t>
            </a:r>
            <a:r>
              <a:rPr b="0" i="0" lang="en-US" sz="1800" u="sng" cap="none" strike="noStrike">
                <a:solidFill>
                  <a:schemeClr val="hlink"/>
                </a:solidFill>
                <a:latin typeface="Calibri"/>
                <a:ea typeface="Calibri"/>
                <a:cs typeface="Calibri"/>
                <a:sym typeface="Calibri"/>
                <a:hlinkClick r:id="rId5"/>
              </a:rPr>
              <a:t>4804182497@students.ocps.net</a:t>
            </a:r>
            <a:r>
              <a:rPr b="0" i="0" lang="en-US" sz="1800" u="none" cap="none" strike="noStrike">
                <a:solidFill>
                  <a:schemeClr val="dk1"/>
                </a:solidFill>
                <a:latin typeface="Calibri"/>
                <a:ea typeface="Calibri"/>
                <a:cs typeface="Calibri"/>
                <a:sym typeface="Calibri"/>
              </a:rPr>
              <a:t> for March 10th</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