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7589825" cx="10120300"/>
  <p:notesSz cx="6858000" cy="92964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6c7Erkh7gYf7YuU3493zklBxZ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e7cda6f012_0_6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e7cda6f012_0_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e7cda6f012_0_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26f37d178_0_64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3" name="Google Shape;323;g2426f37d178_0_64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426f37d178_0_64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9" name="Google Shape;339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5" name="Google Shape;225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7cb013f79_0_118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e7cb013f79_0_118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e7cb013f79_0_118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e5f34e6b89_0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7" name="Google Shape;267;g1e5f34e6b89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1e5f34e6b89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e7a4f57c2b_0_0:notes"/>
          <p:cNvSpPr/>
          <p:nvPr>
            <p:ph idx="2" type="sldImg"/>
          </p:nvPr>
        </p:nvSpPr>
        <p:spPr>
          <a:xfrm>
            <a:off x="1113103" y="706914"/>
            <a:ext cx="4650900" cy="354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6" name="Google Shape;276;g1e7a4f57c2b_0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7" name="Google Shape;277;g1e7a4f57c2b_0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db01a6590_0_15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27db01a6590_0_15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db01a6590_0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6" name="Google Shape;296;g27db01a6590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7db01a6590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147e92ab1_0_162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g24147e92ab1_0_162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4147e92ab1_0_162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47e92ab1_0_175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4147e92ab1_0_175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4147e92ab1_0_175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3" name="Google Shape;133;g24147e92ab1_0_175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4" name="Google Shape;134;g24147e92ab1_0_175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g24147e92ab1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26281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4147e92ab1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0" y="62344"/>
            <a:ext cx="1127342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4147e92ab1_0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50"/>
            <a:ext cx="1093595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g24147e92ab1_0_175"/>
          <p:cNvCxnSpPr/>
          <p:nvPr/>
        </p:nvCxnSpPr>
        <p:spPr>
          <a:xfrm>
            <a:off x="0" y="1445687"/>
            <a:ext cx="101433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" name="Google Shape;139;g24147e92ab1_0_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63"/>
            <a:ext cx="996632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4c0a76982_2_89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244c0a76982_2_8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44c0a76982_2_8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44c0a76982_2_8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244c0a76982_2_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44c0a76982_2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44c0a76982_2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g244c0a76982_2_89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g244c0a76982_2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2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44c0a76982_2_8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147e92ab1_0_18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3" name="Google Shape;153;g24147e92ab1_0_18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4" name="Google Shape;154;g24147e92ab1_0_18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147e92ab1_0_190"/>
          <p:cNvSpPr txBox="1"/>
          <p:nvPr>
            <p:ph type="title"/>
          </p:nvPr>
        </p:nvSpPr>
        <p:spPr>
          <a:xfrm>
            <a:off x="690501" y="1892192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39"/>
              <a:buFont typeface="Calibri"/>
              <a:buNone/>
              <a:defRPr sz="65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4147e92ab1_0_190"/>
          <p:cNvSpPr txBox="1"/>
          <p:nvPr>
            <p:ph idx="1" type="body"/>
          </p:nvPr>
        </p:nvSpPr>
        <p:spPr>
          <a:xfrm>
            <a:off x="690501" y="5079221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sz="261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2179"/>
              <a:buNone/>
              <a:defRPr sz="217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962"/>
              <a:buNone/>
              <a:defRPr sz="196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8" name="Google Shape;158;g24147e92ab1_0_190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9" name="Google Shape;159;g24147e92ab1_0_190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0" name="Google Shape;160;g24147e92ab1_0_190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147e92ab1_0_196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24147e92ab1_0_196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g24147e92ab1_0_196"/>
          <p:cNvSpPr txBox="1"/>
          <p:nvPr>
            <p:ph idx="2" type="body"/>
          </p:nvPr>
        </p:nvSpPr>
        <p:spPr>
          <a:xfrm>
            <a:off x="512340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g24147e92ab1_0_19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6" name="Google Shape;166;g24147e92ab1_0_19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7" name="Google Shape;167;g24147e92ab1_0_19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147e92ab1_0_203"/>
          <p:cNvSpPr txBox="1"/>
          <p:nvPr>
            <p:ph type="title"/>
          </p:nvPr>
        </p:nvSpPr>
        <p:spPr>
          <a:xfrm>
            <a:off x="697089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24147e92ab1_0_203"/>
          <p:cNvSpPr txBox="1"/>
          <p:nvPr>
            <p:ph idx="1" type="body"/>
          </p:nvPr>
        </p:nvSpPr>
        <p:spPr>
          <a:xfrm>
            <a:off x="697090" y="1860565"/>
            <a:ext cx="4281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171" name="Google Shape;171;g24147e92ab1_0_203"/>
          <p:cNvSpPr txBox="1"/>
          <p:nvPr>
            <p:ph idx="2" type="body"/>
          </p:nvPr>
        </p:nvSpPr>
        <p:spPr>
          <a:xfrm>
            <a:off x="697090" y="2772399"/>
            <a:ext cx="4281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24147e92ab1_0_203"/>
          <p:cNvSpPr txBox="1"/>
          <p:nvPr>
            <p:ph idx="3" type="body"/>
          </p:nvPr>
        </p:nvSpPr>
        <p:spPr>
          <a:xfrm>
            <a:off x="5123403" y="1860565"/>
            <a:ext cx="4302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173" name="Google Shape;173;g24147e92ab1_0_203"/>
          <p:cNvSpPr txBox="1"/>
          <p:nvPr>
            <p:ph idx="4" type="body"/>
          </p:nvPr>
        </p:nvSpPr>
        <p:spPr>
          <a:xfrm>
            <a:off x="5123403" y="2772399"/>
            <a:ext cx="4302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g24147e92ab1_0_203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5" name="Google Shape;175;g24147e92ab1_0_203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6" name="Google Shape;176;g24147e92ab1_0_203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147e92ab1_0_212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24147e92ab1_0_212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g24147e92ab1_0_212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1" name="Google Shape;181;g24147e92ab1_0_212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147e92ab1_0_217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24147e92ab1_0_217"/>
          <p:cNvSpPr txBox="1"/>
          <p:nvPr>
            <p:ph idx="1" type="body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0024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487"/>
              <a:buChar char="•"/>
              <a:defRPr sz="3487"/>
            </a:lvl1pPr>
            <a:lvl2pPr indent="-422402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3052"/>
              <a:buChar char="•"/>
              <a:defRPr sz="3052"/>
            </a:lvl2pPr>
            <a:lvl3pPr indent="-394716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Char char="•"/>
              <a:defRPr sz="2616"/>
            </a:lvl3pPr>
            <a:lvl4pPr indent="-366966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4pPr>
            <a:lvl5pPr indent="-366966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5pPr>
            <a:lvl6pPr indent="-366966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6pPr>
            <a:lvl7pPr indent="-366966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7pPr>
            <a:lvl8pPr indent="-366966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8pPr>
            <a:lvl9pPr indent="-366966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9pPr>
          </a:lstStyle>
          <a:p/>
        </p:txBody>
      </p:sp>
      <p:sp>
        <p:nvSpPr>
          <p:cNvPr id="185" name="Google Shape;185;g24147e92ab1_0_217"/>
          <p:cNvSpPr txBox="1"/>
          <p:nvPr>
            <p:ph idx="2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186" name="Google Shape;186;g24147e92ab1_0_21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7" name="Google Shape;187;g24147e92ab1_0_21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8" name="Google Shape;188;g24147e92ab1_0_21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147e92ab1_0_224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24147e92ab1_0_224"/>
          <p:cNvSpPr/>
          <p:nvPr>
            <p:ph idx="2" type="pic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g24147e92ab1_0_224"/>
          <p:cNvSpPr txBox="1"/>
          <p:nvPr>
            <p:ph idx="1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193" name="Google Shape;193;g24147e92ab1_0_224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4" name="Google Shape;194;g24147e92ab1_0_224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5" name="Google Shape;195;g24147e92ab1_0_224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147e92ab1_0_231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4147e92ab1_0_231"/>
          <p:cNvSpPr txBox="1"/>
          <p:nvPr>
            <p:ph idx="1" type="body"/>
          </p:nvPr>
        </p:nvSpPr>
        <p:spPr>
          <a:xfrm rot="5400000">
            <a:off x="2652329" y="63844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g24147e92ab1_0_231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0" name="Google Shape;200;g24147e92ab1_0_231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1" name="Google Shape;201;g24147e92ab1_0_231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147e92ab1_0_237"/>
          <p:cNvSpPr txBox="1"/>
          <p:nvPr>
            <p:ph type="title"/>
          </p:nvPr>
        </p:nvSpPr>
        <p:spPr>
          <a:xfrm rot="5400000">
            <a:off x="5117429" y="2528991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24147e92ab1_0_237"/>
          <p:cNvSpPr txBox="1"/>
          <p:nvPr>
            <p:ph idx="1" type="body"/>
          </p:nvPr>
        </p:nvSpPr>
        <p:spPr>
          <a:xfrm rot="5400000">
            <a:off x="689686" y="409941"/>
            <a:ext cx="6432000" cy="6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g24147e92ab1_0_23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6" name="Google Shape;206;g24147e92ab1_0_23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7" name="Google Shape;207;g24147e92ab1_0_23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147e92ab1_0_169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95"/>
              <a:buFont typeface="Calibri"/>
              <a:buNone/>
              <a:defRPr b="0" i="0" sz="47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24147e92ab1_0_169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2402" lvl="0" marL="457200" marR="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052"/>
              <a:buFont typeface="Arial"/>
              <a:buChar char="•"/>
              <a:defRPr b="0" i="0" sz="30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4716" lvl="1" marL="914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6966" lvl="2" marL="1371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Font typeface="Arial"/>
              <a:buChar char="•"/>
              <a:defRPr b="0" i="0" sz="21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186" lvl="3" marL="1828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3186" lvl="4" marL="22860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186" lvl="5" marL="27432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3186" lvl="6" marL="3200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3186" lvl="7" marL="3657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3186" lvl="8" marL="4114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24147e92ab1_0_169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g24147e92ab1_0_169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24147e92ab1_0_169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inyurl.com/PT2324" TargetMode="External"/><Relationship Id="rId4" Type="http://schemas.openxmlformats.org/officeDocument/2006/relationships/hyperlink" Target="mailto:4804278080@students.ocps.net" TargetMode="External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mailto:4804191858@students.ocps.ne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inyurl.com/JLABFL802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FL-802LSS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September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7cda6f012_0_6"/>
          <p:cNvSpPr txBox="1"/>
          <p:nvPr>
            <p:ph idx="1" type="body"/>
          </p:nvPr>
        </p:nvSpPr>
        <p:spPr>
          <a:xfrm>
            <a:off x="422825" y="2020450"/>
            <a:ext cx="9001800" cy="198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Attention Cadet Senior NCOs and Officers! There is a mandatory meeting this Wednesday from 1330-1430 in room 950.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g1e7cda6f012_0_6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Senior NCO/Officer Meeting</a:t>
            </a:r>
            <a:endParaRPr/>
          </a:p>
        </p:txBody>
      </p:sp>
      <p:sp>
        <p:nvSpPr>
          <p:cNvPr id="320" name="Google Shape;320;g1e7cda6f012_0_6"/>
          <p:cNvSpPr txBox="1"/>
          <p:nvPr/>
        </p:nvSpPr>
        <p:spPr>
          <a:xfrm>
            <a:off x="422825" y="5835475"/>
            <a:ext cx="945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Roboto"/>
                <a:ea typeface="Roboto"/>
                <a:cs typeface="Roboto"/>
                <a:sym typeface="Roboto"/>
              </a:rPr>
              <a:t>Any Questions? Contact C/Lopez at (321)440-7611 - </a:t>
            </a:r>
            <a:r>
              <a:rPr b="1" lang="en-US" sz="2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TEXT ONLY Please</a:t>
            </a:r>
            <a:endParaRPr b="1" sz="2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26f37d178_0_64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PT Makeups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426f37d178_0_64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2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9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For any questions, comments or concerns contact  </a:t>
            </a:r>
            <a:r>
              <a:rPr b="1" lang="en-US" sz="2900">
                <a:latin typeface="Arial"/>
                <a:ea typeface="Arial"/>
                <a:cs typeface="Arial"/>
                <a:sym typeface="Arial"/>
              </a:rPr>
              <a:t>C/SSgt Michael Romeu @</a:t>
            </a:r>
            <a:r>
              <a:rPr b="1" lang="en-US" sz="2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4804278080@students.ocps.net</a:t>
            </a:r>
            <a:r>
              <a:rPr b="1" lang="en-US" sz="2900">
                <a:latin typeface="Arial"/>
                <a:ea typeface="Arial"/>
                <a:cs typeface="Arial"/>
                <a:sym typeface="Arial"/>
              </a:rPr>
              <a:t> and/ or 407-790-9996</a:t>
            </a: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426f37d178_0_64"/>
          <p:cNvSpPr txBox="1"/>
          <p:nvPr/>
        </p:nvSpPr>
        <p:spPr>
          <a:xfrm>
            <a:off x="0" y="2934300"/>
            <a:ext cx="6788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won't wait for you, Be on time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 me if you can’t make it.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g2426f37d178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9475" y="2442512"/>
            <a:ext cx="2703226" cy="270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335" name="Google Shape;335;gfb4207d963_0_182"/>
          <p:cNvSpPr txBox="1"/>
          <p:nvPr/>
        </p:nvSpPr>
        <p:spPr>
          <a:xfrm>
            <a:off x="1061900" y="3381476"/>
            <a:ext cx="79965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does the lamp on the JROTC patch stand for?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Football Parking (9/22)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Logistics Appointment Schedule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Recruiting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Robotics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JLAB</a:t>
            </a:r>
            <a:endParaRPr/>
          </a:p>
        </p:txBody>
      </p:sp>
      <p:sp>
        <p:nvSpPr>
          <p:cNvPr id="343" name="Google Shape;343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349" name="Google Shape;349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232" name="Google Shape;232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242" name="Google Shape;242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Michael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f9758be2c3_0_339"/>
          <p:cNvSpPr txBox="1"/>
          <p:nvPr/>
        </p:nvSpPr>
        <p:spPr>
          <a:xfrm>
            <a:off x="1563899" y="2982950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 Charles Q. Brown Jr.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1st Lieutenant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7cb013f79_0_118"/>
          <p:cNvSpPr txBox="1"/>
          <p:nvPr>
            <p:ph idx="1" type="body"/>
          </p:nvPr>
        </p:nvSpPr>
        <p:spPr>
          <a:xfrm>
            <a:off x="336400" y="2020450"/>
            <a:ext cx="9299400" cy="125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Kitty Hawk meeting </a:t>
            </a:r>
            <a:r>
              <a:rPr b="1"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THIS WEEK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 21 September 1430-1530 in room 950!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g1e7cb013f79_0_118"/>
          <p:cNvSpPr txBox="1"/>
          <p:nvPr>
            <p:ph type="title"/>
          </p:nvPr>
        </p:nvSpPr>
        <p:spPr>
          <a:xfrm>
            <a:off x="479646" y="33592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Kitty Hawk Honor Society Meeting</a:t>
            </a:r>
            <a:endParaRPr/>
          </a:p>
        </p:txBody>
      </p:sp>
      <p:sp>
        <p:nvSpPr>
          <p:cNvPr id="263" name="Google Shape;263;g1e7cb013f79_0_118"/>
          <p:cNvSpPr txBox="1"/>
          <p:nvPr/>
        </p:nvSpPr>
        <p:spPr>
          <a:xfrm>
            <a:off x="403375" y="5535375"/>
            <a:ext cx="99417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For any further details, please contact </a:t>
            </a: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C/ 2nd Lt. Sara Mattox</a:t>
            </a: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 at </a:t>
            </a: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(407) 242-3829 </a:t>
            </a: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or </a:t>
            </a: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4804154679@students.ocps.net</a:t>
            </a:r>
            <a:endParaRPr b="1" sz="2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g1e7cb013f79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5039" y="2781211"/>
            <a:ext cx="3695419" cy="227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5f34e6b89_0_0"/>
          <p:cNvSpPr txBox="1"/>
          <p:nvPr>
            <p:ph idx="1" type="body"/>
          </p:nvPr>
        </p:nvSpPr>
        <p:spPr>
          <a:xfrm>
            <a:off x="0" y="1613889"/>
            <a:ext cx="9156000" cy="3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2553"/>
              <a:buFont typeface="Arial"/>
              <a:buNone/>
            </a:pPr>
            <a:r>
              <a:rPr lang="en-US" sz="3379">
                <a:latin typeface="Roboto"/>
                <a:ea typeface="Roboto"/>
                <a:cs typeface="Roboto"/>
                <a:sym typeface="Roboto"/>
              </a:rPr>
              <a:t>If you</a:t>
            </a:r>
            <a:r>
              <a:rPr lang="en-US" sz="3379">
                <a:latin typeface="Roboto"/>
                <a:ea typeface="Roboto"/>
                <a:cs typeface="Roboto"/>
                <a:sym typeface="Roboto"/>
              </a:rPr>
              <a:t> are interested in helping our unit recruit new cadets, join the recruiting team.</a:t>
            </a:r>
            <a:endParaRPr sz="3379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2553"/>
              <a:buFont typeface="Arial"/>
              <a:buNone/>
            </a:pPr>
            <a:r>
              <a:t/>
            </a:r>
            <a:endParaRPr sz="3379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2553"/>
              <a:buFont typeface="Arial"/>
              <a:buNone/>
            </a:pPr>
            <a:r>
              <a:rPr lang="en-US" sz="3379">
                <a:latin typeface="Roboto"/>
                <a:ea typeface="Roboto"/>
                <a:cs typeface="Roboto"/>
                <a:sym typeface="Roboto"/>
              </a:rPr>
              <a:t>If you would like to go out to schools and help boost our unit numbers and have the opportunity to earn the recruiting ribbon, scan the QR code provided. </a:t>
            </a:r>
            <a:endParaRPr sz="3379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2553"/>
              <a:buFont typeface="Arial"/>
              <a:buNone/>
            </a:pPr>
            <a:r>
              <a:t/>
            </a:r>
            <a:endParaRPr sz="3379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2553"/>
              <a:buFont typeface="Arial"/>
              <a:buNone/>
            </a:pPr>
            <a:r>
              <a:rPr b="1" lang="en-US" sz="3379" u="sng">
                <a:latin typeface="Roboto"/>
                <a:ea typeface="Roboto"/>
                <a:cs typeface="Roboto"/>
                <a:sym typeface="Roboto"/>
              </a:rPr>
              <a:t>There will be a meeting this Saturday on Microsoft Teams at 19:30!</a:t>
            </a:r>
            <a:endParaRPr b="1" sz="3379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 b="1" sz="28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 b="1" sz="2800" u="sng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61678"/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271" name="Google Shape;271;g1e5f34e6b89_0_0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Join Recruiting!</a:t>
            </a:r>
            <a:endParaRPr/>
          </a:p>
        </p:txBody>
      </p:sp>
      <p:pic>
        <p:nvPicPr>
          <p:cNvPr id="272" name="Google Shape;272;g1e5f34e6b8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6400" y="3795725"/>
            <a:ext cx="1915674" cy="18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e5f34e6b89_0_0"/>
          <p:cNvSpPr txBox="1"/>
          <p:nvPr/>
        </p:nvSpPr>
        <p:spPr>
          <a:xfrm>
            <a:off x="268625" y="5770275"/>
            <a:ext cx="9325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questions, please contact C/ TSgt Princess Tolbert at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4804191858@students.ocps.net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(407) 259-7171.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e7a4f57c2b_0_0"/>
          <p:cNvSpPr txBox="1"/>
          <p:nvPr>
            <p:ph idx="1" type="body"/>
          </p:nvPr>
        </p:nvSpPr>
        <p:spPr>
          <a:xfrm>
            <a:off x="156650" y="1624625"/>
            <a:ext cx="98070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Junior Leadership &amp; Academic bowl is a national competition that is comprised academic questions that very from SAT based questions to current events. </a:t>
            </a:r>
            <a:endParaRPr sz="24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Example Question: The function g(x)  is defined by g(x) = x²+ 9 For which value of x is g(x) = 25 ? “</a:t>
            </a:r>
            <a:endParaRPr sz="24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If you are interested in JLAB for the next school year please fill out the interest form.</a:t>
            </a:r>
            <a:endParaRPr sz="246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e7a4f57c2b_0_0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 sz="3500"/>
              <a:t>JLAB Interest Form</a:t>
            </a:r>
            <a:endParaRPr sz="3500"/>
          </a:p>
        </p:txBody>
      </p:sp>
      <p:sp>
        <p:nvSpPr>
          <p:cNvPr id="281" name="Google Shape;281;g1e7a4f57c2b_0_0"/>
          <p:cNvSpPr txBox="1"/>
          <p:nvPr/>
        </p:nvSpPr>
        <p:spPr>
          <a:xfrm>
            <a:off x="0" y="0"/>
            <a:ext cx="24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1e7a4f57c2b_0_0"/>
          <p:cNvSpPr txBox="1"/>
          <p:nvPr/>
        </p:nvSpPr>
        <p:spPr>
          <a:xfrm>
            <a:off x="2395800" y="4910013"/>
            <a:ext cx="6848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b="0" i="0" lang="en-US" sz="25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https://tinyurl.com/JLABFL802</a:t>
            </a:r>
            <a:endParaRPr b="0" i="0" sz="1400" u="sng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1e7a4f57c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650" y="4398200"/>
            <a:ext cx="1775300" cy="17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e7a4f57c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3975" y="4418299"/>
            <a:ext cx="2314424" cy="15606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e7a4f57c2b_0_0"/>
          <p:cNvSpPr txBox="1"/>
          <p:nvPr/>
        </p:nvSpPr>
        <p:spPr>
          <a:xfrm>
            <a:off x="850" y="6082150"/>
            <a:ext cx="1012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any questions, comments or concerns contact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C/Staff Sergeant Ian Kristona@</a:t>
            </a:r>
            <a:r>
              <a:rPr b="1" i="0" lang="en-US" sz="2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4804098968@students.ocps.net</a:t>
            </a:r>
            <a:endParaRPr b="0" i="0" sz="5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7db01a6590_0_150"/>
          <p:cNvSpPr txBox="1"/>
          <p:nvPr>
            <p:ph idx="1" type="body"/>
          </p:nvPr>
        </p:nvSpPr>
        <p:spPr>
          <a:xfrm>
            <a:off x="347900" y="5787725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Questions, comments, concerns, contact C/SMSgt Anthony Torres at (775) 544-0842 or 4806810625@studnets.ocps.net</a:t>
            </a:r>
            <a:endParaRPr sz="2400"/>
          </a:p>
        </p:txBody>
      </p:sp>
      <p:sp>
        <p:nvSpPr>
          <p:cNvPr id="291" name="Google Shape;291;g27db01a6590_0_150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Robotics </a:t>
            </a:r>
            <a:endParaRPr/>
          </a:p>
        </p:txBody>
      </p:sp>
      <p:pic>
        <p:nvPicPr>
          <p:cNvPr id="292" name="Google Shape;292;g27db01a6590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3425" y="2306050"/>
            <a:ext cx="5708974" cy="32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7db01a6590_0_150"/>
          <p:cNvSpPr txBox="1"/>
          <p:nvPr/>
        </p:nvSpPr>
        <p:spPr>
          <a:xfrm>
            <a:off x="146300" y="1690700"/>
            <a:ext cx="3917100" cy="3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interested in engineering, robotics, or programming? Join the robotics LDR. For more information join Remind @fl802rec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db01a6590_0_0"/>
          <p:cNvSpPr txBox="1"/>
          <p:nvPr>
            <p:ph idx="1" type="body"/>
          </p:nvPr>
        </p:nvSpPr>
        <p:spPr>
          <a:xfrm>
            <a:off x="695775" y="1845525"/>
            <a:ext cx="8728800" cy="5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529"/>
              <a:buFont typeface="Arial"/>
              <a:buNone/>
            </a:pPr>
            <a:r>
              <a:rPr b="1" lang="en-US" sz="3400">
                <a:solidFill>
                  <a:srgbClr val="FF0000"/>
                </a:solidFill>
              </a:rPr>
              <a:t>TAKE A PICTURE!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Who: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Cadet Corps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people and their vehicles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September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950(Colonel’s Room)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out our school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up: </a:t>
            </a:r>
            <a:r>
              <a:rPr lang="en-US" sz="4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 the paper!</a:t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t/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t/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/>
              <a:t>If you have any questions, contact C/Abney at +1(407) 961-2474.</a:t>
            </a:r>
            <a:endParaRPr b="1" sz="4300"/>
          </a:p>
        </p:txBody>
      </p:sp>
      <p:sp>
        <p:nvSpPr>
          <p:cNvPr id="300" name="Google Shape;300;g27db01a6590_0_0"/>
          <p:cNvSpPr txBox="1"/>
          <p:nvPr>
            <p:ph type="title"/>
          </p:nvPr>
        </p:nvSpPr>
        <p:spPr>
          <a:xfrm>
            <a:off x="560409" y="153638"/>
            <a:ext cx="96609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Football Parking</a:t>
            </a:r>
            <a:endParaRPr sz="3200"/>
          </a:p>
        </p:txBody>
      </p:sp>
      <p:pic>
        <p:nvPicPr>
          <p:cNvPr id="301" name="Google Shape;301;g27db01a659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952" y="2285875"/>
            <a:ext cx="3022145" cy="22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147e92ab1_0_162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Logistics Appointment Schedule</a:t>
            </a: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4147e92ab1_0_162"/>
          <p:cNvSpPr txBox="1"/>
          <p:nvPr>
            <p:ph idx="1" type="body"/>
          </p:nvPr>
        </p:nvSpPr>
        <p:spPr>
          <a:xfrm>
            <a:off x="-25" y="1524062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Monday: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Tuesday: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Thursday: 1420-1500 </a:t>
            </a:r>
            <a:endParaRPr b="1" sz="27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4147e92ab1_0_162"/>
          <p:cNvSpPr txBox="1"/>
          <p:nvPr/>
        </p:nvSpPr>
        <p:spPr>
          <a:xfrm>
            <a:off x="5388375" y="1524050"/>
            <a:ext cx="45078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588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New 2023-2024 Logistics appointment link</a:t>
            </a:r>
            <a:endParaRPr b="1" i="0" sz="2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Logistics Appointment Form: 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4147e92ab1_0_162"/>
          <p:cNvSpPr txBox="1"/>
          <p:nvPr/>
        </p:nvSpPr>
        <p:spPr>
          <a:xfrm>
            <a:off x="5388375" y="3235250"/>
            <a:ext cx="4731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400" u="sng" cap="none" strike="noStrike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https://tinyurl.com/FL-802LSS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24147e92ab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3479" y="4138808"/>
            <a:ext cx="2161106" cy="1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4147e92ab1_0_162"/>
          <p:cNvSpPr txBox="1"/>
          <p:nvPr/>
        </p:nvSpPr>
        <p:spPr>
          <a:xfrm>
            <a:off x="188700" y="5994525"/>
            <a:ext cx="8470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Questions, comments, concerns, contact C/SMSgt Anthony Torres at (775) 544-0842 or 4806810625@studnets.ocps.net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efing Templat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