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7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7589825" cx="10120300"/>
  <p:notesSz cx="6858000" cy="9296400"/>
  <p:embeddedFontLst>
    <p:embeddedFont>
      <p:font typeface="Robo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TnYaSZbBRBJF+zx2geL6y0qWw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Roboto-regular.fntdata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erriweather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customschemas.google.com/relationships/presentationmetadata" Target="meta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8" name="Google Shape;378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ef40b645a0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9" name="Google Shape;479;g1ef40b645a0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6" name="Google Shape;486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ef53a0d816_0_17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ef53a0d816_0_17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0" name="Google Shape;510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7" name="Google Shape;517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3" name="Google Shape;393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6" name="Google Shape;426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3" name="Google Shape;433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2" name="Google Shape;442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ee77cf8a3a_0_106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2" name="Google Shape;452;g1ee77cf8a3a_0_106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3" name="Google Shape;453;g1ee77cf8a3a_0_106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b0baa6fd1e_0_87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b0baa6fd1e_0_87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ef53a0d816_0_339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ef53a0d816_0_339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e77cf8a3a_0_121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1ee77cf8a3a_0_121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32" name="Google Shape;132;g1ee77cf8a3a_0_121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33" name="Google Shape;133;g1ee77cf8a3a_0_121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g1ee77cf8a3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4" cy="7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e77cf8a3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858614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ee77cf8a3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832911" cy="844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g1ee77cf8a3a_0_121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g1ee77cf8a3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7590623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e77cf8a3a_0_121"/>
          <p:cNvSpPr txBox="1"/>
          <p:nvPr>
            <p:ph type="title"/>
          </p:nvPr>
        </p:nvSpPr>
        <p:spPr>
          <a:xfrm>
            <a:off x="695771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e77cf8a3a_0_13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50" spcFirstLastPara="1" rIns="94850" wrap="square" tIns="474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1ee77cf8a3a_0_13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3" name="Google Shape;143;g1ee77cf8a3a_0_13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4" name="Google Shape;144;g1ee77cf8a3a_0_13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1ee77cf8a3a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586264" cy="5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ee77cf8a3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643995" cy="6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ee77cf8a3a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624718" cy="633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1ee77cf8a3a_0_13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g1ee77cf8a3a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5693279" cy="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e77cf8a3a_0_132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Times New Roman"/>
              <a:buNone/>
              <a:defRPr b="1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e77cf8a3a_0_143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3" name="Google Shape;153;g1ee77cf8a3a_0_143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4" name="Google Shape;154;g1ee77cf8a3a_0_14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g1ee77cf8a3a_0_14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6" name="Google Shape;156;g1ee77cf8a3a_0_14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e77cf8a3a_0_149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g1ee77cf8a3a_0_14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1ee77cf8a3a_0_14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g1ee77cf8a3a_0_14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" name="Google Shape;162;g1ee77cf8a3a_0_14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e77cf8a3a_0_155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" name="Google Shape;165;g1ee77cf8a3a_0_155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6" name="Google Shape;166;g1ee77cf8a3a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7" name="Google Shape;167;g1ee77cf8a3a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8" name="Google Shape;168;g1ee77cf8a3a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e77cf8a3a_0_161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1" name="Google Shape;171;g1ee77cf8a3a_0_161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1ee77cf8a3a_0_161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1ee77cf8a3a_0_161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g1ee77cf8a3a_0_161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" name="Google Shape;175;g1ee77cf8a3a_0_161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e77cf8a3a_0_168"/>
          <p:cNvSpPr txBox="1"/>
          <p:nvPr>
            <p:ph type="title"/>
          </p:nvPr>
        </p:nvSpPr>
        <p:spPr>
          <a:xfrm>
            <a:off x="697089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" name="Google Shape;178;g1ee77cf8a3a_0_168"/>
          <p:cNvSpPr txBox="1"/>
          <p:nvPr>
            <p:ph idx="1" type="body"/>
          </p:nvPr>
        </p:nvSpPr>
        <p:spPr>
          <a:xfrm>
            <a:off x="697089" y="1860562"/>
            <a:ext cx="4281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g1ee77cf8a3a_0_168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1ee77cf8a3a_0_168"/>
          <p:cNvSpPr txBox="1"/>
          <p:nvPr>
            <p:ph idx="3" type="body"/>
          </p:nvPr>
        </p:nvSpPr>
        <p:spPr>
          <a:xfrm>
            <a:off x="5123402" y="1860562"/>
            <a:ext cx="4302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g1ee77cf8a3a_0_168"/>
          <p:cNvSpPr txBox="1"/>
          <p:nvPr>
            <p:ph idx="4" type="body"/>
          </p:nvPr>
        </p:nvSpPr>
        <p:spPr>
          <a:xfrm>
            <a:off x="5123402" y="2772394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g1ee77cf8a3a_0_16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3" name="Google Shape;183;g1ee77cf8a3a_0_16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4" name="Google Shape;184;g1ee77cf8a3a_0_16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e77cf8a3a_0_177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7" name="Google Shape;187;g1ee77cf8a3a_0_17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8" name="Google Shape;188;g1ee77cf8a3a_0_17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1ee77cf8a3a_0_17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e77cf8a3a_0_18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2" name="Google Shape;192;g1ee77cf8a3a_0_18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3" name="Google Shape;193;g1ee77cf8a3a_0_18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e77cf8a3a_0_186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6" name="Google Shape;196;g1ee77cf8a3a_0_186"/>
          <p:cNvSpPr txBox="1"/>
          <p:nvPr>
            <p:ph idx="1" type="body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381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73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197" name="Google Shape;197;g1ee77cf8a3a_0_186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8" name="Google Shape;198;g1ee77cf8a3a_0_18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" name="Google Shape;199;g1ee77cf8a3a_0_18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0" name="Google Shape;200;g1ee77cf8a3a_0_18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e77cf8a3a_0_193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1ee77cf8a3a_0_193"/>
          <p:cNvSpPr/>
          <p:nvPr>
            <p:ph idx="2" type="pic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1ee77cf8a3a_0_193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g1ee77cf8a3a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6" name="Google Shape;206;g1ee77cf8a3a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7" name="Google Shape;207;g1ee77cf8a3a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e77cf8a3a_0_200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0" name="Google Shape;210;g1ee77cf8a3a_0_200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1ee77cf8a3a_0_20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2" name="Google Shape;212;g1ee77cf8a3a_0_20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3" name="Google Shape;213;g1ee77cf8a3a_0_20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e77cf8a3a_0_206"/>
          <p:cNvSpPr txBox="1"/>
          <p:nvPr>
            <p:ph type="title"/>
          </p:nvPr>
        </p:nvSpPr>
        <p:spPr>
          <a:xfrm rot="5400000">
            <a:off x="5117279" y="2529138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6" name="Google Shape;216;g1ee77cf8a3a_0_206"/>
          <p:cNvSpPr txBox="1"/>
          <p:nvPr>
            <p:ph idx="1" type="body"/>
          </p:nvPr>
        </p:nvSpPr>
        <p:spPr>
          <a:xfrm rot="5400000">
            <a:off x="689686" y="410238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1ee77cf8a3a_0_20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8" name="Google Shape;218;g1ee77cf8a3a_0_20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1ee77cf8a3a_0_20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fd85745eb_0_18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g2afd85745eb_0_186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2afd85745eb_0_18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g2afd85745eb_0_18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1" name="Google Shape;231;g2afd85745eb_0_18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afd85745eb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afd85745eb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afd85745eb_0_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g2afd85745eb_0_186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6" name="Google Shape;236;g2afd85745eb_0_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fd85745eb_0_197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" name="Google Shape;239;g2afd85745eb_0_197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g2afd85745eb_0_19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1" name="Google Shape;241;g2afd85745eb_0_19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g2afd85745eb_0_19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fd85745eb_0_20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2afd85745eb_0_203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g2afd85745eb_0_203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g2afd85745eb_0_20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8" name="Google Shape;248;g2afd85745eb_0_20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9" name="Google Shape;249;g2afd85745eb_0_20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fd85745eb_0_210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2afd85745eb_0_210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253" name="Google Shape;253;g2afd85745eb_0_210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g2afd85745eb_0_210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255" name="Google Shape;255;g2afd85745eb_0_210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g2afd85745eb_0_21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" name="Google Shape;257;g2afd85745eb_0_21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8" name="Google Shape;258;g2afd85745eb_0_21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fd85745eb_0_219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1" name="Google Shape;261;g2afd85745eb_0_21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g2afd85745eb_0_21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2afd85745eb_0_21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fd85745eb_0_22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2afd85745eb_0_22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g2afd85745eb_0_22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fd85745eb_0_228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0" name="Google Shape;270;g2afd85745eb_0_228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271" name="Google Shape;271;g2afd85745eb_0_228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72" name="Google Shape;272;g2afd85745eb_0_22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3" name="Google Shape;273;g2afd85745eb_0_22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2afd85745eb_0_22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fd85745eb_0_235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g2afd85745eb_0_235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g2afd85745eb_0_235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79" name="Google Shape;279;g2afd85745eb_0_23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0" name="Google Shape;280;g2afd85745eb_0_23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1" name="Google Shape;281;g2afd85745eb_0_23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fd85745eb_0_24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4" name="Google Shape;284;g2afd85745eb_0_242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g2afd85745eb_0_24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6" name="Google Shape;286;g2afd85745eb_0_24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7" name="Google Shape;287;g2afd85745eb_0_24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fd85745eb_0_248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0" name="Google Shape;290;g2afd85745eb_0_248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g2afd85745eb_0_24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2" name="Google Shape;292;g2afd85745eb_0_24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3" name="Google Shape;293;g2afd85745eb_0_24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fd85745eb_0_254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96" name="Google Shape;296;g2afd85745eb_0_254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297" name="Google Shape;297;g2afd85745eb_0_25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0baa6fd1e_0_10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6" name="Google Shape;306;g2b0baa6fd1e_0_10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g2b0baa6fd1e_0_10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8" name="Google Shape;308;g2b0baa6fd1e_0_10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g2b0baa6fd1e_0_10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0" name="Google Shape;310;g2b0baa6fd1e_0_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b0baa6fd1e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b0baa6fd1e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g2b0baa6fd1e_0_10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g2b0baa6fd1e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0baa6fd1e_0_113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7" name="Google Shape;317;g2b0baa6fd1e_0_113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8" name="Google Shape;318;g2b0baa6fd1e_0_11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9" name="Google Shape;319;g2b0baa6fd1e_0_11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0" name="Google Shape;320;g2b0baa6fd1e_0_11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b0baa6fd1e_0_119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3" name="Google Shape;323;g2b0baa6fd1e_0_119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g2b0baa6fd1e_0_119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g2b0baa6fd1e_0_11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6" name="Google Shape;326;g2b0baa6fd1e_0_11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7" name="Google Shape;327;g2b0baa6fd1e_0_11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b0baa6fd1e_0_126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0" name="Google Shape;330;g2b0baa6fd1e_0_126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31" name="Google Shape;331;g2b0baa6fd1e_0_126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g2b0baa6fd1e_0_126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33" name="Google Shape;333;g2b0baa6fd1e_0_126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g2b0baa6fd1e_0_12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5" name="Google Shape;335;g2b0baa6fd1e_0_12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6" name="Google Shape;336;g2b0baa6fd1e_0_12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0baa6fd1e_0_13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9" name="Google Shape;339;g2b0baa6fd1e_0_13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0" name="Google Shape;340;g2b0baa6fd1e_0_13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1" name="Google Shape;341;g2b0baa6fd1e_0_13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0baa6fd1e_0_14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4" name="Google Shape;344;g2b0baa6fd1e_0_14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5" name="Google Shape;345;g2b0baa6fd1e_0_14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b0baa6fd1e_0_144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8" name="Google Shape;348;g2b0baa6fd1e_0_144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349" name="Google Shape;349;g2b0baa6fd1e_0_144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50" name="Google Shape;350;g2b0baa6fd1e_0_14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1" name="Google Shape;351;g2b0baa6fd1e_0_14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2" name="Google Shape;352;g2b0baa6fd1e_0_14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0baa6fd1e_0_151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5" name="Google Shape;355;g2b0baa6fd1e_0_151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g2b0baa6fd1e_0_151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57" name="Google Shape;357;g2b0baa6fd1e_0_15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8" name="Google Shape;358;g2b0baa6fd1e_0_15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9" name="Google Shape;359;g2b0baa6fd1e_0_15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b0baa6fd1e_0_158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2" name="Google Shape;362;g2b0baa6fd1e_0_158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g2b0baa6fd1e_0_15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4" name="Google Shape;364;g2b0baa6fd1e_0_15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5" name="Google Shape;365;g2b0baa6fd1e_0_15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b0baa6fd1e_0_164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8" name="Google Shape;368;g2b0baa6fd1e_0_164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g2b0baa6fd1e_0_16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0" name="Google Shape;370;g2b0baa6fd1e_0_16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1" name="Google Shape;371;g2b0baa6fd1e_0_16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b0baa6fd1e_0_170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74" name="Google Shape;374;g2b0baa6fd1e_0_170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75" name="Google Shape;375;g2b0baa6fd1e_0_17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e77cf8a3a_0_115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ee77cf8a3a_0_115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1ee77cf8a3a_0_11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g1ee77cf8a3a_0_11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g1ee77cf8a3a_0_11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fd85745eb_0_18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g2afd85745eb_0_18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g2afd85745eb_0_18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g2afd85745eb_0_18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g2afd85745eb_0_18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0baa6fd1e_0_9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g2b0baa6fd1e_0_96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g2b0baa6fd1e_0_9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g2b0baa6fd1e_0_9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g2b0baa6fd1e_0_9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1816002482@students.ocps.net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tinyurl.com/f8bdhnv5" TargetMode="External"/><Relationship Id="rId4" Type="http://schemas.openxmlformats.org/officeDocument/2006/relationships/hyperlink" Target="mailto:4804175879@students.ocps.net" TargetMode="External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C/ Staff Sergeant 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f40b645a0_0_0"/>
          <p:cNvSpPr txBox="1"/>
          <p:nvPr>
            <p:ph type="title"/>
          </p:nvPr>
        </p:nvSpPr>
        <p:spPr>
          <a:xfrm>
            <a:off x="695772" y="100482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Dillard Street Dragon Festival</a:t>
            </a:r>
            <a:endParaRPr b="1" sz="47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g1ef40b645a0_0_0"/>
          <p:cNvSpPr txBox="1"/>
          <p:nvPr>
            <p:ph idx="1" type="body"/>
          </p:nvPr>
        </p:nvSpPr>
        <p:spPr>
          <a:xfrm>
            <a:off x="224093" y="1567546"/>
            <a:ext cx="6867300" cy="6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Dillard Street Elementary is hosting their annual Dragon Festival on 19 January and requests that we assist. It includes: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25450" lvl="0" marL="55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Set up begins at 4 PM; the actual festival is from 5-7PM; cleanup is until 8 PM.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25450" lvl="0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Cadets will be assisting with stations/ activities such as bounce houses and carnival games.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25450" lvl="0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Wear Combo 5!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have questions of concerns contact 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C/ Agrafena Ritz at </a:t>
            </a: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1816002482@students.ocps.net</a:t>
            </a: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58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g1ef40b645a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5108" y="2805882"/>
            <a:ext cx="2742658" cy="230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ec38a3790d_0_7"/>
          <p:cNvSpPr txBox="1"/>
          <p:nvPr>
            <p:ph idx="1" type="body"/>
          </p:nvPr>
        </p:nvSpPr>
        <p:spPr>
          <a:xfrm>
            <a:off x="512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Who:</a:t>
            </a:r>
            <a:r>
              <a:rPr lang="en-US" sz="2899"/>
              <a:t> Our Cadet Corps, Dr. Phillips and Ocoee Cadet Corps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What:</a:t>
            </a:r>
            <a:r>
              <a:rPr lang="en-US" sz="2899"/>
              <a:t> 14.4 Mile March on the West Orange Trail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When:</a:t>
            </a:r>
            <a:r>
              <a:rPr lang="en-US" sz="2899"/>
              <a:t> </a:t>
            </a:r>
            <a:r>
              <a:rPr lang="en-US" sz="2899" u="sng"/>
              <a:t>20 January, from 0730-1330</a:t>
            </a:r>
            <a:endParaRPr sz="2899" u="sng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Where:</a:t>
            </a:r>
            <a:r>
              <a:rPr lang="en-US" sz="2899"/>
              <a:t> Killarney Station to Chapin Station (Round Trip)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Why:</a:t>
            </a:r>
            <a:r>
              <a:rPr lang="en-US" sz="2899"/>
              <a:t> To Honor Prisoners of War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Uniform: </a:t>
            </a:r>
            <a:r>
              <a:rPr lang="en-US" sz="2899"/>
              <a:t>Combo 4 (PT Clothes and Orange Shirt)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Sign Up:</a:t>
            </a:r>
            <a:r>
              <a:rPr lang="en-US" sz="2899"/>
              <a:t> Sheet on the Board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713"/>
              <a:buNone/>
            </a:pPr>
            <a:r>
              <a:rPr lang="en-US" sz="2350"/>
              <a:t>If you have any questions, please contact C/ MSgt Noah Abney @ 407-961-2474 or </a:t>
            </a:r>
            <a:r>
              <a:rPr lang="en-US" sz="2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2350">
                <a:highlight>
                  <a:srgbClr val="FFFFFF"/>
                </a:highlight>
              </a:rPr>
              <a:t>.</a:t>
            </a:r>
            <a:endParaRPr sz="2350">
              <a:highlight>
                <a:srgbClr val="FFFFFF"/>
              </a:highlight>
            </a:endParaRPr>
          </a:p>
        </p:txBody>
      </p:sp>
      <p:sp>
        <p:nvSpPr>
          <p:cNvPr id="490" name="Google Shape;490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491" name="Google Shape;491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375" y="5017925"/>
            <a:ext cx="3046475" cy="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ef53a0d816_0_170"/>
          <p:cNvSpPr txBox="1"/>
          <p:nvPr>
            <p:ph type="title"/>
          </p:nvPr>
        </p:nvSpPr>
        <p:spPr>
          <a:xfrm>
            <a:off x="390359" y="189794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Chief’s Quote of the Week</a:t>
            </a:r>
            <a:endParaRPr sz="4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97" name="Google Shape;497;g1ef53a0d816_0_170"/>
          <p:cNvSpPr txBox="1"/>
          <p:nvPr>
            <p:ph idx="1" type="body"/>
          </p:nvPr>
        </p:nvSpPr>
        <p:spPr>
          <a:xfrm>
            <a:off x="695772" y="1755386"/>
            <a:ext cx="8728800" cy="48156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"You make a choice: continue living your life feeling muddled in this abyss of self-misunderstanding, or you find your identity independent of it."</a:t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2060"/>
                </a:solidFill>
              </a:rPr>
              <a:t>– Duchess Meghan</a:t>
            </a:r>
            <a:endParaRPr sz="2700">
              <a:solidFill>
                <a:srgbClr val="002060"/>
              </a:solidFill>
            </a:endParaRPr>
          </a:p>
        </p:txBody>
      </p:sp>
      <p:pic>
        <p:nvPicPr>
          <p:cNvPr id="498" name="Google Shape;498;g1ef53a0d816_0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71" y="4653499"/>
            <a:ext cx="2352081" cy="156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1ef53a0d816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540" y="4654790"/>
            <a:ext cx="2352081" cy="156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505" name="Google Shape;505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3534"/>
              <a:t>When is Memorial Day</a:t>
            </a:r>
            <a:endParaRPr sz="3534"/>
          </a:p>
        </p:txBody>
      </p:sp>
      <p:sp>
        <p:nvSpPr>
          <p:cNvPr id="507" name="Google Shape;507;gfb4207d963_0_182"/>
          <p:cNvSpPr txBox="1"/>
          <p:nvPr/>
        </p:nvSpPr>
        <p:spPr>
          <a:xfrm>
            <a:off x="1455950" y="3277475"/>
            <a:ext cx="74667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Monday in May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Dillard Street Dragon Festival (1/19)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(1/20)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CIC/DCIC form</a:t>
            </a:r>
            <a:endParaRPr/>
          </a:p>
        </p:txBody>
      </p:sp>
      <p:sp>
        <p:nvSpPr>
          <p:cNvPr id="514" name="Google Shape;514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520" name="Google Shape;520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4804208068@students.ocps.net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(689)-229-0443</a:t>
            </a:r>
            <a:endParaRPr b="1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Bray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400" name="Google Shape;400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410" name="Google Shape;410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Funk - Golf</a:t>
            </a: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               Saint Franc - Alpha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Thursdays only.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446" name="Google Shape;446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ee77cf8a3a_0_106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Air Force Ball RSVP</a:t>
            </a:r>
            <a:endParaRPr sz="3600"/>
          </a:p>
        </p:txBody>
      </p:sp>
      <p:sp>
        <p:nvSpPr>
          <p:cNvPr id="456" name="Google Shape;456;g1ee77cf8a3a_0_106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1ee77cf8a3a_0_106"/>
          <p:cNvSpPr txBox="1"/>
          <p:nvPr/>
        </p:nvSpPr>
        <p:spPr>
          <a:xfrm>
            <a:off x="2601" y="1653131"/>
            <a:ext cx="9643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link to fill out an RSVP for the Air Force Ball on February 10th.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1ee77cf8a3a_0_106"/>
          <p:cNvSpPr txBox="1"/>
          <p:nvPr/>
        </p:nvSpPr>
        <p:spPr>
          <a:xfrm>
            <a:off x="88818" y="6089235"/>
            <a:ext cx="9942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 please contact C/SSgt Vanessa Maloney at 321-318-2929 or 4804210309@students.ocps.net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g1ee77cf8a3a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403" y="2622758"/>
            <a:ext cx="2490232" cy="250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b0baa6fd1e_0_87"/>
          <p:cNvSpPr txBox="1"/>
          <p:nvPr>
            <p:ph type="title"/>
          </p:nvPr>
        </p:nvSpPr>
        <p:spPr>
          <a:xfrm>
            <a:off x="3056450" y="296275"/>
            <a:ext cx="2757600" cy="12882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Recruiting</a:t>
            </a:r>
            <a:endParaRPr/>
          </a:p>
        </p:txBody>
      </p:sp>
      <p:sp>
        <p:nvSpPr>
          <p:cNvPr id="465" name="Google Shape;465;g2b0baa6fd1e_0_87"/>
          <p:cNvSpPr txBox="1"/>
          <p:nvPr>
            <p:ph idx="1" type="body"/>
          </p:nvPr>
        </p:nvSpPr>
        <p:spPr>
          <a:xfrm>
            <a:off x="598541" y="2507586"/>
            <a:ext cx="7943400" cy="3167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476250" lvl="0" marL="558800" rtl="0" algn="l">
              <a:spcBef>
                <a:spcPts val="110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Rising Sophomore meeting (1/19/24) </a:t>
            </a:r>
            <a:endParaRPr sz="3100"/>
          </a:p>
          <a:p>
            <a:pPr indent="-476250" lvl="0" marL="558800" rtl="0" algn="l"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Parent Night (1/30/24)</a:t>
            </a:r>
            <a:endParaRPr sz="3100"/>
          </a:p>
          <a:p>
            <a:pPr indent="-476250" lvl="0" marL="558800" rtl="0" algn="l"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Sunridge Middle School visit (2/19/24)</a:t>
            </a:r>
            <a:endParaRPr sz="3100"/>
          </a:p>
          <a:p>
            <a:pPr indent="-476250" lvl="0" marL="558800" rtl="0" algn="l"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Lakeview Middle School visit (2/19/24)</a:t>
            </a:r>
            <a:endParaRPr sz="3100"/>
          </a:p>
          <a:p>
            <a:pPr indent="-476250" lvl="0" marL="558800" rtl="0" algn="l"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Hamlin Middle School visit (2/27/24)</a:t>
            </a:r>
            <a:endParaRPr sz="31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b0baa6fd1e_0_87"/>
          <p:cNvSpPr txBox="1"/>
          <p:nvPr/>
        </p:nvSpPr>
        <p:spPr>
          <a:xfrm>
            <a:off x="6672851" y="5026534"/>
            <a:ext cx="31542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2b0baa6fd1e_0_87"/>
          <p:cNvSpPr txBox="1"/>
          <p:nvPr/>
        </p:nvSpPr>
        <p:spPr>
          <a:xfrm>
            <a:off x="2638317" y="4312152"/>
            <a:ext cx="43410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2b0baa6fd1e_0_87"/>
          <p:cNvSpPr txBox="1"/>
          <p:nvPr/>
        </p:nvSpPr>
        <p:spPr>
          <a:xfrm>
            <a:off x="616803" y="5493972"/>
            <a:ext cx="85644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join recruiting Remind: Text </a:t>
            </a:r>
            <a:r>
              <a:rPr lang="en-US" sz="3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@fl802re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32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81010</a:t>
            </a:r>
            <a:endParaRPr sz="3200" u="sng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C/Amn David Peebles at </a:t>
            </a:r>
            <a:r>
              <a:rPr lang="en-US" sz="1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4804407123@students.ocps.net</a:t>
            </a:r>
            <a:endParaRPr sz="1800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2b0baa6fd1e_0_87"/>
          <p:cNvSpPr txBox="1"/>
          <p:nvPr/>
        </p:nvSpPr>
        <p:spPr>
          <a:xfrm>
            <a:off x="616803" y="1712082"/>
            <a:ext cx="79071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ef53a0d816_0_339"/>
          <p:cNvSpPr txBox="1"/>
          <p:nvPr>
            <p:ph type="title"/>
          </p:nvPr>
        </p:nvSpPr>
        <p:spPr>
          <a:xfrm>
            <a:off x="695772" y="100482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CICs/ DCICs</a:t>
            </a:r>
            <a:endParaRPr b="1" sz="47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g1ef53a0d816_0_339"/>
          <p:cNvSpPr txBox="1"/>
          <p:nvPr>
            <p:ph idx="1" type="body"/>
          </p:nvPr>
        </p:nvSpPr>
        <p:spPr>
          <a:xfrm>
            <a:off x="224093" y="1567546"/>
            <a:ext cx="9896100" cy="62418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300" u="sng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have been a CIC or DCIC, please fill out the google form by scanning the QR code or going to the link below.</a:t>
            </a:r>
            <a:endParaRPr b="1" sz="2300" u="sng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http://tinyurl.com/f8bdhnv5</a:t>
            </a: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58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have any questions, please contact C/ SSgt Gabriel Motta at </a:t>
            </a: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4804175879@students.ocps.net</a:t>
            </a: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1ef53a0d816_0_3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955" y="2623901"/>
            <a:ext cx="1984328" cy="198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