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62" r:id="rId6"/>
    <p:sldMasterId id="2147483676"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Lst>
  <p:sldSz cy="7589825" cx="10120300"/>
  <p:notesSz cx="68580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91">
          <p15:clr>
            <a:srgbClr val="A4A3A4"/>
          </p15:clr>
        </p15:guide>
        <p15:guide id="2" pos="3188">
          <p15:clr>
            <a:srgbClr val="A4A3A4"/>
          </p15:clr>
        </p15:guide>
      </p15:sldGuideLst>
    </p:ext>
    <p:ext uri="GoogleSlidesCustomDataVersion2">
      <go:slidesCustomData xmlns:go="http://customooxmlschemas.google.com/" r:id="rId21" roundtripDataSignature="AMtx7mjwgXNAIQtFP2wEuJiC/CoozXmve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CAADCAD-9B5F-4382-B55F-676332FF7108}">
  <a:tblStyle styleId="{4CAADCAD-9B5F-4382-B55F-676332FF710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91" orient="horz"/>
        <p:guide pos="318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11" Type="http://schemas.openxmlformats.org/officeDocument/2006/relationships/slide" Target="slides/slide3.xml"/><Relationship Id="rId10" Type="http://schemas.openxmlformats.org/officeDocument/2006/relationships/slide" Target="slides/slide2.xml"/><Relationship Id="rId21" Type="http://customschemas.google.com/relationships/presentationmetadata" Target="metadata"/><Relationship Id="rId13" Type="http://schemas.openxmlformats.org/officeDocument/2006/relationships/slide" Target="slides/slide5.xml"/><Relationship Id="rId12" Type="http://schemas.openxmlformats.org/officeDocument/2006/relationships/slide" Target="slides/slide4.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5" Type="http://schemas.openxmlformats.org/officeDocument/2006/relationships/slideMaster" Target="slideMasters/slideMaster1.xml"/><Relationship Id="rId19" Type="http://schemas.openxmlformats.org/officeDocument/2006/relationships/slide" Target="slides/slide11.xml"/><Relationship Id="rId6" Type="http://schemas.openxmlformats.org/officeDocument/2006/relationships/slideMaster" Target="slideMasters/slideMaster2.xml"/><Relationship Id="rId18" Type="http://schemas.openxmlformats.org/officeDocument/2006/relationships/slide" Target="slides/slide10.xml"/><Relationship Id="rId7" Type="http://schemas.openxmlformats.org/officeDocument/2006/relationships/slideMaster" Target="slideMasters/slideMaster3.xml"/><Relationship Id="rId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2972320" cy="46482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5682" y="0"/>
            <a:ext cx="2972319" cy="46482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922" y="4417381"/>
            <a:ext cx="5028161" cy="418338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831581"/>
            <a:ext cx="2972320" cy="46482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5682" y="8831581"/>
            <a:ext cx="2972319" cy="46482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f9758be2c3_0_26: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95" name="Google Shape;295;gf9758be2c3_0_26: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296" name="Google Shape;296;gf9758be2c3_0_26: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fb4207d963_0_18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92" name="Google Shape;392;gfb4207d963_0_182: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137f9c2dc40_0_244: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99" name="Google Shape;399;g137f9c2dc40_0_244: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400" name="Google Shape;400;g137f9c2dc40_0_244: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f9758be2c3_0_121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406" name="Google Shape;406;gf9758be2c3_0_1212: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1066a9ddb5d_0_67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10" name="Google Shape;310;g1066a9ddb5d_0_67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311" name="Google Shape;311;g1066a9ddb5d_0_67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f9758be2c3_0_339: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24" name="Google Shape;324;gf9758be2c3_0_339: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3e3a9c8789_0_128:notes"/>
          <p:cNvSpPr/>
          <p:nvPr>
            <p:ph idx="2" type="sldImg"/>
          </p:nvPr>
        </p:nvSpPr>
        <p:spPr>
          <a:xfrm>
            <a:off x="1113103" y="706914"/>
            <a:ext cx="4650900" cy="3547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43" name="Google Shape;343;g23e3a9c8789_0_128:notes"/>
          <p:cNvSpPr txBox="1"/>
          <p:nvPr>
            <p:ph idx="1" type="body"/>
          </p:nvPr>
        </p:nvSpPr>
        <p:spPr>
          <a:xfrm>
            <a:off x="914922" y="4491004"/>
            <a:ext cx="5028300" cy="425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Clr>
                <a:schemeClr val="dk1"/>
              </a:buClr>
              <a:buSzPts val="1400"/>
              <a:buFont typeface="Calibri"/>
              <a:buNone/>
            </a:pPr>
            <a:r>
              <a:t/>
            </a:r>
            <a:endParaRPr/>
          </a:p>
        </p:txBody>
      </p:sp>
      <p:sp>
        <p:nvSpPr>
          <p:cNvPr id="344" name="Google Shape;344;g23e3a9c8789_0_128:notes"/>
          <p:cNvSpPr txBox="1"/>
          <p:nvPr>
            <p:ph idx="12" type="sldNum"/>
          </p:nvPr>
        </p:nvSpPr>
        <p:spPr>
          <a:xfrm>
            <a:off x="3885682" y="8978774"/>
            <a:ext cx="2972400" cy="4725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4147e92ab1_0_162:notes"/>
          <p:cNvSpPr/>
          <p:nvPr>
            <p:ph idx="2" type="sldImg"/>
          </p:nvPr>
        </p:nvSpPr>
        <p:spPr>
          <a:xfrm>
            <a:off x="1160824"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53" name="Google Shape;353;g24147e92ab1_0_162:notes"/>
          <p:cNvSpPr txBox="1"/>
          <p:nvPr>
            <p:ph idx="1" type="body"/>
          </p:nvPr>
        </p:nvSpPr>
        <p:spPr>
          <a:xfrm>
            <a:off x="914920" y="4417382"/>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54" name="Google Shape;354;g24147e92ab1_0_162:notes"/>
          <p:cNvSpPr txBox="1"/>
          <p:nvPr>
            <p:ph idx="12" type="sldNum"/>
          </p:nvPr>
        </p:nvSpPr>
        <p:spPr>
          <a:xfrm>
            <a:off x="3885681" y="8831580"/>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44c0a76982_1_12:notes"/>
          <p:cNvSpPr/>
          <p:nvPr>
            <p:ph idx="2" type="sldImg"/>
          </p:nvPr>
        </p:nvSpPr>
        <p:spPr>
          <a:xfrm>
            <a:off x="1160824"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61" name="Google Shape;361;g244c0a76982_1_12:notes"/>
          <p:cNvSpPr txBox="1"/>
          <p:nvPr>
            <p:ph idx="1" type="body"/>
          </p:nvPr>
        </p:nvSpPr>
        <p:spPr>
          <a:xfrm>
            <a:off x="914920" y="4417382"/>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62" name="Google Shape;362;g244c0a76982_1_12:notes"/>
          <p:cNvSpPr txBox="1"/>
          <p:nvPr>
            <p:ph idx="12" type="sldNum"/>
          </p:nvPr>
        </p:nvSpPr>
        <p:spPr>
          <a:xfrm>
            <a:off x="3885681" y="8831580"/>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44c0a76982_2_10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69" name="Google Shape;369;g244c0a76982_2_10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44dc6b78f3_1_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78" name="Google Shape;378;g244dc6b78f3_1_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44c0a76982_2_3: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85" name="Google Shape;385;g244c0a76982_2_3: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3"/>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7" name="Google Shape;17;p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0" name="Google Shape;20;p3"/>
          <p:cNvPicPr preferRelativeResize="0"/>
          <p:nvPr/>
        </p:nvPicPr>
        <p:blipFill rotWithShape="1">
          <a:blip r:embed="rId2">
            <a:alphaModFix/>
          </a:blip>
          <a:srcRect b="0" l="0" r="0" t="-5"/>
          <a:stretch/>
        </p:blipFill>
        <p:spPr>
          <a:xfrm>
            <a:off x="177063" y="301868"/>
            <a:ext cx="1042138" cy="958168"/>
          </a:xfrm>
          <a:prstGeom prst="rect">
            <a:avLst/>
          </a:prstGeom>
          <a:noFill/>
          <a:ln>
            <a:noFill/>
          </a:ln>
        </p:spPr>
      </p:pic>
      <p:pic>
        <p:nvPicPr>
          <p:cNvPr id="21" name="Google Shape;21;p3"/>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22" name="Google Shape;22;p3"/>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23" name="Google Shape;23;p3"/>
          <p:cNvCxnSpPr/>
          <p:nvPr/>
        </p:nvCxnSpPr>
        <p:spPr>
          <a:xfrm>
            <a:off x="0" y="1445687"/>
            <a:ext cx="10143467" cy="0"/>
          </a:xfrm>
          <a:prstGeom prst="straightConnector1">
            <a:avLst/>
          </a:prstGeom>
          <a:noFill/>
          <a:ln cap="flat" cmpd="sng" w="57150">
            <a:solidFill>
              <a:srgbClr val="002060"/>
            </a:solidFill>
            <a:prstDash val="solid"/>
            <a:miter lim="800000"/>
            <a:headEnd len="sm" w="sm" type="none"/>
            <a:tailEnd len="sm" w="sm" type="none"/>
          </a:ln>
        </p:spPr>
      </p:cxnSp>
      <p:pic>
        <p:nvPicPr>
          <p:cNvPr id="24" name="Google Shape;24;p3"/>
          <p:cNvPicPr preferRelativeResize="0"/>
          <p:nvPr/>
        </p:nvPicPr>
        <p:blipFill rotWithShape="1">
          <a:blip r:embed="rId5">
            <a:alphaModFix/>
          </a:blip>
          <a:srcRect b="0" l="0" r="0" t="0"/>
          <a:stretch/>
        </p:blipFill>
        <p:spPr>
          <a:xfrm>
            <a:off x="-1" y="6938962"/>
            <a:ext cx="10120313" cy="40955"/>
          </a:xfrm>
          <a:prstGeom prst="rect">
            <a:avLst/>
          </a:prstGeom>
          <a:noFill/>
          <a:ln>
            <a:noFill/>
          </a:ln>
        </p:spPr>
      </p:pic>
      <p:sp>
        <p:nvSpPr>
          <p:cNvPr id="25" name="Google Shape;25;p3"/>
          <p:cNvSpPr txBox="1"/>
          <p:nvPr>
            <p:ph type="title"/>
          </p:nvPr>
        </p:nvSpPr>
        <p:spPr>
          <a:xfrm>
            <a:off x="695772" y="374073"/>
            <a:ext cx="8728770" cy="103647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5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5" name="Shape 85"/>
        <p:cNvGrpSpPr/>
        <p:nvPr/>
      </p:nvGrpSpPr>
      <p:grpSpPr>
        <a:xfrm>
          <a:off x="0" y="0"/>
          <a:ext cx="0" cy="0"/>
          <a:chOff x="0" y="0"/>
          <a:chExt cx="0" cy="0"/>
        </a:xfrm>
      </p:grpSpPr>
      <p:sp>
        <p:nvSpPr>
          <p:cNvPr id="86" name="Google Shape;86;p10"/>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0"/>
          <p:cNvSpPr txBox="1"/>
          <p:nvPr>
            <p:ph idx="1" type="body"/>
          </p:nvPr>
        </p:nvSpPr>
        <p:spPr>
          <a:xfrm>
            <a:off x="4302451" y="1092798"/>
            <a:ext cx="5123408" cy="5393704"/>
          </a:xfrm>
          <a:prstGeom prst="rect">
            <a:avLst/>
          </a:prstGeom>
          <a:noFill/>
          <a:ln>
            <a:noFill/>
          </a:ln>
        </p:spPr>
        <p:txBody>
          <a:bodyPr anchorCtr="0" anchor="t" bIns="45700" lIns="91425" spcFirstLastPara="1" rIns="91425" wrap="square" tIns="45700">
            <a:normAutofit/>
          </a:bodyPr>
          <a:lstStyle>
            <a:lvl1pPr indent="-453453" lvl="0" marL="457200" algn="l">
              <a:lnSpc>
                <a:spcPct val="90000"/>
              </a:lnSpc>
              <a:spcBef>
                <a:spcPts val="1107"/>
              </a:spcBef>
              <a:spcAft>
                <a:spcPts val="0"/>
              </a:spcAft>
              <a:buClr>
                <a:schemeClr val="dk1"/>
              </a:buClr>
              <a:buSzPts val="3541"/>
              <a:buChar char="•"/>
              <a:defRPr sz="3541"/>
            </a:lvl1pPr>
            <a:lvl2pPr indent="-425386" lvl="1" marL="914400" algn="l">
              <a:lnSpc>
                <a:spcPct val="90000"/>
              </a:lnSpc>
              <a:spcBef>
                <a:spcPts val="553"/>
              </a:spcBef>
              <a:spcAft>
                <a:spcPts val="0"/>
              </a:spcAft>
              <a:buClr>
                <a:schemeClr val="dk1"/>
              </a:buClr>
              <a:buSzPts val="3099"/>
              <a:buChar char="•"/>
              <a:defRPr sz="3099"/>
            </a:lvl2pPr>
            <a:lvl3pPr indent="-397256" lvl="2" marL="1371600" algn="l">
              <a:lnSpc>
                <a:spcPct val="90000"/>
              </a:lnSpc>
              <a:spcBef>
                <a:spcPts val="553"/>
              </a:spcBef>
              <a:spcAft>
                <a:spcPts val="0"/>
              </a:spcAft>
              <a:buClr>
                <a:schemeClr val="dk1"/>
              </a:buClr>
              <a:buSzPts val="2656"/>
              <a:buChar char="•"/>
              <a:defRPr sz="2656"/>
            </a:lvl3pPr>
            <a:lvl4pPr indent="-369125" lvl="3" marL="1828800" algn="l">
              <a:lnSpc>
                <a:spcPct val="90000"/>
              </a:lnSpc>
              <a:spcBef>
                <a:spcPts val="553"/>
              </a:spcBef>
              <a:spcAft>
                <a:spcPts val="0"/>
              </a:spcAft>
              <a:buClr>
                <a:schemeClr val="dk1"/>
              </a:buClr>
              <a:buSzPts val="2213"/>
              <a:buChar char="•"/>
              <a:defRPr sz="2213"/>
            </a:lvl4pPr>
            <a:lvl5pPr indent="-369125" lvl="4" marL="2286000" algn="l">
              <a:lnSpc>
                <a:spcPct val="90000"/>
              </a:lnSpc>
              <a:spcBef>
                <a:spcPts val="553"/>
              </a:spcBef>
              <a:spcAft>
                <a:spcPts val="0"/>
              </a:spcAft>
              <a:buClr>
                <a:schemeClr val="dk1"/>
              </a:buClr>
              <a:buSzPts val="2213"/>
              <a:buChar char="•"/>
              <a:defRPr sz="2213"/>
            </a:lvl5pPr>
            <a:lvl6pPr indent="-369125" lvl="5" marL="2743200" algn="l">
              <a:lnSpc>
                <a:spcPct val="90000"/>
              </a:lnSpc>
              <a:spcBef>
                <a:spcPts val="553"/>
              </a:spcBef>
              <a:spcAft>
                <a:spcPts val="0"/>
              </a:spcAft>
              <a:buClr>
                <a:schemeClr val="dk1"/>
              </a:buClr>
              <a:buSzPts val="2213"/>
              <a:buChar char="•"/>
              <a:defRPr sz="2213"/>
            </a:lvl6pPr>
            <a:lvl7pPr indent="-369125" lvl="6" marL="3200400" algn="l">
              <a:lnSpc>
                <a:spcPct val="90000"/>
              </a:lnSpc>
              <a:spcBef>
                <a:spcPts val="553"/>
              </a:spcBef>
              <a:spcAft>
                <a:spcPts val="0"/>
              </a:spcAft>
              <a:buClr>
                <a:schemeClr val="dk1"/>
              </a:buClr>
              <a:buSzPts val="2213"/>
              <a:buChar char="•"/>
              <a:defRPr sz="2213"/>
            </a:lvl7pPr>
            <a:lvl8pPr indent="-369125" lvl="7" marL="3657600" algn="l">
              <a:lnSpc>
                <a:spcPct val="90000"/>
              </a:lnSpc>
              <a:spcBef>
                <a:spcPts val="553"/>
              </a:spcBef>
              <a:spcAft>
                <a:spcPts val="0"/>
              </a:spcAft>
              <a:buClr>
                <a:schemeClr val="dk1"/>
              </a:buClr>
              <a:buSzPts val="2213"/>
              <a:buChar char="•"/>
              <a:defRPr sz="2213"/>
            </a:lvl8pPr>
            <a:lvl9pPr indent="-369125" lvl="8" marL="4114800" algn="l">
              <a:lnSpc>
                <a:spcPct val="90000"/>
              </a:lnSpc>
              <a:spcBef>
                <a:spcPts val="553"/>
              </a:spcBef>
              <a:spcAft>
                <a:spcPts val="0"/>
              </a:spcAft>
              <a:buClr>
                <a:schemeClr val="dk1"/>
              </a:buClr>
              <a:buSzPts val="2213"/>
              <a:buChar char="•"/>
              <a:defRPr sz="2213"/>
            </a:lvl9pPr>
          </a:lstStyle>
          <a:p/>
        </p:txBody>
      </p:sp>
      <p:sp>
        <p:nvSpPr>
          <p:cNvPr id="88" name="Google Shape;88;p10"/>
          <p:cNvSpPr txBox="1"/>
          <p:nvPr>
            <p:ph idx="2"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89" name="Google Shape;89;p10"/>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0"/>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0"/>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2" name="Shape 92"/>
        <p:cNvGrpSpPr/>
        <p:nvPr/>
      </p:nvGrpSpPr>
      <p:grpSpPr>
        <a:xfrm>
          <a:off x="0" y="0"/>
          <a:ext cx="0" cy="0"/>
          <a:chOff x="0" y="0"/>
          <a:chExt cx="0" cy="0"/>
        </a:xfrm>
      </p:grpSpPr>
      <p:sp>
        <p:nvSpPr>
          <p:cNvPr id="93" name="Google Shape;93;p11"/>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1"/>
          <p:cNvSpPr/>
          <p:nvPr>
            <p:ph idx="2" type="pic"/>
          </p:nvPr>
        </p:nvSpPr>
        <p:spPr>
          <a:xfrm>
            <a:off x="4302451" y="1092798"/>
            <a:ext cx="5123408" cy="5393704"/>
          </a:xfrm>
          <a:prstGeom prst="rect">
            <a:avLst/>
          </a:prstGeom>
          <a:noFill/>
          <a:ln>
            <a:noFill/>
          </a:ln>
        </p:spPr>
      </p:sp>
      <p:sp>
        <p:nvSpPr>
          <p:cNvPr id="95" name="Google Shape;95;p11"/>
          <p:cNvSpPr txBox="1"/>
          <p:nvPr>
            <p:ph idx="1"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96" name="Google Shape;96;p11"/>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1"/>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1"/>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9" name="Shape 99"/>
        <p:cNvGrpSpPr/>
        <p:nvPr/>
      </p:nvGrpSpPr>
      <p:grpSpPr>
        <a:xfrm>
          <a:off x="0" y="0"/>
          <a:ext cx="0" cy="0"/>
          <a:chOff x="0" y="0"/>
          <a:chExt cx="0" cy="0"/>
        </a:xfrm>
      </p:grpSpPr>
      <p:sp>
        <p:nvSpPr>
          <p:cNvPr id="100" name="Google Shape;100;p1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2"/>
          <p:cNvSpPr txBox="1"/>
          <p:nvPr>
            <p:ph idx="1" type="body"/>
          </p:nvPr>
        </p:nvSpPr>
        <p:spPr>
          <a:xfrm rot="5400000">
            <a:off x="2652316" y="63899"/>
            <a:ext cx="4815682" cy="872877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2" name="Google Shape;102;p1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5" name="Shape 105"/>
        <p:cNvGrpSpPr/>
        <p:nvPr/>
      </p:nvGrpSpPr>
      <p:grpSpPr>
        <a:xfrm>
          <a:off x="0" y="0"/>
          <a:ext cx="0" cy="0"/>
          <a:chOff x="0" y="0"/>
          <a:chExt cx="0" cy="0"/>
        </a:xfrm>
      </p:grpSpPr>
      <p:sp>
        <p:nvSpPr>
          <p:cNvPr id="106" name="Google Shape;106;p13"/>
          <p:cNvSpPr txBox="1"/>
          <p:nvPr>
            <p:ph type="title"/>
          </p:nvPr>
        </p:nvSpPr>
        <p:spPr>
          <a:xfrm rot="5400000">
            <a:off x="5117428" y="2529012"/>
            <a:ext cx="6432037" cy="218219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3"/>
          <p:cNvSpPr txBox="1"/>
          <p:nvPr>
            <p:ph idx="1" type="body"/>
          </p:nvPr>
        </p:nvSpPr>
        <p:spPr>
          <a:xfrm rot="5400000">
            <a:off x="689790" y="410071"/>
            <a:ext cx="6432037" cy="642007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8" name="Google Shape;108;p1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117" name="Shape 117"/>
        <p:cNvGrpSpPr/>
        <p:nvPr/>
      </p:nvGrpSpPr>
      <p:grpSpPr>
        <a:xfrm>
          <a:off x="0" y="0"/>
          <a:ext cx="0" cy="0"/>
          <a:chOff x="0" y="0"/>
          <a:chExt cx="0" cy="0"/>
        </a:xfrm>
      </p:grpSpPr>
      <p:sp>
        <p:nvSpPr>
          <p:cNvPr id="118" name="Google Shape;118;g1e125dec53d_0_119"/>
          <p:cNvSpPr txBox="1"/>
          <p:nvPr>
            <p:ph idx="1" type="body"/>
          </p:nvPr>
        </p:nvSpPr>
        <p:spPr>
          <a:xfrm>
            <a:off x="695771" y="2020440"/>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g1e125dec53d_0_119"/>
          <p:cNvSpPr txBox="1"/>
          <p:nvPr>
            <p:ph idx="10" type="dt"/>
          </p:nvPr>
        </p:nvSpPr>
        <p:spPr>
          <a:xfrm>
            <a:off x="695771" y="7034646"/>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120" name="Google Shape;120;g1e125dec53d_0_119"/>
          <p:cNvSpPr txBox="1"/>
          <p:nvPr>
            <p:ph idx="11" type="ftr"/>
          </p:nvPr>
        </p:nvSpPr>
        <p:spPr>
          <a:xfrm>
            <a:off x="3352350" y="7034646"/>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121" name="Google Shape;121;g1e125dec53d_0_119"/>
          <p:cNvSpPr txBox="1"/>
          <p:nvPr>
            <p:ph idx="12" type="sldNum"/>
          </p:nvPr>
        </p:nvSpPr>
        <p:spPr>
          <a:xfrm>
            <a:off x="7147462" y="7034646"/>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22" name="Google Shape;122;g1e125dec53d_0_119"/>
          <p:cNvPicPr preferRelativeResize="0"/>
          <p:nvPr/>
        </p:nvPicPr>
        <p:blipFill rotWithShape="1">
          <a:blip r:embed="rId2">
            <a:alphaModFix/>
          </a:blip>
          <a:srcRect b="0" l="0" r="0" t="0"/>
          <a:stretch/>
        </p:blipFill>
        <p:spPr>
          <a:xfrm>
            <a:off x="177063" y="301868"/>
            <a:ext cx="1042137" cy="958166"/>
          </a:xfrm>
          <a:prstGeom prst="rect">
            <a:avLst/>
          </a:prstGeom>
          <a:noFill/>
          <a:ln>
            <a:noFill/>
          </a:ln>
        </p:spPr>
      </p:pic>
      <p:pic>
        <p:nvPicPr>
          <p:cNvPr id="123" name="Google Shape;123;g1e125dec53d_0_119"/>
          <p:cNvPicPr preferRelativeResize="0"/>
          <p:nvPr/>
        </p:nvPicPr>
        <p:blipFill rotWithShape="1">
          <a:blip r:embed="rId3">
            <a:alphaModFix/>
          </a:blip>
          <a:srcRect b="0" l="0" r="0" t="0"/>
          <a:stretch/>
        </p:blipFill>
        <p:spPr>
          <a:xfrm>
            <a:off x="8711921" y="62343"/>
            <a:ext cx="1144758" cy="1125299"/>
          </a:xfrm>
          <a:prstGeom prst="rect">
            <a:avLst/>
          </a:prstGeom>
          <a:noFill/>
          <a:ln>
            <a:noFill/>
          </a:ln>
        </p:spPr>
      </p:pic>
      <p:pic>
        <p:nvPicPr>
          <p:cNvPr id="124" name="Google Shape;124;g1e125dec53d_0_119"/>
          <p:cNvPicPr preferRelativeResize="0"/>
          <p:nvPr/>
        </p:nvPicPr>
        <p:blipFill rotWithShape="1">
          <a:blip r:embed="rId4">
            <a:alphaModFix/>
          </a:blip>
          <a:srcRect b="0" l="0" r="0" t="0"/>
          <a:stretch/>
        </p:blipFill>
        <p:spPr>
          <a:xfrm>
            <a:off x="8296904" y="349349"/>
            <a:ext cx="1110490" cy="1125298"/>
          </a:xfrm>
          <a:prstGeom prst="rect">
            <a:avLst/>
          </a:prstGeom>
          <a:noFill/>
          <a:ln>
            <a:noFill/>
          </a:ln>
        </p:spPr>
      </p:pic>
      <p:cxnSp>
        <p:nvCxnSpPr>
          <p:cNvPr id="125" name="Google Shape;125;g1e125dec53d_0_119"/>
          <p:cNvCxnSpPr/>
          <p:nvPr/>
        </p:nvCxnSpPr>
        <p:spPr>
          <a:xfrm>
            <a:off x="0" y="1445685"/>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126" name="Google Shape;126;g1e125dec53d_0_119"/>
          <p:cNvPicPr preferRelativeResize="0"/>
          <p:nvPr/>
        </p:nvPicPr>
        <p:blipFill rotWithShape="1">
          <a:blip r:embed="rId5">
            <a:alphaModFix/>
          </a:blip>
          <a:srcRect b="0" l="0" r="0" t="0"/>
          <a:stretch/>
        </p:blipFill>
        <p:spPr>
          <a:xfrm>
            <a:off x="-1" y="6938950"/>
            <a:ext cx="10120301" cy="40955"/>
          </a:xfrm>
          <a:prstGeom prst="rect">
            <a:avLst/>
          </a:prstGeom>
          <a:noFill/>
          <a:ln>
            <a:noFill/>
          </a:ln>
        </p:spPr>
      </p:pic>
      <p:sp>
        <p:nvSpPr>
          <p:cNvPr id="127" name="Google Shape;127;g1e125dec53d_0_119"/>
          <p:cNvSpPr txBox="1"/>
          <p:nvPr>
            <p:ph type="title"/>
          </p:nvPr>
        </p:nvSpPr>
        <p:spPr>
          <a:xfrm>
            <a:off x="695771"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163">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128" name="Shape 128"/>
        <p:cNvGrpSpPr/>
        <p:nvPr/>
      </p:nvGrpSpPr>
      <p:grpSpPr>
        <a:xfrm>
          <a:off x="0" y="0"/>
          <a:ext cx="0" cy="0"/>
          <a:chOff x="0" y="0"/>
          <a:chExt cx="0" cy="0"/>
        </a:xfrm>
      </p:grpSpPr>
      <p:sp>
        <p:nvSpPr>
          <p:cNvPr id="129" name="Google Shape;129;g1e162edfb55_0_68"/>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130" name="Google Shape;130;g1e162edfb55_0_68"/>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sz="1500"/>
            </a:lvl1pPr>
            <a:lvl2pPr lvl="1" algn="l">
              <a:lnSpc>
                <a:spcPct val="100000"/>
              </a:lnSpc>
              <a:spcBef>
                <a:spcPts val="0"/>
              </a:spcBef>
              <a:spcAft>
                <a:spcPts val="0"/>
              </a:spcAft>
              <a:buSzPts val="1500"/>
              <a:buNone/>
              <a:defRPr sz="1500"/>
            </a:lvl2pPr>
            <a:lvl3pPr lvl="2" algn="l">
              <a:lnSpc>
                <a:spcPct val="100000"/>
              </a:lnSpc>
              <a:spcBef>
                <a:spcPts val="0"/>
              </a:spcBef>
              <a:spcAft>
                <a:spcPts val="0"/>
              </a:spcAft>
              <a:buSzPts val="1500"/>
              <a:buNone/>
              <a:defRPr sz="1500"/>
            </a:lvl3pPr>
            <a:lvl4pPr lvl="3" algn="l">
              <a:lnSpc>
                <a:spcPct val="100000"/>
              </a:lnSpc>
              <a:spcBef>
                <a:spcPts val="0"/>
              </a:spcBef>
              <a:spcAft>
                <a:spcPts val="0"/>
              </a:spcAft>
              <a:buSzPts val="1500"/>
              <a:buNone/>
              <a:defRPr sz="1500"/>
            </a:lvl4pPr>
            <a:lvl5pPr lvl="4" algn="l">
              <a:lnSpc>
                <a:spcPct val="100000"/>
              </a:lnSpc>
              <a:spcBef>
                <a:spcPts val="0"/>
              </a:spcBef>
              <a:spcAft>
                <a:spcPts val="0"/>
              </a:spcAft>
              <a:buSzPts val="1500"/>
              <a:buNone/>
              <a:defRPr sz="1500"/>
            </a:lvl5pPr>
            <a:lvl6pPr lvl="5" algn="l">
              <a:lnSpc>
                <a:spcPct val="100000"/>
              </a:lnSpc>
              <a:spcBef>
                <a:spcPts val="0"/>
              </a:spcBef>
              <a:spcAft>
                <a:spcPts val="0"/>
              </a:spcAft>
              <a:buSzPts val="1500"/>
              <a:buNone/>
              <a:defRPr sz="1500"/>
            </a:lvl6pPr>
            <a:lvl7pPr lvl="6" algn="l">
              <a:lnSpc>
                <a:spcPct val="100000"/>
              </a:lnSpc>
              <a:spcBef>
                <a:spcPts val="0"/>
              </a:spcBef>
              <a:spcAft>
                <a:spcPts val="0"/>
              </a:spcAft>
              <a:buSzPts val="1500"/>
              <a:buNone/>
              <a:defRPr sz="1500"/>
            </a:lvl7pPr>
            <a:lvl8pPr lvl="7" algn="l">
              <a:lnSpc>
                <a:spcPct val="100000"/>
              </a:lnSpc>
              <a:spcBef>
                <a:spcPts val="0"/>
              </a:spcBef>
              <a:spcAft>
                <a:spcPts val="0"/>
              </a:spcAft>
              <a:buSzPts val="1500"/>
              <a:buNone/>
              <a:defRPr sz="1500"/>
            </a:lvl8pPr>
            <a:lvl9pPr lvl="8" algn="l">
              <a:lnSpc>
                <a:spcPct val="100000"/>
              </a:lnSpc>
              <a:spcBef>
                <a:spcPts val="0"/>
              </a:spcBef>
              <a:spcAft>
                <a:spcPts val="0"/>
              </a:spcAft>
              <a:buSzPts val="1500"/>
              <a:buNone/>
              <a:defRPr sz="1500"/>
            </a:lvl9pPr>
          </a:lstStyle>
          <a:p/>
        </p:txBody>
      </p:sp>
      <p:sp>
        <p:nvSpPr>
          <p:cNvPr id="131" name="Google Shape;131;g1e162edfb55_0_68"/>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sz="1500"/>
            </a:lvl1pPr>
            <a:lvl2pPr lvl="1" algn="l">
              <a:lnSpc>
                <a:spcPct val="100000"/>
              </a:lnSpc>
              <a:spcBef>
                <a:spcPts val="0"/>
              </a:spcBef>
              <a:spcAft>
                <a:spcPts val="0"/>
              </a:spcAft>
              <a:buSzPts val="1500"/>
              <a:buNone/>
              <a:defRPr sz="1500"/>
            </a:lvl2pPr>
            <a:lvl3pPr lvl="2" algn="l">
              <a:lnSpc>
                <a:spcPct val="100000"/>
              </a:lnSpc>
              <a:spcBef>
                <a:spcPts val="0"/>
              </a:spcBef>
              <a:spcAft>
                <a:spcPts val="0"/>
              </a:spcAft>
              <a:buSzPts val="1500"/>
              <a:buNone/>
              <a:defRPr sz="1500"/>
            </a:lvl3pPr>
            <a:lvl4pPr lvl="3" algn="l">
              <a:lnSpc>
                <a:spcPct val="100000"/>
              </a:lnSpc>
              <a:spcBef>
                <a:spcPts val="0"/>
              </a:spcBef>
              <a:spcAft>
                <a:spcPts val="0"/>
              </a:spcAft>
              <a:buSzPts val="1500"/>
              <a:buNone/>
              <a:defRPr sz="1500"/>
            </a:lvl4pPr>
            <a:lvl5pPr lvl="4" algn="l">
              <a:lnSpc>
                <a:spcPct val="100000"/>
              </a:lnSpc>
              <a:spcBef>
                <a:spcPts val="0"/>
              </a:spcBef>
              <a:spcAft>
                <a:spcPts val="0"/>
              </a:spcAft>
              <a:buSzPts val="1500"/>
              <a:buNone/>
              <a:defRPr sz="1500"/>
            </a:lvl5pPr>
            <a:lvl6pPr lvl="5" algn="l">
              <a:lnSpc>
                <a:spcPct val="100000"/>
              </a:lnSpc>
              <a:spcBef>
                <a:spcPts val="0"/>
              </a:spcBef>
              <a:spcAft>
                <a:spcPts val="0"/>
              </a:spcAft>
              <a:buSzPts val="1500"/>
              <a:buNone/>
              <a:defRPr sz="1500"/>
            </a:lvl6pPr>
            <a:lvl7pPr lvl="6" algn="l">
              <a:lnSpc>
                <a:spcPct val="100000"/>
              </a:lnSpc>
              <a:spcBef>
                <a:spcPts val="0"/>
              </a:spcBef>
              <a:spcAft>
                <a:spcPts val="0"/>
              </a:spcAft>
              <a:buSzPts val="1500"/>
              <a:buNone/>
              <a:defRPr sz="1500"/>
            </a:lvl7pPr>
            <a:lvl8pPr lvl="7" algn="l">
              <a:lnSpc>
                <a:spcPct val="100000"/>
              </a:lnSpc>
              <a:spcBef>
                <a:spcPts val="0"/>
              </a:spcBef>
              <a:spcAft>
                <a:spcPts val="0"/>
              </a:spcAft>
              <a:buSzPts val="1500"/>
              <a:buNone/>
              <a:defRPr sz="1500"/>
            </a:lvl8pPr>
            <a:lvl9pPr lvl="8" algn="l">
              <a:lnSpc>
                <a:spcPct val="100000"/>
              </a:lnSpc>
              <a:spcBef>
                <a:spcPts val="0"/>
              </a:spcBef>
              <a:spcAft>
                <a:spcPts val="0"/>
              </a:spcAft>
              <a:buSzPts val="1500"/>
              <a:buNone/>
              <a:defRPr sz="1500"/>
            </a:lvl9pPr>
          </a:lstStyle>
          <a:p/>
        </p:txBody>
      </p:sp>
      <p:sp>
        <p:nvSpPr>
          <p:cNvPr id="132" name="Google Shape;132;g1e162edfb55_0_68"/>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33" name="Google Shape;133;g1e162edfb55_0_68"/>
          <p:cNvPicPr preferRelativeResize="0"/>
          <p:nvPr/>
        </p:nvPicPr>
        <p:blipFill rotWithShape="1">
          <a:blip r:embed="rId2">
            <a:alphaModFix/>
          </a:blip>
          <a:srcRect b="0" l="0" r="0" t="0"/>
          <a:stretch/>
        </p:blipFill>
        <p:spPr>
          <a:xfrm>
            <a:off x="177063" y="301868"/>
            <a:ext cx="781645" cy="718664"/>
          </a:xfrm>
          <a:prstGeom prst="rect">
            <a:avLst/>
          </a:prstGeom>
          <a:noFill/>
          <a:ln>
            <a:noFill/>
          </a:ln>
        </p:spPr>
      </p:pic>
      <p:pic>
        <p:nvPicPr>
          <p:cNvPr id="134" name="Google Shape;134;g1e162edfb55_0_68"/>
          <p:cNvPicPr preferRelativeResize="0"/>
          <p:nvPr/>
        </p:nvPicPr>
        <p:blipFill rotWithShape="1">
          <a:blip r:embed="rId3">
            <a:alphaModFix/>
          </a:blip>
          <a:srcRect b="0" l="0" r="0" t="0"/>
          <a:stretch/>
        </p:blipFill>
        <p:spPr>
          <a:xfrm>
            <a:off x="8711932" y="62344"/>
            <a:ext cx="858615" cy="844020"/>
          </a:xfrm>
          <a:prstGeom prst="rect">
            <a:avLst/>
          </a:prstGeom>
          <a:noFill/>
          <a:ln>
            <a:noFill/>
          </a:ln>
        </p:spPr>
      </p:pic>
      <p:pic>
        <p:nvPicPr>
          <p:cNvPr id="135" name="Google Shape;135;g1e162edfb55_0_68"/>
          <p:cNvPicPr preferRelativeResize="0"/>
          <p:nvPr/>
        </p:nvPicPr>
        <p:blipFill rotWithShape="1">
          <a:blip r:embed="rId4">
            <a:alphaModFix/>
          </a:blip>
          <a:srcRect b="0" l="0" r="0" t="0"/>
          <a:stretch/>
        </p:blipFill>
        <p:spPr>
          <a:xfrm>
            <a:off x="8296915" y="349350"/>
            <a:ext cx="832913" cy="844020"/>
          </a:xfrm>
          <a:prstGeom prst="rect">
            <a:avLst/>
          </a:prstGeom>
          <a:noFill/>
          <a:ln>
            <a:noFill/>
          </a:ln>
        </p:spPr>
      </p:pic>
      <p:cxnSp>
        <p:nvCxnSpPr>
          <p:cNvPr id="136" name="Google Shape;136;g1e162edfb55_0_68"/>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137" name="Google Shape;137;g1e162edfb55_0_68"/>
          <p:cNvPicPr preferRelativeResize="0"/>
          <p:nvPr/>
        </p:nvPicPr>
        <p:blipFill rotWithShape="1">
          <a:blip r:embed="rId5">
            <a:alphaModFix/>
          </a:blip>
          <a:srcRect b="0" l="0" r="0" t="0"/>
          <a:stretch/>
        </p:blipFill>
        <p:spPr>
          <a:xfrm>
            <a:off x="-1" y="6938962"/>
            <a:ext cx="7590634" cy="30718"/>
          </a:xfrm>
          <a:prstGeom prst="rect">
            <a:avLst/>
          </a:prstGeom>
          <a:noFill/>
          <a:ln>
            <a:noFill/>
          </a:ln>
        </p:spPr>
      </p:pic>
      <p:sp>
        <p:nvSpPr>
          <p:cNvPr id="138" name="Google Shape;138;g1e162edfb55_0_68"/>
          <p:cNvSpPr txBox="1"/>
          <p:nvPr>
            <p:ph type="title"/>
          </p:nvPr>
        </p:nvSpPr>
        <p:spPr>
          <a:xfrm>
            <a:off x="695772" y="374073"/>
            <a:ext cx="8728800" cy="1036200"/>
          </a:xfrm>
          <a:prstGeom prst="rect">
            <a:avLst/>
          </a:prstGeom>
          <a:noFill/>
          <a:ln>
            <a:noFill/>
          </a:ln>
        </p:spPr>
        <p:txBody>
          <a:bodyPr anchorCtr="0" anchor="ctr" bIns="46550" lIns="93125" spcFirstLastPara="1" rIns="93125" wrap="square" tIns="46550">
            <a:normAutofit/>
          </a:bodyPr>
          <a:lstStyle>
            <a:lvl1pPr lvl="0" algn="ctr">
              <a:lnSpc>
                <a:spcPct val="90000"/>
              </a:lnSpc>
              <a:spcBef>
                <a:spcPts val="0"/>
              </a:spcBef>
              <a:spcAft>
                <a:spcPts val="0"/>
              </a:spcAft>
              <a:buClr>
                <a:srgbClr val="002060"/>
              </a:buClr>
              <a:buSzPts val="3600"/>
              <a:buFont typeface="Times New Roman"/>
              <a:buNone/>
              <a:defRPr b="1" sz="36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9" name="Shape 139"/>
        <p:cNvGrpSpPr/>
        <p:nvPr/>
      </p:nvGrpSpPr>
      <p:grpSpPr>
        <a:xfrm>
          <a:off x="0" y="0"/>
          <a:ext cx="0" cy="0"/>
          <a:chOff x="0" y="0"/>
          <a:chExt cx="0" cy="0"/>
        </a:xfrm>
      </p:grpSpPr>
      <p:sp>
        <p:nvSpPr>
          <p:cNvPr id="140" name="Google Shape;140;g1e125dec53d_0_130"/>
          <p:cNvSpPr txBox="1"/>
          <p:nvPr>
            <p:ph type="ctrTitle"/>
          </p:nvPr>
        </p:nvSpPr>
        <p:spPr>
          <a:xfrm>
            <a:off x="1265038" y="1242132"/>
            <a:ext cx="7590300" cy="26424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g1e125dec53d_0_130"/>
          <p:cNvSpPr txBox="1"/>
          <p:nvPr>
            <p:ph idx="1" type="subTitle"/>
          </p:nvPr>
        </p:nvSpPr>
        <p:spPr>
          <a:xfrm>
            <a:off x="1265038" y="3986416"/>
            <a:ext cx="7590300" cy="18324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2" name="Google Shape;142;g1e125dec53d_0_130"/>
          <p:cNvSpPr txBox="1"/>
          <p:nvPr>
            <p:ph idx="10" type="dt"/>
          </p:nvPr>
        </p:nvSpPr>
        <p:spPr>
          <a:xfrm>
            <a:off x="695771" y="7034643"/>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g1e125dec53d_0_130"/>
          <p:cNvSpPr txBox="1"/>
          <p:nvPr>
            <p:ph idx="11" type="ftr"/>
          </p:nvPr>
        </p:nvSpPr>
        <p:spPr>
          <a:xfrm>
            <a:off x="3352349" y="7034643"/>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g1e125dec53d_0_130"/>
          <p:cNvSpPr txBox="1"/>
          <p:nvPr>
            <p:ph idx="12" type="sldNum"/>
          </p:nvPr>
        </p:nvSpPr>
        <p:spPr>
          <a:xfrm>
            <a:off x="7147462" y="7034643"/>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5" name="Shape 145"/>
        <p:cNvGrpSpPr/>
        <p:nvPr/>
      </p:nvGrpSpPr>
      <p:grpSpPr>
        <a:xfrm>
          <a:off x="0" y="0"/>
          <a:ext cx="0" cy="0"/>
          <a:chOff x="0" y="0"/>
          <a:chExt cx="0" cy="0"/>
        </a:xfrm>
      </p:grpSpPr>
      <p:sp>
        <p:nvSpPr>
          <p:cNvPr id="146" name="Google Shape;146;g1e125dec53d_0_136"/>
          <p:cNvSpPr txBox="1"/>
          <p:nvPr>
            <p:ph type="title"/>
          </p:nvPr>
        </p:nvSpPr>
        <p:spPr>
          <a:xfrm>
            <a:off x="695771" y="404088"/>
            <a:ext cx="8728800" cy="1467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g1e125dec53d_0_136"/>
          <p:cNvSpPr txBox="1"/>
          <p:nvPr>
            <p:ph idx="1" type="body"/>
          </p:nvPr>
        </p:nvSpPr>
        <p:spPr>
          <a:xfrm>
            <a:off x="695771" y="2020440"/>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8" name="Google Shape;148;g1e125dec53d_0_136"/>
          <p:cNvSpPr txBox="1"/>
          <p:nvPr>
            <p:ph idx="10" type="dt"/>
          </p:nvPr>
        </p:nvSpPr>
        <p:spPr>
          <a:xfrm>
            <a:off x="695771" y="7034643"/>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g1e125dec53d_0_136"/>
          <p:cNvSpPr txBox="1"/>
          <p:nvPr>
            <p:ph idx="11" type="ftr"/>
          </p:nvPr>
        </p:nvSpPr>
        <p:spPr>
          <a:xfrm>
            <a:off x="3352349" y="7034643"/>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g1e125dec53d_0_136"/>
          <p:cNvSpPr txBox="1"/>
          <p:nvPr>
            <p:ph idx="12" type="sldNum"/>
          </p:nvPr>
        </p:nvSpPr>
        <p:spPr>
          <a:xfrm>
            <a:off x="7147462" y="7034643"/>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1" name="Shape 151"/>
        <p:cNvGrpSpPr/>
        <p:nvPr/>
      </p:nvGrpSpPr>
      <p:grpSpPr>
        <a:xfrm>
          <a:off x="0" y="0"/>
          <a:ext cx="0" cy="0"/>
          <a:chOff x="0" y="0"/>
          <a:chExt cx="0" cy="0"/>
        </a:xfrm>
      </p:grpSpPr>
      <p:sp>
        <p:nvSpPr>
          <p:cNvPr id="152" name="Google Shape;152;g1e125dec53d_0_142"/>
          <p:cNvSpPr txBox="1"/>
          <p:nvPr>
            <p:ph type="title"/>
          </p:nvPr>
        </p:nvSpPr>
        <p:spPr>
          <a:xfrm>
            <a:off x="690500" y="1892186"/>
            <a:ext cx="8728800" cy="3157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g1e125dec53d_0_142"/>
          <p:cNvSpPr txBox="1"/>
          <p:nvPr>
            <p:ph idx="1" type="body"/>
          </p:nvPr>
        </p:nvSpPr>
        <p:spPr>
          <a:xfrm>
            <a:off x="690500" y="5079210"/>
            <a:ext cx="8728800" cy="1660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54" name="Google Shape;154;g1e125dec53d_0_142"/>
          <p:cNvSpPr txBox="1"/>
          <p:nvPr>
            <p:ph idx="10" type="dt"/>
          </p:nvPr>
        </p:nvSpPr>
        <p:spPr>
          <a:xfrm>
            <a:off x="695771" y="7034643"/>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g1e125dec53d_0_142"/>
          <p:cNvSpPr txBox="1"/>
          <p:nvPr>
            <p:ph idx="11" type="ftr"/>
          </p:nvPr>
        </p:nvSpPr>
        <p:spPr>
          <a:xfrm>
            <a:off x="3352349" y="7034643"/>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g1e125dec53d_0_142"/>
          <p:cNvSpPr txBox="1"/>
          <p:nvPr>
            <p:ph idx="12" type="sldNum"/>
          </p:nvPr>
        </p:nvSpPr>
        <p:spPr>
          <a:xfrm>
            <a:off x="7147462" y="7034643"/>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7" name="Shape 157"/>
        <p:cNvGrpSpPr/>
        <p:nvPr/>
      </p:nvGrpSpPr>
      <p:grpSpPr>
        <a:xfrm>
          <a:off x="0" y="0"/>
          <a:ext cx="0" cy="0"/>
          <a:chOff x="0" y="0"/>
          <a:chExt cx="0" cy="0"/>
        </a:xfrm>
      </p:grpSpPr>
      <p:sp>
        <p:nvSpPr>
          <p:cNvPr id="158" name="Google Shape;158;g1e125dec53d_0_148"/>
          <p:cNvSpPr txBox="1"/>
          <p:nvPr>
            <p:ph type="title"/>
          </p:nvPr>
        </p:nvSpPr>
        <p:spPr>
          <a:xfrm>
            <a:off x="695771" y="404088"/>
            <a:ext cx="8728800" cy="1467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g1e125dec53d_0_148"/>
          <p:cNvSpPr txBox="1"/>
          <p:nvPr>
            <p:ph idx="1" type="body"/>
          </p:nvPr>
        </p:nvSpPr>
        <p:spPr>
          <a:xfrm>
            <a:off x="695771" y="2020440"/>
            <a:ext cx="43011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 name="Google Shape;160;g1e125dec53d_0_148"/>
          <p:cNvSpPr txBox="1"/>
          <p:nvPr>
            <p:ph idx="2" type="body"/>
          </p:nvPr>
        </p:nvSpPr>
        <p:spPr>
          <a:xfrm>
            <a:off x="5123402" y="2020440"/>
            <a:ext cx="43011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1" name="Google Shape;161;g1e125dec53d_0_148"/>
          <p:cNvSpPr txBox="1"/>
          <p:nvPr>
            <p:ph idx="10" type="dt"/>
          </p:nvPr>
        </p:nvSpPr>
        <p:spPr>
          <a:xfrm>
            <a:off x="695771" y="7034643"/>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g1e125dec53d_0_148"/>
          <p:cNvSpPr txBox="1"/>
          <p:nvPr>
            <p:ph idx="11" type="ftr"/>
          </p:nvPr>
        </p:nvSpPr>
        <p:spPr>
          <a:xfrm>
            <a:off x="3352349" y="7034643"/>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g1e125dec53d_0_148"/>
          <p:cNvSpPr txBox="1"/>
          <p:nvPr>
            <p:ph idx="12" type="sldNum"/>
          </p:nvPr>
        </p:nvSpPr>
        <p:spPr>
          <a:xfrm>
            <a:off x="7147462" y="7034643"/>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26" name="Shape 26"/>
        <p:cNvGrpSpPr/>
        <p:nvPr/>
      </p:nvGrpSpPr>
      <p:grpSpPr>
        <a:xfrm>
          <a:off x="0" y="0"/>
          <a:ext cx="0" cy="0"/>
          <a:chOff x="0" y="0"/>
          <a:chExt cx="0" cy="0"/>
        </a:xfrm>
      </p:grpSpPr>
      <p:sp>
        <p:nvSpPr>
          <p:cNvPr id="27" name="Google Shape;27;gf62be167d5_0_170"/>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gf62be167d5_0_170"/>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29" name="Google Shape;29;gf62be167d5_0_170"/>
          <p:cNvSpPr txBox="1"/>
          <p:nvPr>
            <p:ph idx="10" type="dt"/>
          </p:nvPr>
        </p:nvSpPr>
        <p:spPr>
          <a:xfrm>
            <a:off x="695772" y="7034659"/>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0" name="Google Shape;30;gf62be167d5_0_170"/>
          <p:cNvSpPr txBox="1"/>
          <p:nvPr>
            <p:ph idx="11" type="ftr"/>
          </p:nvPr>
        </p:nvSpPr>
        <p:spPr>
          <a:xfrm>
            <a:off x="3352354" y="7034659"/>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1" name="Google Shape;31;gf62be167d5_0_170"/>
          <p:cNvSpPr txBox="1"/>
          <p:nvPr>
            <p:ph idx="12" type="sldNum"/>
          </p:nvPr>
        </p:nvSpPr>
        <p:spPr>
          <a:xfrm>
            <a:off x="7147472" y="7034659"/>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1pPr>
            <a:lvl2pPr indent="0" lvl="1"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2pPr>
            <a:lvl3pPr indent="0" lvl="2"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3pPr>
            <a:lvl4pPr indent="0" lvl="3"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4pPr>
            <a:lvl5pPr indent="0" lvl="4"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5pPr>
            <a:lvl6pPr indent="0" lvl="5"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6pPr>
            <a:lvl7pPr indent="0" lvl="6"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7pPr>
            <a:lvl8pPr indent="0" lvl="7"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8pPr>
            <a:lvl9pPr indent="0" lvl="8"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2" name="Google Shape;32;gf62be167d5_0_170"/>
          <p:cNvPicPr preferRelativeResize="0"/>
          <p:nvPr/>
        </p:nvPicPr>
        <p:blipFill rotWithShape="1">
          <a:blip r:embed="rId2">
            <a:alphaModFix/>
          </a:blip>
          <a:srcRect b="0" l="0" r="0" t="0"/>
          <a:stretch/>
        </p:blipFill>
        <p:spPr>
          <a:xfrm>
            <a:off x="177064" y="301868"/>
            <a:ext cx="1042138" cy="958168"/>
          </a:xfrm>
          <a:prstGeom prst="rect">
            <a:avLst/>
          </a:prstGeom>
          <a:noFill/>
          <a:ln>
            <a:noFill/>
          </a:ln>
        </p:spPr>
      </p:pic>
      <p:pic>
        <p:nvPicPr>
          <p:cNvPr id="33" name="Google Shape;33;gf62be167d5_0_170"/>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34" name="Google Shape;34;gf62be167d5_0_170"/>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35" name="Google Shape;35;gf62be167d5_0_170"/>
          <p:cNvCxnSpPr/>
          <p:nvPr/>
        </p:nvCxnSpPr>
        <p:spPr>
          <a:xfrm>
            <a:off x="1"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36" name="Google Shape;36;gf62be167d5_0_170"/>
          <p:cNvPicPr preferRelativeResize="0"/>
          <p:nvPr/>
        </p:nvPicPr>
        <p:blipFill rotWithShape="1">
          <a:blip r:embed="rId5">
            <a:alphaModFix/>
          </a:blip>
          <a:srcRect b="0" l="0" r="0" t="0"/>
          <a:stretch/>
        </p:blipFill>
        <p:spPr>
          <a:xfrm>
            <a:off x="1" y="6938964"/>
            <a:ext cx="10120312" cy="4095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64" name="Shape 164"/>
        <p:cNvGrpSpPr/>
        <p:nvPr/>
      </p:nvGrpSpPr>
      <p:grpSpPr>
        <a:xfrm>
          <a:off x="0" y="0"/>
          <a:ext cx="0" cy="0"/>
          <a:chOff x="0" y="0"/>
          <a:chExt cx="0" cy="0"/>
        </a:xfrm>
      </p:grpSpPr>
      <p:sp>
        <p:nvSpPr>
          <p:cNvPr id="165" name="Google Shape;165;g1e125dec53d_0_155"/>
          <p:cNvSpPr txBox="1"/>
          <p:nvPr>
            <p:ph type="title"/>
          </p:nvPr>
        </p:nvSpPr>
        <p:spPr>
          <a:xfrm>
            <a:off x="697089" y="404088"/>
            <a:ext cx="8728800" cy="1467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g1e125dec53d_0_155"/>
          <p:cNvSpPr txBox="1"/>
          <p:nvPr>
            <p:ph idx="1" type="body"/>
          </p:nvPr>
        </p:nvSpPr>
        <p:spPr>
          <a:xfrm>
            <a:off x="697089" y="1860562"/>
            <a:ext cx="4281600" cy="9117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7" name="Google Shape;167;g1e125dec53d_0_155"/>
          <p:cNvSpPr txBox="1"/>
          <p:nvPr>
            <p:ph idx="2" type="body"/>
          </p:nvPr>
        </p:nvSpPr>
        <p:spPr>
          <a:xfrm>
            <a:off x="697089" y="2772394"/>
            <a:ext cx="4281600" cy="4077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8" name="Google Shape;168;g1e125dec53d_0_155"/>
          <p:cNvSpPr txBox="1"/>
          <p:nvPr>
            <p:ph idx="3" type="body"/>
          </p:nvPr>
        </p:nvSpPr>
        <p:spPr>
          <a:xfrm>
            <a:off x="5123402" y="1860562"/>
            <a:ext cx="4302300" cy="9117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9" name="Google Shape;169;g1e125dec53d_0_155"/>
          <p:cNvSpPr txBox="1"/>
          <p:nvPr>
            <p:ph idx="4" type="body"/>
          </p:nvPr>
        </p:nvSpPr>
        <p:spPr>
          <a:xfrm>
            <a:off x="5123402" y="2772394"/>
            <a:ext cx="4302300" cy="4077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0" name="Google Shape;170;g1e125dec53d_0_155"/>
          <p:cNvSpPr txBox="1"/>
          <p:nvPr>
            <p:ph idx="10" type="dt"/>
          </p:nvPr>
        </p:nvSpPr>
        <p:spPr>
          <a:xfrm>
            <a:off x="695771" y="7034643"/>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g1e125dec53d_0_155"/>
          <p:cNvSpPr txBox="1"/>
          <p:nvPr>
            <p:ph idx="11" type="ftr"/>
          </p:nvPr>
        </p:nvSpPr>
        <p:spPr>
          <a:xfrm>
            <a:off x="3352349" y="7034643"/>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g1e125dec53d_0_155"/>
          <p:cNvSpPr txBox="1"/>
          <p:nvPr>
            <p:ph idx="12" type="sldNum"/>
          </p:nvPr>
        </p:nvSpPr>
        <p:spPr>
          <a:xfrm>
            <a:off x="7147462" y="7034643"/>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3" name="Shape 173"/>
        <p:cNvGrpSpPr/>
        <p:nvPr/>
      </p:nvGrpSpPr>
      <p:grpSpPr>
        <a:xfrm>
          <a:off x="0" y="0"/>
          <a:ext cx="0" cy="0"/>
          <a:chOff x="0" y="0"/>
          <a:chExt cx="0" cy="0"/>
        </a:xfrm>
      </p:grpSpPr>
      <p:sp>
        <p:nvSpPr>
          <p:cNvPr id="174" name="Google Shape;174;g1e125dec53d_0_164"/>
          <p:cNvSpPr txBox="1"/>
          <p:nvPr>
            <p:ph type="title"/>
          </p:nvPr>
        </p:nvSpPr>
        <p:spPr>
          <a:xfrm>
            <a:off x="695771" y="404088"/>
            <a:ext cx="8728800" cy="1467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g1e125dec53d_0_164"/>
          <p:cNvSpPr txBox="1"/>
          <p:nvPr>
            <p:ph idx="10" type="dt"/>
          </p:nvPr>
        </p:nvSpPr>
        <p:spPr>
          <a:xfrm>
            <a:off x="695771" y="7034643"/>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g1e125dec53d_0_164"/>
          <p:cNvSpPr txBox="1"/>
          <p:nvPr>
            <p:ph idx="11" type="ftr"/>
          </p:nvPr>
        </p:nvSpPr>
        <p:spPr>
          <a:xfrm>
            <a:off x="3352349" y="7034643"/>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g1e125dec53d_0_164"/>
          <p:cNvSpPr txBox="1"/>
          <p:nvPr>
            <p:ph idx="12" type="sldNum"/>
          </p:nvPr>
        </p:nvSpPr>
        <p:spPr>
          <a:xfrm>
            <a:off x="7147462" y="7034643"/>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8" name="Shape 178"/>
        <p:cNvGrpSpPr/>
        <p:nvPr/>
      </p:nvGrpSpPr>
      <p:grpSpPr>
        <a:xfrm>
          <a:off x="0" y="0"/>
          <a:ext cx="0" cy="0"/>
          <a:chOff x="0" y="0"/>
          <a:chExt cx="0" cy="0"/>
        </a:xfrm>
      </p:grpSpPr>
      <p:sp>
        <p:nvSpPr>
          <p:cNvPr id="179" name="Google Shape;179;g1e125dec53d_0_169"/>
          <p:cNvSpPr txBox="1"/>
          <p:nvPr>
            <p:ph idx="10" type="dt"/>
          </p:nvPr>
        </p:nvSpPr>
        <p:spPr>
          <a:xfrm>
            <a:off x="695771" y="7034643"/>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0" name="Google Shape;180;g1e125dec53d_0_169"/>
          <p:cNvSpPr txBox="1"/>
          <p:nvPr>
            <p:ph idx="11" type="ftr"/>
          </p:nvPr>
        </p:nvSpPr>
        <p:spPr>
          <a:xfrm>
            <a:off x="3352349" y="7034643"/>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g1e125dec53d_0_169"/>
          <p:cNvSpPr txBox="1"/>
          <p:nvPr>
            <p:ph idx="12" type="sldNum"/>
          </p:nvPr>
        </p:nvSpPr>
        <p:spPr>
          <a:xfrm>
            <a:off x="7147462" y="7034643"/>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82" name="Shape 182"/>
        <p:cNvGrpSpPr/>
        <p:nvPr/>
      </p:nvGrpSpPr>
      <p:grpSpPr>
        <a:xfrm>
          <a:off x="0" y="0"/>
          <a:ext cx="0" cy="0"/>
          <a:chOff x="0" y="0"/>
          <a:chExt cx="0" cy="0"/>
        </a:xfrm>
      </p:grpSpPr>
      <p:sp>
        <p:nvSpPr>
          <p:cNvPr id="183" name="Google Shape;183;g1e125dec53d_0_173"/>
          <p:cNvSpPr txBox="1"/>
          <p:nvPr>
            <p:ph type="title"/>
          </p:nvPr>
        </p:nvSpPr>
        <p:spPr>
          <a:xfrm>
            <a:off x="697089" y="505988"/>
            <a:ext cx="3264000" cy="1770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g1e125dec53d_0_173"/>
          <p:cNvSpPr txBox="1"/>
          <p:nvPr>
            <p:ph idx="1" type="body"/>
          </p:nvPr>
        </p:nvSpPr>
        <p:spPr>
          <a:xfrm>
            <a:off x="4302446" y="1092794"/>
            <a:ext cx="5123400" cy="53937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85" name="Google Shape;185;g1e125dec53d_0_173"/>
          <p:cNvSpPr txBox="1"/>
          <p:nvPr>
            <p:ph idx="2" type="body"/>
          </p:nvPr>
        </p:nvSpPr>
        <p:spPr>
          <a:xfrm>
            <a:off x="697089" y="2276948"/>
            <a:ext cx="3264000" cy="4218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86" name="Google Shape;186;g1e125dec53d_0_173"/>
          <p:cNvSpPr txBox="1"/>
          <p:nvPr>
            <p:ph idx="10" type="dt"/>
          </p:nvPr>
        </p:nvSpPr>
        <p:spPr>
          <a:xfrm>
            <a:off x="695771" y="7034643"/>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g1e125dec53d_0_173"/>
          <p:cNvSpPr txBox="1"/>
          <p:nvPr>
            <p:ph idx="11" type="ftr"/>
          </p:nvPr>
        </p:nvSpPr>
        <p:spPr>
          <a:xfrm>
            <a:off x="3352349" y="7034643"/>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g1e125dec53d_0_173"/>
          <p:cNvSpPr txBox="1"/>
          <p:nvPr>
            <p:ph idx="12" type="sldNum"/>
          </p:nvPr>
        </p:nvSpPr>
        <p:spPr>
          <a:xfrm>
            <a:off x="7147462" y="7034643"/>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89" name="Shape 189"/>
        <p:cNvGrpSpPr/>
        <p:nvPr/>
      </p:nvGrpSpPr>
      <p:grpSpPr>
        <a:xfrm>
          <a:off x="0" y="0"/>
          <a:ext cx="0" cy="0"/>
          <a:chOff x="0" y="0"/>
          <a:chExt cx="0" cy="0"/>
        </a:xfrm>
      </p:grpSpPr>
      <p:sp>
        <p:nvSpPr>
          <p:cNvPr id="190" name="Google Shape;190;g1e125dec53d_0_180"/>
          <p:cNvSpPr txBox="1"/>
          <p:nvPr>
            <p:ph type="title"/>
          </p:nvPr>
        </p:nvSpPr>
        <p:spPr>
          <a:xfrm>
            <a:off x="697089" y="505988"/>
            <a:ext cx="3264000" cy="1770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g1e125dec53d_0_180"/>
          <p:cNvSpPr/>
          <p:nvPr>
            <p:ph idx="2" type="pic"/>
          </p:nvPr>
        </p:nvSpPr>
        <p:spPr>
          <a:xfrm>
            <a:off x="4302446" y="1092794"/>
            <a:ext cx="5123400" cy="5393700"/>
          </a:xfrm>
          <a:prstGeom prst="rect">
            <a:avLst/>
          </a:prstGeom>
          <a:noFill/>
          <a:ln>
            <a:noFill/>
          </a:ln>
        </p:spPr>
      </p:sp>
      <p:sp>
        <p:nvSpPr>
          <p:cNvPr id="192" name="Google Shape;192;g1e125dec53d_0_180"/>
          <p:cNvSpPr txBox="1"/>
          <p:nvPr>
            <p:ph idx="1" type="body"/>
          </p:nvPr>
        </p:nvSpPr>
        <p:spPr>
          <a:xfrm>
            <a:off x="697089" y="2276948"/>
            <a:ext cx="3264000" cy="4218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93" name="Google Shape;193;g1e125dec53d_0_180"/>
          <p:cNvSpPr txBox="1"/>
          <p:nvPr>
            <p:ph idx="10" type="dt"/>
          </p:nvPr>
        </p:nvSpPr>
        <p:spPr>
          <a:xfrm>
            <a:off x="695771" y="7034643"/>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4" name="Google Shape;194;g1e125dec53d_0_180"/>
          <p:cNvSpPr txBox="1"/>
          <p:nvPr>
            <p:ph idx="11" type="ftr"/>
          </p:nvPr>
        </p:nvSpPr>
        <p:spPr>
          <a:xfrm>
            <a:off x="3352349" y="7034643"/>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g1e125dec53d_0_180"/>
          <p:cNvSpPr txBox="1"/>
          <p:nvPr>
            <p:ph idx="12" type="sldNum"/>
          </p:nvPr>
        </p:nvSpPr>
        <p:spPr>
          <a:xfrm>
            <a:off x="7147462" y="7034643"/>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96" name="Shape 196"/>
        <p:cNvGrpSpPr/>
        <p:nvPr/>
      </p:nvGrpSpPr>
      <p:grpSpPr>
        <a:xfrm>
          <a:off x="0" y="0"/>
          <a:ext cx="0" cy="0"/>
          <a:chOff x="0" y="0"/>
          <a:chExt cx="0" cy="0"/>
        </a:xfrm>
      </p:grpSpPr>
      <p:sp>
        <p:nvSpPr>
          <p:cNvPr id="197" name="Google Shape;197;g1e125dec53d_0_187"/>
          <p:cNvSpPr txBox="1"/>
          <p:nvPr>
            <p:ph type="title"/>
          </p:nvPr>
        </p:nvSpPr>
        <p:spPr>
          <a:xfrm>
            <a:off x="695771" y="404088"/>
            <a:ext cx="8728800" cy="1467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g1e125dec53d_0_187"/>
          <p:cNvSpPr txBox="1"/>
          <p:nvPr>
            <p:ph idx="1" type="body"/>
          </p:nvPr>
        </p:nvSpPr>
        <p:spPr>
          <a:xfrm rot="5400000">
            <a:off x="2652329" y="63840"/>
            <a:ext cx="4815600" cy="8728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9" name="Google Shape;199;g1e125dec53d_0_187"/>
          <p:cNvSpPr txBox="1"/>
          <p:nvPr>
            <p:ph idx="10" type="dt"/>
          </p:nvPr>
        </p:nvSpPr>
        <p:spPr>
          <a:xfrm>
            <a:off x="695771" y="7034643"/>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0" name="Google Shape;200;g1e125dec53d_0_187"/>
          <p:cNvSpPr txBox="1"/>
          <p:nvPr>
            <p:ph idx="11" type="ftr"/>
          </p:nvPr>
        </p:nvSpPr>
        <p:spPr>
          <a:xfrm>
            <a:off x="3352349" y="7034643"/>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1" name="Google Shape;201;g1e125dec53d_0_187"/>
          <p:cNvSpPr txBox="1"/>
          <p:nvPr>
            <p:ph idx="12" type="sldNum"/>
          </p:nvPr>
        </p:nvSpPr>
        <p:spPr>
          <a:xfrm>
            <a:off x="7147462" y="7034643"/>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02" name="Shape 202"/>
        <p:cNvGrpSpPr/>
        <p:nvPr/>
      </p:nvGrpSpPr>
      <p:grpSpPr>
        <a:xfrm>
          <a:off x="0" y="0"/>
          <a:ext cx="0" cy="0"/>
          <a:chOff x="0" y="0"/>
          <a:chExt cx="0" cy="0"/>
        </a:xfrm>
      </p:grpSpPr>
      <p:sp>
        <p:nvSpPr>
          <p:cNvPr id="203" name="Google Shape;203;g1e125dec53d_0_193"/>
          <p:cNvSpPr txBox="1"/>
          <p:nvPr>
            <p:ph type="title"/>
          </p:nvPr>
        </p:nvSpPr>
        <p:spPr>
          <a:xfrm rot="5400000">
            <a:off x="5117429" y="2528988"/>
            <a:ext cx="6432000" cy="2182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 name="Google Shape;204;g1e125dec53d_0_193"/>
          <p:cNvSpPr txBox="1"/>
          <p:nvPr>
            <p:ph idx="1" type="body"/>
          </p:nvPr>
        </p:nvSpPr>
        <p:spPr>
          <a:xfrm rot="5400000">
            <a:off x="689836" y="410088"/>
            <a:ext cx="6432000" cy="6420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5" name="Google Shape;205;g1e125dec53d_0_193"/>
          <p:cNvSpPr txBox="1"/>
          <p:nvPr>
            <p:ph idx="10" type="dt"/>
          </p:nvPr>
        </p:nvSpPr>
        <p:spPr>
          <a:xfrm>
            <a:off x="695771" y="7034643"/>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 name="Google Shape;206;g1e125dec53d_0_193"/>
          <p:cNvSpPr txBox="1"/>
          <p:nvPr>
            <p:ph idx="11" type="ftr"/>
          </p:nvPr>
        </p:nvSpPr>
        <p:spPr>
          <a:xfrm>
            <a:off x="3352349" y="7034643"/>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g1e125dec53d_0_193"/>
          <p:cNvSpPr txBox="1"/>
          <p:nvPr>
            <p:ph idx="12" type="sldNum"/>
          </p:nvPr>
        </p:nvSpPr>
        <p:spPr>
          <a:xfrm>
            <a:off x="7147462" y="7034643"/>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4" name="Shape 214"/>
        <p:cNvGrpSpPr/>
        <p:nvPr/>
      </p:nvGrpSpPr>
      <p:grpSpPr>
        <a:xfrm>
          <a:off x="0" y="0"/>
          <a:ext cx="0" cy="0"/>
          <a:chOff x="0" y="0"/>
          <a:chExt cx="0" cy="0"/>
        </a:xfrm>
      </p:grpSpPr>
      <p:sp>
        <p:nvSpPr>
          <p:cNvPr id="215" name="Google Shape;215;g24147e92ab1_0_175"/>
          <p:cNvSpPr txBox="1"/>
          <p:nvPr>
            <p:ph type="title"/>
          </p:nvPr>
        </p:nvSpPr>
        <p:spPr>
          <a:xfrm>
            <a:off x="695771"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6" name="Google Shape;216;g24147e92ab1_0_175"/>
          <p:cNvSpPr txBox="1"/>
          <p:nvPr>
            <p:ph idx="1" type="body"/>
          </p:nvPr>
        </p:nvSpPr>
        <p:spPr>
          <a:xfrm>
            <a:off x="695771" y="2020443"/>
            <a:ext cx="87288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217" name="Google Shape;217;g24147e92ab1_0_175"/>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18" name="Google Shape;218;g24147e92ab1_0_175"/>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19" name="Google Shape;219;g24147e92ab1_0_175"/>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1pPr>
            <a:lvl2pPr indent="0" lvl="1"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2pPr>
            <a:lvl3pPr indent="0" lvl="2"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3pPr>
            <a:lvl4pPr indent="0" lvl="3"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4pPr>
            <a:lvl5pPr indent="0" lvl="4"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5pPr>
            <a:lvl6pPr indent="0" lvl="5"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6pPr>
            <a:lvl7pPr indent="0" lvl="6"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7pPr>
            <a:lvl8pPr indent="0" lvl="7"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8pPr>
            <a:lvl9pPr indent="0" lvl="8"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20" name="Google Shape;220;g24147e92ab1_0_175"/>
          <p:cNvPicPr preferRelativeResize="0"/>
          <p:nvPr/>
        </p:nvPicPr>
        <p:blipFill rotWithShape="1">
          <a:blip r:embed="rId2">
            <a:alphaModFix/>
          </a:blip>
          <a:srcRect b="0" l="0" r="0" t="0"/>
          <a:stretch/>
        </p:blipFill>
        <p:spPr>
          <a:xfrm>
            <a:off x="177063" y="301868"/>
            <a:ext cx="1026281" cy="958168"/>
          </a:xfrm>
          <a:prstGeom prst="rect">
            <a:avLst/>
          </a:prstGeom>
          <a:noFill/>
          <a:ln>
            <a:noFill/>
          </a:ln>
        </p:spPr>
      </p:pic>
      <p:pic>
        <p:nvPicPr>
          <p:cNvPr id="221" name="Google Shape;221;g24147e92ab1_0_175"/>
          <p:cNvPicPr preferRelativeResize="0"/>
          <p:nvPr/>
        </p:nvPicPr>
        <p:blipFill rotWithShape="1">
          <a:blip r:embed="rId3">
            <a:alphaModFix/>
          </a:blip>
          <a:srcRect b="0" l="0" r="0" t="0"/>
          <a:stretch/>
        </p:blipFill>
        <p:spPr>
          <a:xfrm>
            <a:off x="8711920" y="62344"/>
            <a:ext cx="1127342" cy="1125300"/>
          </a:xfrm>
          <a:prstGeom prst="rect">
            <a:avLst/>
          </a:prstGeom>
          <a:noFill/>
          <a:ln>
            <a:noFill/>
          </a:ln>
        </p:spPr>
      </p:pic>
      <p:pic>
        <p:nvPicPr>
          <p:cNvPr id="222" name="Google Shape;222;g24147e92ab1_0_175"/>
          <p:cNvPicPr preferRelativeResize="0"/>
          <p:nvPr/>
        </p:nvPicPr>
        <p:blipFill rotWithShape="1">
          <a:blip r:embed="rId4">
            <a:alphaModFix/>
          </a:blip>
          <a:srcRect b="0" l="0" r="0" t="0"/>
          <a:stretch/>
        </p:blipFill>
        <p:spPr>
          <a:xfrm>
            <a:off x="8296904" y="349350"/>
            <a:ext cx="1093595" cy="1125300"/>
          </a:xfrm>
          <a:prstGeom prst="rect">
            <a:avLst/>
          </a:prstGeom>
          <a:noFill/>
          <a:ln>
            <a:noFill/>
          </a:ln>
        </p:spPr>
      </p:pic>
      <p:cxnSp>
        <p:nvCxnSpPr>
          <p:cNvPr id="223" name="Google Shape;223;g24147e92ab1_0_175"/>
          <p:cNvCxnSpPr/>
          <p:nvPr/>
        </p:nvCxnSpPr>
        <p:spPr>
          <a:xfrm>
            <a:off x="0" y="1445687"/>
            <a:ext cx="10143300" cy="0"/>
          </a:xfrm>
          <a:prstGeom prst="straightConnector1">
            <a:avLst/>
          </a:prstGeom>
          <a:noFill/>
          <a:ln cap="flat" cmpd="sng" w="57150">
            <a:solidFill>
              <a:srgbClr val="002060"/>
            </a:solidFill>
            <a:prstDash val="solid"/>
            <a:miter lim="800000"/>
            <a:headEnd len="sm" w="sm" type="none"/>
            <a:tailEnd len="sm" w="sm" type="none"/>
          </a:ln>
        </p:spPr>
      </p:cxnSp>
      <p:pic>
        <p:nvPicPr>
          <p:cNvPr id="224" name="Google Shape;224;g24147e92ab1_0_175"/>
          <p:cNvPicPr preferRelativeResize="0"/>
          <p:nvPr/>
        </p:nvPicPr>
        <p:blipFill rotWithShape="1">
          <a:blip r:embed="rId5">
            <a:alphaModFix/>
          </a:blip>
          <a:srcRect b="0" l="0" r="0" t="0"/>
          <a:stretch/>
        </p:blipFill>
        <p:spPr>
          <a:xfrm>
            <a:off x="0" y="6938963"/>
            <a:ext cx="9966322" cy="4095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5" name="Shape 225"/>
        <p:cNvGrpSpPr/>
        <p:nvPr/>
      </p:nvGrpSpPr>
      <p:grpSpPr>
        <a:xfrm>
          <a:off x="0" y="0"/>
          <a:ext cx="0" cy="0"/>
          <a:chOff x="0" y="0"/>
          <a:chExt cx="0" cy="0"/>
        </a:xfrm>
      </p:grpSpPr>
      <p:sp>
        <p:nvSpPr>
          <p:cNvPr id="226" name="Google Shape;226;g24147e92ab1_0_186"/>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27" name="Google Shape;227;g24147e92ab1_0_186"/>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28" name="Google Shape;228;g24147e92ab1_0_186"/>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9" name="Shape 229"/>
        <p:cNvGrpSpPr/>
        <p:nvPr/>
      </p:nvGrpSpPr>
      <p:grpSpPr>
        <a:xfrm>
          <a:off x="0" y="0"/>
          <a:ext cx="0" cy="0"/>
          <a:chOff x="0" y="0"/>
          <a:chExt cx="0" cy="0"/>
        </a:xfrm>
      </p:grpSpPr>
      <p:sp>
        <p:nvSpPr>
          <p:cNvPr id="230" name="Google Shape;230;g24147e92ab1_0_190"/>
          <p:cNvSpPr txBox="1"/>
          <p:nvPr>
            <p:ph type="title"/>
          </p:nvPr>
        </p:nvSpPr>
        <p:spPr>
          <a:xfrm>
            <a:off x="690501" y="1892192"/>
            <a:ext cx="8728800" cy="3157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539"/>
              <a:buFont typeface="Calibri"/>
              <a:buNone/>
              <a:defRPr sz="653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1" name="Google Shape;231;g24147e92ab1_0_190"/>
          <p:cNvSpPr txBox="1"/>
          <p:nvPr>
            <p:ph idx="1" type="body"/>
          </p:nvPr>
        </p:nvSpPr>
        <p:spPr>
          <a:xfrm>
            <a:off x="690501" y="5079221"/>
            <a:ext cx="8728800" cy="1660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90"/>
              </a:spcBef>
              <a:spcAft>
                <a:spcPts val="0"/>
              </a:spcAft>
              <a:buClr>
                <a:schemeClr val="dk1"/>
              </a:buClr>
              <a:buSzPts val="2616"/>
              <a:buNone/>
              <a:defRPr sz="2616">
                <a:solidFill>
                  <a:schemeClr val="dk1"/>
                </a:solidFill>
              </a:defRPr>
            </a:lvl1pPr>
            <a:lvl2pPr indent="-228600" lvl="1" marL="914400" algn="l">
              <a:lnSpc>
                <a:spcPct val="90000"/>
              </a:lnSpc>
              <a:spcBef>
                <a:spcPts val="545"/>
              </a:spcBef>
              <a:spcAft>
                <a:spcPts val="0"/>
              </a:spcAft>
              <a:buClr>
                <a:srgbClr val="888888"/>
              </a:buClr>
              <a:buSzPts val="2179"/>
              <a:buNone/>
              <a:defRPr sz="2179">
                <a:solidFill>
                  <a:srgbClr val="888888"/>
                </a:solidFill>
              </a:defRPr>
            </a:lvl2pPr>
            <a:lvl3pPr indent="-228600" lvl="2" marL="1371600" algn="l">
              <a:lnSpc>
                <a:spcPct val="90000"/>
              </a:lnSpc>
              <a:spcBef>
                <a:spcPts val="545"/>
              </a:spcBef>
              <a:spcAft>
                <a:spcPts val="0"/>
              </a:spcAft>
              <a:buClr>
                <a:srgbClr val="888888"/>
              </a:buClr>
              <a:buSzPts val="1962"/>
              <a:buNone/>
              <a:defRPr sz="1962">
                <a:solidFill>
                  <a:srgbClr val="888888"/>
                </a:solidFill>
              </a:defRPr>
            </a:lvl3pPr>
            <a:lvl4pPr indent="-228600" lvl="3" marL="1828800" algn="l">
              <a:lnSpc>
                <a:spcPct val="90000"/>
              </a:lnSpc>
              <a:spcBef>
                <a:spcPts val="545"/>
              </a:spcBef>
              <a:spcAft>
                <a:spcPts val="0"/>
              </a:spcAft>
              <a:buClr>
                <a:srgbClr val="888888"/>
              </a:buClr>
              <a:buSzPts val="1744"/>
              <a:buNone/>
              <a:defRPr sz="1744">
                <a:solidFill>
                  <a:srgbClr val="888888"/>
                </a:solidFill>
              </a:defRPr>
            </a:lvl4pPr>
            <a:lvl5pPr indent="-228600" lvl="4" marL="2286000" algn="l">
              <a:lnSpc>
                <a:spcPct val="90000"/>
              </a:lnSpc>
              <a:spcBef>
                <a:spcPts val="545"/>
              </a:spcBef>
              <a:spcAft>
                <a:spcPts val="0"/>
              </a:spcAft>
              <a:buClr>
                <a:srgbClr val="888888"/>
              </a:buClr>
              <a:buSzPts val="1744"/>
              <a:buNone/>
              <a:defRPr sz="1744">
                <a:solidFill>
                  <a:srgbClr val="888888"/>
                </a:solidFill>
              </a:defRPr>
            </a:lvl5pPr>
            <a:lvl6pPr indent="-228600" lvl="5" marL="2743200" algn="l">
              <a:lnSpc>
                <a:spcPct val="90000"/>
              </a:lnSpc>
              <a:spcBef>
                <a:spcPts val="545"/>
              </a:spcBef>
              <a:spcAft>
                <a:spcPts val="0"/>
              </a:spcAft>
              <a:buClr>
                <a:srgbClr val="888888"/>
              </a:buClr>
              <a:buSzPts val="1744"/>
              <a:buNone/>
              <a:defRPr sz="1744">
                <a:solidFill>
                  <a:srgbClr val="888888"/>
                </a:solidFill>
              </a:defRPr>
            </a:lvl6pPr>
            <a:lvl7pPr indent="-228600" lvl="6" marL="3200400" algn="l">
              <a:lnSpc>
                <a:spcPct val="90000"/>
              </a:lnSpc>
              <a:spcBef>
                <a:spcPts val="545"/>
              </a:spcBef>
              <a:spcAft>
                <a:spcPts val="0"/>
              </a:spcAft>
              <a:buClr>
                <a:srgbClr val="888888"/>
              </a:buClr>
              <a:buSzPts val="1744"/>
              <a:buNone/>
              <a:defRPr sz="1744">
                <a:solidFill>
                  <a:srgbClr val="888888"/>
                </a:solidFill>
              </a:defRPr>
            </a:lvl7pPr>
            <a:lvl8pPr indent="-228600" lvl="7" marL="3657600" algn="l">
              <a:lnSpc>
                <a:spcPct val="90000"/>
              </a:lnSpc>
              <a:spcBef>
                <a:spcPts val="545"/>
              </a:spcBef>
              <a:spcAft>
                <a:spcPts val="0"/>
              </a:spcAft>
              <a:buClr>
                <a:srgbClr val="888888"/>
              </a:buClr>
              <a:buSzPts val="1744"/>
              <a:buNone/>
              <a:defRPr sz="1744">
                <a:solidFill>
                  <a:srgbClr val="888888"/>
                </a:solidFill>
              </a:defRPr>
            </a:lvl8pPr>
            <a:lvl9pPr indent="-228600" lvl="8" marL="4114800" algn="l">
              <a:lnSpc>
                <a:spcPct val="90000"/>
              </a:lnSpc>
              <a:spcBef>
                <a:spcPts val="545"/>
              </a:spcBef>
              <a:spcAft>
                <a:spcPts val="0"/>
              </a:spcAft>
              <a:buClr>
                <a:srgbClr val="888888"/>
              </a:buClr>
              <a:buSzPts val="1744"/>
              <a:buNone/>
              <a:defRPr sz="1744">
                <a:solidFill>
                  <a:srgbClr val="888888"/>
                </a:solidFill>
              </a:defRPr>
            </a:lvl9pPr>
          </a:lstStyle>
          <a:p/>
        </p:txBody>
      </p:sp>
      <p:sp>
        <p:nvSpPr>
          <p:cNvPr id="232" name="Google Shape;232;g24147e92ab1_0_190"/>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33" name="Google Shape;233;g24147e92ab1_0_190"/>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34" name="Google Shape;234;g24147e92ab1_0_190"/>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1_Title and Content">
    <p:spTree>
      <p:nvGrpSpPr>
        <p:cNvPr id="37" name="Shape 37"/>
        <p:cNvGrpSpPr/>
        <p:nvPr/>
      </p:nvGrpSpPr>
      <p:grpSpPr>
        <a:xfrm>
          <a:off x="0" y="0"/>
          <a:ext cx="0" cy="0"/>
          <a:chOff x="0" y="0"/>
          <a:chExt cx="0" cy="0"/>
        </a:xfrm>
      </p:grpSpPr>
      <p:sp>
        <p:nvSpPr>
          <p:cNvPr id="38" name="Google Shape;38;g22d76d61e86_1_104"/>
          <p:cNvSpPr txBox="1"/>
          <p:nvPr>
            <p:ph idx="1" type="body"/>
          </p:nvPr>
        </p:nvSpPr>
        <p:spPr>
          <a:xfrm>
            <a:off x="695771" y="2020440"/>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g22d76d61e86_1_104"/>
          <p:cNvSpPr txBox="1"/>
          <p:nvPr>
            <p:ph idx="10" type="dt"/>
          </p:nvPr>
        </p:nvSpPr>
        <p:spPr>
          <a:xfrm>
            <a:off x="695771" y="7034646"/>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0" name="Google Shape;40;g22d76d61e86_1_104"/>
          <p:cNvSpPr txBox="1"/>
          <p:nvPr>
            <p:ph idx="11" type="ftr"/>
          </p:nvPr>
        </p:nvSpPr>
        <p:spPr>
          <a:xfrm>
            <a:off x="3352350" y="7034646"/>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1" name="Google Shape;41;g22d76d61e86_1_104"/>
          <p:cNvSpPr txBox="1"/>
          <p:nvPr>
            <p:ph idx="12" type="sldNum"/>
          </p:nvPr>
        </p:nvSpPr>
        <p:spPr>
          <a:xfrm>
            <a:off x="7147462" y="7034646"/>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2" name="Google Shape;42;g22d76d61e86_1_104"/>
          <p:cNvPicPr preferRelativeResize="0"/>
          <p:nvPr/>
        </p:nvPicPr>
        <p:blipFill rotWithShape="1">
          <a:blip r:embed="rId2">
            <a:alphaModFix/>
          </a:blip>
          <a:srcRect b="0" l="0" r="0" t="0"/>
          <a:stretch/>
        </p:blipFill>
        <p:spPr>
          <a:xfrm>
            <a:off x="177063" y="301868"/>
            <a:ext cx="1042137" cy="958166"/>
          </a:xfrm>
          <a:prstGeom prst="rect">
            <a:avLst/>
          </a:prstGeom>
          <a:noFill/>
          <a:ln>
            <a:noFill/>
          </a:ln>
        </p:spPr>
      </p:pic>
      <p:pic>
        <p:nvPicPr>
          <p:cNvPr id="43" name="Google Shape;43;g22d76d61e86_1_104"/>
          <p:cNvPicPr preferRelativeResize="0"/>
          <p:nvPr/>
        </p:nvPicPr>
        <p:blipFill rotWithShape="1">
          <a:blip r:embed="rId3">
            <a:alphaModFix/>
          </a:blip>
          <a:srcRect b="0" l="0" r="0" t="0"/>
          <a:stretch/>
        </p:blipFill>
        <p:spPr>
          <a:xfrm>
            <a:off x="8711921" y="62343"/>
            <a:ext cx="1144758" cy="1125299"/>
          </a:xfrm>
          <a:prstGeom prst="rect">
            <a:avLst/>
          </a:prstGeom>
          <a:noFill/>
          <a:ln>
            <a:noFill/>
          </a:ln>
        </p:spPr>
      </p:pic>
      <p:pic>
        <p:nvPicPr>
          <p:cNvPr id="44" name="Google Shape;44;g22d76d61e86_1_104"/>
          <p:cNvPicPr preferRelativeResize="0"/>
          <p:nvPr/>
        </p:nvPicPr>
        <p:blipFill rotWithShape="1">
          <a:blip r:embed="rId4">
            <a:alphaModFix/>
          </a:blip>
          <a:srcRect b="0" l="0" r="0" t="0"/>
          <a:stretch/>
        </p:blipFill>
        <p:spPr>
          <a:xfrm>
            <a:off x="8296904" y="349349"/>
            <a:ext cx="1110490" cy="1125298"/>
          </a:xfrm>
          <a:prstGeom prst="rect">
            <a:avLst/>
          </a:prstGeom>
          <a:noFill/>
          <a:ln>
            <a:noFill/>
          </a:ln>
        </p:spPr>
      </p:pic>
      <p:cxnSp>
        <p:nvCxnSpPr>
          <p:cNvPr id="45" name="Google Shape;45;g22d76d61e86_1_104"/>
          <p:cNvCxnSpPr/>
          <p:nvPr/>
        </p:nvCxnSpPr>
        <p:spPr>
          <a:xfrm>
            <a:off x="0" y="1445685"/>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46" name="Google Shape;46;g22d76d61e86_1_104"/>
          <p:cNvPicPr preferRelativeResize="0"/>
          <p:nvPr/>
        </p:nvPicPr>
        <p:blipFill rotWithShape="1">
          <a:blip r:embed="rId5">
            <a:alphaModFix/>
          </a:blip>
          <a:srcRect b="0" l="0" r="0" t="0"/>
          <a:stretch/>
        </p:blipFill>
        <p:spPr>
          <a:xfrm>
            <a:off x="-1" y="6938950"/>
            <a:ext cx="10120301" cy="40955"/>
          </a:xfrm>
          <a:prstGeom prst="rect">
            <a:avLst/>
          </a:prstGeom>
          <a:noFill/>
          <a:ln>
            <a:noFill/>
          </a:ln>
        </p:spPr>
      </p:pic>
      <p:sp>
        <p:nvSpPr>
          <p:cNvPr id="47" name="Google Shape;47;g22d76d61e86_1_104"/>
          <p:cNvSpPr txBox="1"/>
          <p:nvPr>
            <p:ph type="title"/>
          </p:nvPr>
        </p:nvSpPr>
        <p:spPr>
          <a:xfrm>
            <a:off x="695771"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163">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5" name="Shape 235"/>
        <p:cNvGrpSpPr/>
        <p:nvPr/>
      </p:nvGrpSpPr>
      <p:grpSpPr>
        <a:xfrm>
          <a:off x="0" y="0"/>
          <a:ext cx="0" cy="0"/>
          <a:chOff x="0" y="0"/>
          <a:chExt cx="0" cy="0"/>
        </a:xfrm>
      </p:grpSpPr>
      <p:sp>
        <p:nvSpPr>
          <p:cNvPr id="236" name="Google Shape;236;g24147e92ab1_0_196"/>
          <p:cNvSpPr txBox="1"/>
          <p:nvPr>
            <p:ph type="title"/>
          </p:nvPr>
        </p:nvSpPr>
        <p:spPr>
          <a:xfrm>
            <a:off x="695771"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7" name="Google Shape;237;g24147e92ab1_0_196"/>
          <p:cNvSpPr txBox="1"/>
          <p:nvPr>
            <p:ph idx="1" type="body"/>
          </p:nvPr>
        </p:nvSpPr>
        <p:spPr>
          <a:xfrm>
            <a:off x="695772" y="2020443"/>
            <a:ext cx="43011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238" name="Google Shape;238;g24147e92ab1_0_196"/>
          <p:cNvSpPr txBox="1"/>
          <p:nvPr>
            <p:ph idx="2" type="body"/>
          </p:nvPr>
        </p:nvSpPr>
        <p:spPr>
          <a:xfrm>
            <a:off x="5123402" y="2020443"/>
            <a:ext cx="43011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239" name="Google Shape;239;g24147e92ab1_0_196"/>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40" name="Google Shape;240;g24147e92ab1_0_196"/>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41" name="Google Shape;241;g24147e92ab1_0_196"/>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42" name="Shape 242"/>
        <p:cNvGrpSpPr/>
        <p:nvPr/>
      </p:nvGrpSpPr>
      <p:grpSpPr>
        <a:xfrm>
          <a:off x="0" y="0"/>
          <a:ext cx="0" cy="0"/>
          <a:chOff x="0" y="0"/>
          <a:chExt cx="0" cy="0"/>
        </a:xfrm>
      </p:grpSpPr>
      <p:sp>
        <p:nvSpPr>
          <p:cNvPr id="243" name="Google Shape;243;g24147e92ab1_0_203"/>
          <p:cNvSpPr txBox="1"/>
          <p:nvPr>
            <p:ph type="title"/>
          </p:nvPr>
        </p:nvSpPr>
        <p:spPr>
          <a:xfrm>
            <a:off x="697089"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4" name="Google Shape;244;g24147e92ab1_0_203"/>
          <p:cNvSpPr txBox="1"/>
          <p:nvPr>
            <p:ph idx="1" type="body"/>
          </p:nvPr>
        </p:nvSpPr>
        <p:spPr>
          <a:xfrm>
            <a:off x="697090" y="1860565"/>
            <a:ext cx="4281300" cy="9117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90"/>
              </a:spcBef>
              <a:spcAft>
                <a:spcPts val="0"/>
              </a:spcAft>
              <a:buClr>
                <a:schemeClr val="dk1"/>
              </a:buClr>
              <a:buSzPts val="2616"/>
              <a:buNone/>
              <a:defRPr b="1" sz="2616"/>
            </a:lvl1pPr>
            <a:lvl2pPr indent="-228600" lvl="1" marL="914400" algn="l">
              <a:lnSpc>
                <a:spcPct val="90000"/>
              </a:lnSpc>
              <a:spcBef>
                <a:spcPts val="545"/>
              </a:spcBef>
              <a:spcAft>
                <a:spcPts val="0"/>
              </a:spcAft>
              <a:buClr>
                <a:schemeClr val="dk1"/>
              </a:buClr>
              <a:buSzPts val="2179"/>
              <a:buNone/>
              <a:defRPr b="1" sz="2179"/>
            </a:lvl2pPr>
            <a:lvl3pPr indent="-228600" lvl="2" marL="1371600" algn="l">
              <a:lnSpc>
                <a:spcPct val="90000"/>
              </a:lnSpc>
              <a:spcBef>
                <a:spcPts val="545"/>
              </a:spcBef>
              <a:spcAft>
                <a:spcPts val="0"/>
              </a:spcAft>
              <a:buClr>
                <a:schemeClr val="dk1"/>
              </a:buClr>
              <a:buSzPts val="1962"/>
              <a:buNone/>
              <a:defRPr b="1" sz="1962"/>
            </a:lvl3pPr>
            <a:lvl4pPr indent="-228600" lvl="3" marL="1828800" algn="l">
              <a:lnSpc>
                <a:spcPct val="90000"/>
              </a:lnSpc>
              <a:spcBef>
                <a:spcPts val="545"/>
              </a:spcBef>
              <a:spcAft>
                <a:spcPts val="0"/>
              </a:spcAft>
              <a:buClr>
                <a:schemeClr val="dk1"/>
              </a:buClr>
              <a:buSzPts val="1744"/>
              <a:buNone/>
              <a:defRPr b="1" sz="1744"/>
            </a:lvl4pPr>
            <a:lvl5pPr indent="-228600" lvl="4" marL="2286000" algn="l">
              <a:lnSpc>
                <a:spcPct val="90000"/>
              </a:lnSpc>
              <a:spcBef>
                <a:spcPts val="545"/>
              </a:spcBef>
              <a:spcAft>
                <a:spcPts val="0"/>
              </a:spcAft>
              <a:buClr>
                <a:schemeClr val="dk1"/>
              </a:buClr>
              <a:buSzPts val="1744"/>
              <a:buNone/>
              <a:defRPr b="1" sz="1744"/>
            </a:lvl5pPr>
            <a:lvl6pPr indent="-228600" lvl="5" marL="2743200" algn="l">
              <a:lnSpc>
                <a:spcPct val="90000"/>
              </a:lnSpc>
              <a:spcBef>
                <a:spcPts val="545"/>
              </a:spcBef>
              <a:spcAft>
                <a:spcPts val="0"/>
              </a:spcAft>
              <a:buClr>
                <a:schemeClr val="dk1"/>
              </a:buClr>
              <a:buSzPts val="1744"/>
              <a:buNone/>
              <a:defRPr b="1" sz="1744"/>
            </a:lvl6pPr>
            <a:lvl7pPr indent="-228600" lvl="6" marL="3200400" algn="l">
              <a:lnSpc>
                <a:spcPct val="90000"/>
              </a:lnSpc>
              <a:spcBef>
                <a:spcPts val="545"/>
              </a:spcBef>
              <a:spcAft>
                <a:spcPts val="0"/>
              </a:spcAft>
              <a:buClr>
                <a:schemeClr val="dk1"/>
              </a:buClr>
              <a:buSzPts val="1744"/>
              <a:buNone/>
              <a:defRPr b="1" sz="1744"/>
            </a:lvl7pPr>
            <a:lvl8pPr indent="-228600" lvl="7" marL="3657600" algn="l">
              <a:lnSpc>
                <a:spcPct val="90000"/>
              </a:lnSpc>
              <a:spcBef>
                <a:spcPts val="545"/>
              </a:spcBef>
              <a:spcAft>
                <a:spcPts val="0"/>
              </a:spcAft>
              <a:buClr>
                <a:schemeClr val="dk1"/>
              </a:buClr>
              <a:buSzPts val="1744"/>
              <a:buNone/>
              <a:defRPr b="1" sz="1744"/>
            </a:lvl8pPr>
            <a:lvl9pPr indent="-228600" lvl="8" marL="4114800" algn="l">
              <a:lnSpc>
                <a:spcPct val="90000"/>
              </a:lnSpc>
              <a:spcBef>
                <a:spcPts val="545"/>
              </a:spcBef>
              <a:spcAft>
                <a:spcPts val="0"/>
              </a:spcAft>
              <a:buClr>
                <a:schemeClr val="dk1"/>
              </a:buClr>
              <a:buSzPts val="1744"/>
              <a:buNone/>
              <a:defRPr b="1" sz="1744"/>
            </a:lvl9pPr>
          </a:lstStyle>
          <a:p/>
        </p:txBody>
      </p:sp>
      <p:sp>
        <p:nvSpPr>
          <p:cNvPr id="245" name="Google Shape;245;g24147e92ab1_0_203"/>
          <p:cNvSpPr txBox="1"/>
          <p:nvPr>
            <p:ph idx="2" type="body"/>
          </p:nvPr>
        </p:nvSpPr>
        <p:spPr>
          <a:xfrm>
            <a:off x="697090" y="2772399"/>
            <a:ext cx="4281300" cy="40779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246" name="Google Shape;246;g24147e92ab1_0_203"/>
          <p:cNvSpPr txBox="1"/>
          <p:nvPr>
            <p:ph idx="3" type="body"/>
          </p:nvPr>
        </p:nvSpPr>
        <p:spPr>
          <a:xfrm>
            <a:off x="5123403" y="1860565"/>
            <a:ext cx="4302300" cy="9117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90"/>
              </a:spcBef>
              <a:spcAft>
                <a:spcPts val="0"/>
              </a:spcAft>
              <a:buClr>
                <a:schemeClr val="dk1"/>
              </a:buClr>
              <a:buSzPts val="2616"/>
              <a:buNone/>
              <a:defRPr b="1" sz="2616"/>
            </a:lvl1pPr>
            <a:lvl2pPr indent="-228600" lvl="1" marL="914400" algn="l">
              <a:lnSpc>
                <a:spcPct val="90000"/>
              </a:lnSpc>
              <a:spcBef>
                <a:spcPts val="545"/>
              </a:spcBef>
              <a:spcAft>
                <a:spcPts val="0"/>
              </a:spcAft>
              <a:buClr>
                <a:schemeClr val="dk1"/>
              </a:buClr>
              <a:buSzPts val="2179"/>
              <a:buNone/>
              <a:defRPr b="1" sz="2179"/>
            </a:lvl2pPr>
            <a:lvl3pPr indent="-228600" lvl="2" marL="1371600" algn="l">
              <a:lnSpc>
                <a:spcPct val="90000"/>
              </a:lnSpc>
              <a:spcBef>
                <a:spcPts val="545"/>
              </a:spcBef>
              <a:spcAft>
                <a:spcPts val="0"/>
              </a:spcAft>
              <a:buClr>
                <a:schemeClr val="dk1"/>
              </a:buClr>
              <a:buSzPts val="1962"/>
              <a:buNone/>
              <a:defRPr b="1" sz="1962"/>
            </a:lvl3pPr>
            <a:lvl4pPr indent="-228600" lvl="3" marL="1828800" algn="l">
              <a:lnSpc>
                <a:spcPct val="90000"/>
              </a:lnSpc>
              <a:spcBef>
                <a:spcPts val="545"/>
              </a:spcBef>
              <a:spcAft>
                <a:spcPts val="0"/>
              </a:spcAft>
              <a:buClr>
                <a:schemeClr val="dk1"/>
              </a:buClr>
              <a:buSzPts val="1744"/>
              <a:buNone/>
              <a:defRPr b="1" sz="1744"/>
            </a:lvl4pPr>
            <a:lvl5pPr indent="-228600" lvl="4" marL="2286000" algn="l">
              <a:lnSpc>
                <a:spcPct val="90000"/>
              </a:lnSpc>
              <a:spcBef>
                <a:spcPts val="545"/>
              </a:spcBef>
              <a:spcAft>
                <a:spcPts val="0"/>
              </a:spcAft>
              <a:buClr>
                <a:schemeClr val="dk1"/>
              </a:buClr>
              <a:buSzPts val="1744"/>
              <a:buNone/>
              <a:defRPr b="1" sz="1744"/>
            </a:lvl5pPr>
            <a:lvl6pPr indent="-228600" lvl="5" marL="2743200" algn="l">
              <a:lnSpc>
                <a:spcPct val="90000"/>
              </a:lnSpc>
              <a:spcBef>
                <a:spcPts val="545"/>
              </a:spcBef>
              <a:spcAft>
                <a:spcPts val="0"/>
              </a:spcAft>
              <a:buClr>
                <a:schemeClr val="dk1"/>
              </a:buClr>
              <a:buSzPts val="1744"/>
              <a:buNone/>
              <a:defRPr b="1" sz="1744"/>
            </a:lvl6pPr>
            <a:lvl7pPr indent="-228600" lvl="6" marL="3200400" algn="l">
              <a:lnSpc>
                <a:spcPct val="90000"/>
              </a:lnSpc>
              <a:spcBef>
                <a:spcPts val="545"/>
              </a:spcBef>
              <a:spcAft>
                <a:spcPts val="0"/>
              </a:spcAft>
              <a:buClr>
                <a:schemeClr val="dk1"/>
              </a:buClr>
              <a:buSzPts val="1744"/>
              <a:buNone/>
              <a:defRPr b="1" sz="1744"/>
            </a:lvl7pPr>
            <a:lvl8pPr indent="-228600" lvl="7" marL="3657600" algn="l">
              <a:lnSpc>
                <a:spcPct val="90000"/>
              </a:lnSpc>
              <a:spcBef>
                <a:spcPts val="545"/>
              </a:spcBef>
              <a:spcAft>
                <a:spcPts val="0"/>
              </a:spcAft>
              <a:buClr>
                <a:schemeClr val="dk1"/>
              </a:buClr>
              <a:buSzPts val="1744"/>
              <a:buNone/>
              <a:defRPr b="1" sz="1744"/>
            </a:lvl8pPr>
            <a:lvl9pPr indent="-228600" lvl="8" marL="4114800" algn="l">
              <a:lnSpc>
                <a:spcPct val="90000"/>
              </a:lnSpc>
              <a:spcBef>
                <a:spcPts val="545"/>
              </a:spcBef>
              <a:spcAft>
                <a:spcPts val="0"/>
              </a:spcAft>
              <a:buClr>
                <a:schemeClr val="dk1"/>
              </a:buClr>
              <a:buSzPts val="1744"/>
              <a:buNone/>
              <a:defRPr b="1" sz="1744"/>
            </a:lvl9pPr>
          </a:lstStyle>
          <a:p/>
        </p:txBody>
      </p:sp>
      <p:sp>
        <p:nvSpPr>
          <p:cNvPr id="247" name="Google Shape;247;g24147e92ab1_0_203"/>
          <p:cNvSpPr txBox="1"/>
          <p:nvPr>
            <p:ph idx="4" type="body"/>
          </p:nvPr>
        </p:nvSpPr>
        <p:spPr>
          <a:xfrm>
            <a:off x="5123403" y="2772399"/>
            <a:ext cx="4302300" cy="40779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248" name="Google Shape;248;g24147e92ab1_0_203"/>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49" name="Google Shape;249;g24147e92ab1_0_203"/>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50" name="Google Shape;250;g24147e92ab1_0_203"/>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1" name="Shape 251"/>
        <p:cNvGrpSpPr/>
        <p:nvPr/>
      </p:nvGrpSpPr>
      <p:grpSpPr>
        <a:xfrm>
          <a:off x="0" y="0"/>
          <a:ext cx="0" cy="0"/>
          <a:chOff x="0" y="0"/>
          <a:chExt cx="0" cy="0"/>
        </a:xfrm>
      </p:grpSpPr>
      <p:sp>
        <p:nvSpPr>
          <p:cNvPr id="252" name="Google Shape;252;g24147e92ab1_0_212"/>
          <p:cNvSpPr txBox="1"/>
          <p:nvPr>
            <p:ph type="title"/>
          </p:nvPr>
        </p:nvSpPr>
        <p:spPr>
          <a:xfrm>
            <a:off x="695771"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3" name="Google Shape;253;g24147e92ab1_0_212"/>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54" name="Google Shape;254;g24147e92ab1_0_212"/>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55" name="Google Shape;255;g24147e92ab1_0_212"/>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56" name="Shape 256"/>
        <p:cNvGrpSpPr/>
        <p:nvPr/>
      </p:nvGrpSpPr>
      <p:grpSpPr>
        <a:xfrm>
          <a:off x="0" y="0"/>
          <a:ext cx="0" cy="0"/>
          <a:chOff x="0" y="0"/>
          <a:chExt cx="0" cy="0"/>
        </a:xfrm>
      </p:grpSpPr>
      <p:sp>
        <p:nvSpPr>
          <p:cNvPr id="257" name="Google Shape;257;g24147e92ab1_0_217"/>
          <p:cNvSpPr txBox="1"/>
          <p:nvPr>
            <p:ph type="title"/>
          </p:nvPr>
        </p:nvSpPr>
        <p:spPr>
          <a:xfrm>
            <a:off x="697089" y="505989"/>
            <a:ext cx="3264300" cy="1770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487"/>
              <a:buFont typeface="Calibri"/>
              <a:buNone/>
              <a:defRPr sz="348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8" name="Google Shape;258;g24147e92ab1_0_217"/>
          <p:cNvSpPr txBox="1"/>
          <p:nvPr>
            <p:ph idx="1" type="body"/>
          </p:nvPr>
        </p:nvSpPr>
        <p:spPr>
          <a:xfrm>
            <a:off x="4302445" y="1092798"/>
            <a:ext cx="5123400" cy="5393700"/>
          </a:xfrm>
          <a:prstGeom prst="rect">
            <a:avLst/>
          </a:prstGeom>
          <a:noFill/>
          <a:ln>
            <a:noFill/>
          </a:ln>
        </p:spPr>
        <p:txBody>
          <a:bodyPr anchorCtr="0" anchor="t" bIns="45700" lIns="91425" spcFirstLastPara="1" rIns="91425" wrap="square" tIns="45700">
            <a:noAutofit/>
          </a:bodyPr>
          <a:lstStyle>
            <a:lvl1pPr indent="-450024" lvl="0" marL="457200" algn="l">
              <a:lnSpc>
                <a:spcPct val="90000"/>
              </a:lnSpc>
              <a:spcBef>
                <a:spcPts val="1090"/>
              </a:spcBef>
              <a:spcAft>
                <a:spcPts val="0"/>
              </a:spcAft>
              <a:buClr>
                <a:schemeClr val="dk1"/>
              </a:buClr>
              <a:buSzPts val="3487"/>
              <a:buChar char="•"/>
              <a:defRPr sz="3487"/>
            </a:lvl1pPr>
            <a:lvl2pPr indent="-422402" lvl="1" marL="914400" algn="l">
              <a:lnSpc>
                <a:spcPct val="90000"/>
              </a:lnSpc>
              <a:spcBef>
                <a:spcPts val="545"/>
              </a:spcBef>
              <a:spcAft>
                <a:spcPts val="0"/>
              </a:spcAft>
              <a:buClr>
                <a:schemeClr val="dk1"/>
              </a:buClr>
              <a:buSzPts val="3052"/>
              <a:buChar char="•"/>
              <a:defRPr sz="3052"/>
            </a:lvl2pPr>
            <a:lvl3pPr indent="-394716" lvl="2" marL="1371600" algn="l">
              <a:lnSpc>
                <a:spcPct val="90000"/>
              </a:lnSpc>
              <a:spcBef>
                <a:spcPts val="545"/>
              </a:spcBef>
              <a:spcAft>
                <a:spcPts val="0"/>
              </a:spcAft>
              <a:buClr>
                <a:schemeClr val="dk1"/>
              </a:buClr>
              <a:buSzPts val="2616"/>
              <a:buChar char="•"/>
              <a:defRPr sz="2616"/>
            </a:lvl3pPr>
            <a:lvl4pPr indent="-366966" lvl="3" marL="1828800" algn="l">
              <a:lnSpc>
                <a:spcPct val="90000"/>
              </a:lnSpc>
              <a:spcBef>
                <a:spcPts val="545"/>
              </a:spcBef>
              <a:spcAft>
                <a:spcPts val="0"/>
              </a:spcAft>
              <a:buClr>
                <a:schemeClr val="dk1"/>
              </a:buClr>
              <a:buSzPts val="2179"/>
              <a:buChar char="•"/>
              <a:defRPr sz="2179"/>
            </a:lvl4pPr>
            <a:lvl5pPr indent="-366966" lvl="4" marL="2286000" algn="l">
              <a:lnSpc>
                <a:spcPct val="90000"/>
              </a:lnSpc>
              <a:spcBef>
                <a:spcPts val="545"/>
              </a:spcBef>
              <a:spcAft>
                <a:spcPts val="0"/>
              </a:spcAft>
              <a:buClr>
                <a:schemeClr val="dk1"/>
              </a:buClr>
              <a:buSzPts val="2179"/>
              <a:buChar char="•"/>
              <a:defRPr sz="2179"/>
            </a:lvl5pPr>
            <a:lvl6pPr indent="-366966" lvl="5" marL="2743200" algn="l">
              <a:lnSpc>
                <a:spcPct val="90000"/>
              </a:lnSpc>
              <a:spcBef>
                <a:spcPts val="545"/>
              </a:spcBef>
              <a:spcAft>
                <a:spcPts val="0"/>
              </a:spcAft>
              <a:buClr>
                <a:schemeClr val="dk1"/>
              </a:buClr>
              <a:buSzPts val="2179"/>
              <a:buChar char="•"/>
              <a:defRPr sz="2179"/>
            </a:lvl6pPr>
            <a:lvl7pPr indent="-366966" lvl="6" marL="3200400" algn="l">
              <a:lnSpc>
                <a:spcPct val="90000"/>
              </a:lnSpc>
              <a:spcBef>
                <a:spcPts val="545"/>
              </a:spcBef>
              <a:spcAft>
                <a:spcPts val="0"/>
              </a:spcAft>
              <a:buClr>
                <a:schemeClr val="dk1"/>
              </a:buClr>
              <a:buSzPts val="2179"/>
              <a:buChar char="•"/>
              <a:defRPr sz="2179"/>
            </a:lvl7pPr>
            <a:lvl8pPr indent="-366966" lvl="7" marL="3657600" algn="l">
              <a:lnSpc>
                <a:spcPct val="90000"/>
              </a:lnSpc>
              <a:spcBef>
                <a:spcPts val="545"/>
              </a:spcBef>
              <a:spcAft>
                <a:spcPts val="0"/>
              </a:spcAft>
              <a:buClr>
                <a:schemeClr val="dk1"/>
              </a:buClr>
              <a:buSzPts val="2179"/>
              <a:buChar char="•"/>
              <a:defRPr sz="2179"/>
            </a:lvl8pPr>
            <a:lvl9pPr indent="-366966" lvl="8" marL="4114800" algn="l">
              <a:lnSpc>
                <a:spcPct val="90000"/>
              </a:lnSpc>
              <a:spcBef>
                <a:spcPts val="545"/>
              </a:spcBef>
              <a:spcAft>
                <a:spcPts val="0"/>
              </a:spcAft>
              <a:buClr>
                <a:schemeClr val="dk1"/>
              </a:buClr>
              <a:buSzPts val="2179"/>
              <a:buChar char="•"/>
              <a:defRPr sz="2179"/>
            </a:lvl9pPr>
          </a:lstStyle>
          <a:p/>
        </p:txBody>
      </p:sp>
      <p:sp>
        <p:nvSpPr>
          <p:cNvPr id="259" name="Google Shape;259;g24147e92ab1_0_217"/>
          <p:cNvSpPr txBox="1"/>
          <p:nvPr>
            <p:ph idx="2" type="body"/>
          </p:nvPr>
        </p:nvSpPr>
        <p:spPr>
          <a:xfrm>
            <a:off x="697089" y="2276951"/>
            <a:ext cx="3264300" cy="42183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90"/>
              </a:spcBef>
              <a:spcAft>
                <a:spcPts val="0"/>
              </a:spcAft>
              <a:buClr>
                <a:schemeClr val="dk1"/>
              </a:buClr>
              <a:buSzPts val="1744"/>
              <a:buNone/>
              <a:defRPr sz="1744"/>
            </a:lvl1pPr>
            <a:lvl2pPr indent="-228600" lvl="1" marL="914400" algn="l">
              <a:lnSpc>
                <a:spcPct val="90000"/>
              </a:lnSpc>
              <a:spcBef>
                <a:spcPts val="545"/>
              </a:spcBef>
              <a:spcAft>
                <a:spcPts val="0"/>
              </a:spcAft>
              <a:buClr>
                <a:schemeClr val="dk1"/>
              </a:buClr>
              <a:buSzPts val="1525"/>
              <a:buNone/>
              <a:defRPr sz="1525"/>
            </a:lvl2pPr>
            <a:lvl3pPr indent="-228600" lvl="2" marL="1371600" algn="l">
              <a:lnSpc>
                <a:spcPct val="90000"/>
              </a:lnSpc>
              <a:spcBef>
                <a:spcPts val="545"/>
              </a:spcBef>
              <a:spcAft>
                <a:spcPts val="0"/>
              </a:spcAft>
              <a:buClr>
                <a:schemeClr val="dk1"/>
              </a:buClr>
              <a:buSzPts val="1308"/>
              <a:buNone/>
              <a:defRPr sz="1308"/>
            </a:lvl3pPr>
            <a:lvl4pPr indent="-228600" lvl="3" marL="1828800" algn="l">
              <a:lnSpc>
                <a:spcPct val="90000"/>
              </a:lnSpc>
              <a:spcBef>
                <a:spcPts val="545"/>
              </a:spcBef>
              <a:spcAft>
                <a:spcPts val="0"/>
              </a:spcAft>
              <a:buClr>
                <a:schemeClr val="dk1"/>
              </a:buClr>
              <a:buSzPts val="1090"/>
              <a:buNone/>
              <a:defRPr sz="1090"/>
            </a:lvl4pPr>
            <a:lvl5pPr indent="-228600" lvl="4" marL="2286000" algn="l">
              <a:lnSpc>
                <a:spcPct val="90000"/>
              </a:lnSpc>
              <a:spcBef>
                <a:spcPts val="545"/>
              </a:spcBef>
              <a:spcAft>
                <a:spcPts val="0"/>
              </a:spcAft>
              <a:buClr>
                <a:schemeClr val="dk1"/>
              </a:buClr>
              <a:buSzPts val="1090"/>
              <a:buNone/>
              <a:defRPr sz="1090"/>
            </a:lvl5pPr>
            <a:lvl6pPr indent="-228600" lvl="5" marL="2743200" algn="l">
              <a:lnSpc>
                <a:spcPct val="90000"/>
              </a:lnSpc>
              <a:spcBef>
                <a:spcPts val="545"/>
              </a:spcBef>
              <a:spcAft>
                <a:spcPts val="0"/>
              </a:spcAft>
              <a:buClr>
                <a:schemeClr val="dk1"/>
              </a:buClr>
              <a:buSzPts val="1090"/>
              <a:buNone/>
              <a:defRPr sz="1090"/>
            </a:lvl6pPr>
            <a:lvl7pPr indent="-228600" lvl="6" marL="3200400" algn="l">
              <a:lnSpc>
                <a:spcPct val="90000"/>
              </a:lnSpc>
              <a:spcBef>
                <a:spcPts val="545"/>
              </a:spcBef>
              <a:spcAft>
                <a:spcPts val="0"/>
              </a:spcAft>
              <a:buClr>
                <a:schemeClr val="dk1"/>
              </a:buClr>
              <a:buSzPts val="1090"/>
              <a:buNone/>
              <a:defRPr sz="1090"/>
            </a:lvl7pPr>
            <a:lvl8pPr indent="-228600" lvl="7" marL="3657600" algn="l">
              <a:lnSpc>
                <a:spcPct val="90000"/>
              </a:lnSpc>
              <a:spcBef>
                <a:spcPts val="545"/>
              </a:spcBef>
              <a:spcAft>
                <a:spcPts val="0"/>
              </a:spcAft>
              <a:buClr>
                <a:schemeClr val="dk1"/>
              </a:buClr>
              <a:buSzPts val="1090"/>
              <a:buNone/>
              <a:defRPr sz="1090"/>
            </a:lvl8pPr>
            <a:lvl9pPr indent="-228600" lvl="8" marL="4114800" algn="l">
              <a:lnSpc>
                <a:spcPct val="90000"/>
              </a:lnSpc>
              <a:spcBef>
                <a:spcPts val="545"/>
              </a:spcBef>
              <a:spcAft>
                <a:spcPts val="0"/>
              </a:spcAft>
              <a:buClr>
                <a:schemeClr val="dk1"/>
              </a:buClr>
              <a:buSzPts val="1090"/>
              <a:buNone/>
              <a:defRPr sz="1090"/>
            </a:lvl9pPr>
          </a:lstStyle>
          <a:p/>
        </p:txBody>
      </p:sp>
      <p:sp>
        <p:nvSpPr>
          <p:cNvPr id="260" name="Google Shape;260;g24147e92ab1_0_217"/>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61" name="Google Shape;261;g24147e92ab1_0_217"/>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62" name="Google Shape;262;g24147e92ab1_0_217"/>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63" name="Shape 263"/>
        <p:cNvGrpSpPr/>
        <p:nvPr/>
      </p:nvGrpSpPr>
      <p:grpSpPr>
        <a:xfrm>
          <a:off x="0" y="0"/>
          <a:ext cx="0" cy="0"/>
          <a:chOff x="0" y="0"/>
          <a:chExt cx="0" cy="0"/>
        </a:xfrm>
      </p:grpSpPr>
      <p:sp>
        <p:nvSpPr>
          <p:cNvPr id="264" name="Google Shape;264;g24147e92ab1_0_224"/>
          <p:cNvSpPr txBox="1"/>
          <p:nvPr>
            <p:ph type="title"/>
          </p:nvPr>
        </p:nvSpPr>
        <p:spPr>
          <a:xfrm>
            <a:off x="697089" y="505989"/>
            <a:ext cx="3264300" cy="1770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487"/>
              <a:buFont typeface="Calibri"/>
              <a:buNone/>
              <a:defRPr sz="348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5" name="Google Shape;265;g24147e92ab1_0_224"/>
          <p:cNvSpPr/>
          <p:nvPr>
            <p:ph idx="2" type="pic"/>
          </p:nvPr>
        </p:nvSpPr>
        <p:spPr>
          <a:xfrm>
            <a:off x="4302445" y="1092798"/>
            <a:ext cx="5123400" cy="5393700"/>
          </a:xfrm>
          <a:prstGeom prst="rect">
            <a:avLst/>
          </a:prstGeom>
          <a:noFill/>
          <a:ln>
            <a:noFill/>
          </a:ln>
        </p:spPr>
      </p:sp>
      <p:sp>
        <p:nvSpPr>
          <p:cNvPr id="266" name="Google Shape;266;g24147e92ab1_0_224"/>
          <p:cNvSpPr txBox="1"/>
          <p:nvPr>
            <p:ph idx="1" type="body"/>
          </p:nvPr>
        </p:nvSpPr>
        <p:spPr>
          <a:xfrm>
            <a:off x="697089" y="2276951"/>
            <a:ext cx="3264300" cy="42183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90"/>
              </a:spcBef>
              <a:spcAft>
                <a:spcPts val="0"/>
              </a:spcAft>
              <a:buClr>
                <a:schemeClr val="dk1"/>
              </a:buClr>
              <a:buSzPts val="1744"/>
              <a:buNone/>
              <a:defRPr sz="1744"/>
            </a:lvl1pPr>
            <a:lvl2pPr indent="-228600" lvl="1" marL="914400" algn="l">
              <a:lnSpc>
                <a:spcPct val="90000"/>
              </a:lnSpc>
              <a:spcBef>
                <a:spcPts val="545"/>
              </a:spcBef>
              <a:spcAft>
                <a:spcPts val="0"/>
              </a:spcAft>
              <a:buClr>
                <a:schemeClr val="dk1"/>
              </a:buClr>
              <a:buSzPts val="1525"/>
              <a:buNone/>
              <a:defRPr sz="1525"/>
            </a:lvl2pPr>
            <a:lvl3pPr indent="-228600" lvl="2" marL="1371600" algn="l">
              <a:lnSpc>
                <a:spcPct val="90000"/>
              </a:lnSpc>
              <a:spcBef>
                <a:spcPts val="545"/>
              </a:spcBef>
              <a:spcAft>
                <a:spcPts val="0"/>
              </a:spcAft>
              <a:buClr>
                <a:schemeClr val="dk1"/>
              </a:buClr>
              <a:buSzPts val="1308"/>
              <a:buNone/>
              <a:defRPr sz="1308"/>
            </a:lvl3pPr>
            <a:lvl4pPr indent="-228600" lvl="3" marL="1828800" algn="l">
              <a:lnSpc>
                <a:spcPct val="90000"/>
              </a:lnSpc>
              <a:spcBef>
                <a:spcPts val="545"/>
              </a:spcBef>
              <a:spcAft>
                <a:spcPts val="0"/>
              </a:spcAft>
              <a:buClr>
                <a:schemeClr val="dk1"/>
              </a:buClr>
              <a:buSzPts val="1090"/>
              <a:buNone/>
              <a:defRPr sz="1090"/>
            </a:lvl4pPr>
            <a:lvl5pPr indent="-228600" lvl="4" marL="2286000" algn="l">
              <a:lnSpc>
                <a:spcPct val="90000"/>
              </a:lnSpc>
              <a:spcBef>
                <a:spcPts val="545"/>
              </a:spcBef>
              <a:spcAft>
                <a:spcPts val="0"/>
              </a:spcAft>
              <a:buClr>
                <a:schemeClr val="dk1"/>
              </a:buClr>
              <a:buSzPts val="1090"/>
              <a:buNone/>
              <a:defRPr sz="1090"/>
            </a:lvl5pPr>
            <a:lvl6pPr indent="-228600" lvl="5" marL="2743200" algn="l">
              <a:lnSpc>
                <a:spcPct val="90000"/>
              </a:lnSpc>
              <a:spcBef>
                <a:spcPts val="545"/>
              </a:spcBef>
              <a:spcAft>
                <a:spcPts val="0"/>
              </a:spcAft>
              <a:buClr>
                <a:schemeClr val="dk1"/>
              </a:buClr>
              <a:buSzPts val="1090"/>
              <a:buNone/>
              <a:defRPr sz="1090"/>
            </a:lvl6pPr>
            <a:lvl7pPr indent="-228600" lvl="6" marL="3200400" algn="l">
              <a:lnSpc>
                <a:spcPct val="90000"/>
              </a:lnSpc>
              <a:spcBef>
                <a:spcPts val="545"/>
              </a:spcBef>
              <a:spcAft>
                <a:spcPts val="0"/>
              </a:spcAft>
              <a:buClr>
                <a:schemeClr val="dk1"/>
              </a:buClr>
              <a:buSzPts val="1090"/>
              <a:buNone/>
              <a:defRPr sz="1090"/>
            </a:lvl7pPr>
            <a:lvl8pPr indent="-228600" lvl="7" marL="3657600" algn="l">
              <a:lnSpc>
                <a:spcPct val="90000"/>
              </a:lnSpc>
              <a:spcBef>
                <a:spcPts val="545"/>
              </a:spcBef>
              <a:spcAft>
                <a:spcPts val="0"/>
              </a:spcAft>
              <a:buClr>
                <a:schemeClr val="dk1"/>
              </a:buClr>
              <a:buSzPts val="1090"/>
              <a:buNone/>
              <a:defRPr sz="1090"/>
            </a:lvl8pPr>
            <a:lvl9pPr indent="-228600" lvl="8" marL="4114800" algn="l">
              <a:lnSpc>
                <a:spcPct val="90000"/>
              </a:lnSpc>
              <a:spcBef>
                <a:spcPts val="545"/>
              </a:spcBef>
              <a:spcAft>
                <a:spcPts val="0"/>
              </a:spcAft>
              <a:buClr>
                <a:schemeClr val="dk1"/>
              </a:buClr>
              <a:buSzPts val="1090"/>
              <a:buNone/>
              <a:defRPr sz="1090"/>
            </a:lvl9pPr>
          </a:lstStyle>
          <a:p/>
        </p:txBody>
      </p:sp>
      <p:sp>
        <p:nvSpPr>
          <p:cNvPr id="267" name="Google Shape;267;g24147e92ab1_0_224"/>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68" name="Google Shape;268;g24147e92ab1_0_224"/>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69" name="Google Shape;269;g24147e92ab1_0_224"/>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70" name="Shape 270"/>
        <p:cNvGrpSpPr/>
        <p:nvPr/>
      </p:nvGrpSpPr>
      <p:grpSpPr>
        <a:xfrm>
          <a:off x="0" y="0"/>
          <a:ext cx="0" cy="0"/>
          <a:chOff x="0" y="0"/>
          <a:chExt cx="0" cy="0"/>
        </a:xfrm>
      </p:grpSpPr>
      <p:sp>
        <p:nvSpPr>
          <p:cNvPr id="271" name="Google Shape;271;g24147e92ab1_0_231"/>
          <p:cNvSpPr txBox="1"/>
          <p:nvPr>
            <p:ph type="title"/>
          </p:nvPr>
        </p:nvSpPr>
        <p:spPr>
          <a:xfrm>
            <a:off x="695771"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2" name="Google Shape;272;g24147e92ab1_0_231"/>
          <p:cNvSpPr txBox="1"/>
          <p:nvPr>
            <p:ph idx="1" type="body"/>
          </p:nvPr>
        </p:nvSpPr>
        <p:spPr>
          <a:xfrm rot="5400000">
            <a:off x="2652329" y="63844"/>
            <a:ext cx="4815600" cy="87288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273" name="Google Shape;273;g24147e92ab1_0_231"/>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74" name="Google Shape;274;g24147e92ab1_0_231"/>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75" name="Google Shape;275;g24147e92ab1_0_231"/>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76" name="Shape 276"/>
        <p:cNvGrpSpPr/>
        <p:nvPr/>
      </p:nvGrpSpPr>
      <p:grpSpPr>
        <a:xfrm>
          <a:off x="0" y="0"/>
          <a:ext cx="0" cy="0"/>
          <a:chOff x="0" y="0"/>
          <a:chExt cx="0" cy="0"/>
        </a:xfrm>
      </p:grpSpPr>
      <p:sp>
        <p:nvSpPr>
          <p:cNvPr id="277" name="Google Shape;277;g24147e92ab1_0_237"/>
          <p:cNvSpPr txBox="1"/>
          <p:nvPr>
            <p:ph type="title"/>
          </p:nvPr>
        </p:nvSpPr>
        <p:spPr>
          <a:xfrm rot="5400000">
            <a:off x="5117429" y="2528991"/>
            <a:ext cx="6432000" cy="21822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8" name="Google Shape;278;g24147e92ab1_0_237"/>
          <p:cNvSpPr txBox="1"/>
          <p:nvPr>
            <p:ph idx="1" type="body"/>
          </p:nvPr>
        </p:nvSpPr>
        <p:spPr>
          <a:xfrm rot="5400000">
            <a:off x="689686" y="409941"/>
            <a:ext cx="6432000" cy="6420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279" name="Google Shape;279;g24147e92ab1_0_237"/>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80" name="Google Shape;280;g24147e92ab1_0_237"/>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81" name="Google Shape;281;g24147e92ab1_0_237"/>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282" name="Shape 282"/>
        <p:cNvGrpSpPr/>
        <p:nvPr/>
      </p:nvGrpSpPr>
      <p:grpSpPr>
        <a:xfrm>
          <a:off x="0" y="0"/>
          <a:ext cx="0" cy="0"/>
          <a:chOff x="0" y="0"/>
          <a:chExt cx="0" cy="0"/>
        </a:xfrm>
      </p:grpSpPr>
      <p:sp>
        <p:nvSpPr>
          <p:cNvPr id="283" name="Google Shape;283;g244c0a76982_2_89"/>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107"/>
              </a:spcBef>
              <a:spcAft>
                <a:spcPts val="0"/>
              </a:spcAft>
              <a:buClr>
                <a:schemeClr val="dk1"/>
              </a:buClr>
              <a:buSzPts val="1800"/>
              <a:buChar char="•"/>
              <a:defRPr/>
            </a:lvl1pPr>
            <a:lvl2pPr indent="-342900" lvl="1" marL="914400" rtl="0" algn="l">
              <a:lnSpc>
                <a:spcPct val="90000"/>
              </a:lnSpc>
              <a:spcBef>
                <a:spcPts val="553"/>
              </a:spcBef>
              <a:spcAft>
                <a:spcPts val="0"/>
              </a:spcAft>
              <a:buClr>
                <a:schemeClr val="dk1"/>
              </a:buClr>
              <a:buSzPts val="1800"/>
              <a:buChar char="•"/>
              <a:defRPr/>
            </a:lvl2pPr>
            <a:lvl3pPr indent="-342900" lvl="2" marL="1371600" rtl="0" algn="l">
              <a:lnSpc>
                <a:spcPct val="90000"/>
              </a:lnSpc>
              <a:spcBef>
                <a:spcPts val="553"/>
              </a:spcBef>
              <a:spcAft>
                <a:spcPts val="0"/>
              </a:spcAft>
              <a:buClr>
                <a:schemeClr val="dk1"/>
              </a:buClr>
              <a:buSzPts val="1800"/>
              <a:buChar char="•"/>
              <a:defRPr/>
            </a:lvl3pPr>
            <a:lvl4pPr indent="-342900" lvl="3" marL="1828800" rtl="0" algn="l">
              <a:lnSpc>
                <a:spcPct val="90000"/>
              </a:lnSpc>
              <a:spcBef>
                <a:spcPts val="553"/>
              </a:spcBef>
              <a:spcAft>
                <a:spcPts val="0"/>
              </a:spcAft>
              <a:buClr>
                <a:schemeClr val="dk1"/>
              </a:buClr>
              <a:buSzPts val="1800"/>
              <a:buChar char="•"/>
              <a:defRPr/>
            </a:lvl4pPr>
            <a:lvl5pPr indent="-342900" lvl="4" marL="2286000" rtl="0" algn="l">
              <a:lnSpc>
                <a:spcPct val="90000"/>
              </a:lnSpc>
              <a:spcBef>
                <a:spcPts val="553"/>
              </a:spcBef>
              <a:spcAft>
                <a:spcPts val="0"/>
              </a:spcAft>
              <a:buClr>
                <a:schemeClr val="dk1"/>
              </a:buClr>
              <a:buSzPts val="1800"/>
              <a:buChar char="•"/>
              <a:defRPr/>
            </a:lvl5pPr>
            <a:lvl6pPr indent="-342900" lvl="5" marL="2743200" rtl="0" algn="l">
              <a:lnSpc>
                <a:spcPct val="90000"/>
              </a:lnSpc>
              <a:spcBef>
                <a:spcPts val="553"/>
              </a:spcBef>
              <a:spcAft>
                <a:spcPts val="0"/>
              </a:spcAft>
              <a:buClr>
                <a:schemeClr val="dk1"/>
              </a:buClr>
              <a:buSzPts val="1800"/>
              <a:buChar char="•"/>
              <a:defRPr/>
            </a:lvl6pPr>
            <a:lvl7pPr indent="-342900" lvl="6" marL="3200400" rtl="0" algn="l">
              <a:lnSpc>
                <a:spcPct val="90000"/>
              </a:lnSpc>
              <a:spcBef>
                <a:spcPts val="553"/>
              </a:spcBef>
              <a:spcAft>
                <a:spcPts val="0"/>
              </a:spcAft>
              <a:buClr>
                <a:schemeClr val="dk1"/>
              </a:buClr>
              <a:buSzPts val="1800"/>
              <a:buChar char="•"/>
              <a:defRPr/>
            </a:lvl7pPr>
            <a:lvl8pPr indent="-342900" lvl="7" marL="3657600" rtl="0" algn="l">
              <a:lnSpc>
                <a:spcPct val="90000"/>
              </a:lnSpc>
              <a:spcBef>
                <a:spcPts val="553"/>
              </a:spcBef>
              <a:spcAft>
                <a:spcPts val="0"/>
              </a:spcAft>
              <a:buClr>
                <a:schemeClr val="dk1"/>
              </a:buClr>
              <a:buSzPts val="1800"/>
              <a:buChar char="•"/>
              <a:defRPr/>
            </a:lvl8pPr>
            <a:lvl9pPr indent="-342900" lvl="8" marL="4114800" rtl="0" algn="l">
              <a:lnSpc>
                <a:spcPct val="90000"/>
              </a:lnSpc>
              <a:spcBef>
                <a:spcPts val="553"/>
              </a:spcBef>
              <a:spcAft>
                <a:spcPts val="0"/>
              </a:spcAft>
              <a:buClr>
                <a:schemeClr val="dk1"/>
              </a:buClr>
              <a:buSzPts val="1800"/>
              <a:buChar char="•"/>
              <a:defRPr/>
            </a:lvl9pPr>
          </a:lstStyle>
          <a:p/>
        </p:txBody>
      </p:sp>
      <p:sp>
        <p:nvSpPr>
          <p:cNvPr id="284" name="Google Shape;284;g244c0a76982_2_89"/>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85" name="Google Shape;285;g244c0a76982_2_89"/>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86" name="Google Shape;286;g244c0a76982_2_89"/>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87" name="Google Shape;287;g244c0a76982_2_89"/>
          <p:cNvPicPr preferRelativeResize="0"/>
          <p:nvPr/>
        </p:nvPicPr>
        <p:blipFill rotWithShape="1">
          <a:blip r:embed="rId2">
            <a:alphaModFix/>
          </a:blip>
          <a:srcRect b="0" l="0" r="0" t="0"/>
          <a:stretch/>
        </p:blipFill>
        <p:spPr>
          <a:xfrm>
            <a:off x="177063" y="301868"/>
            <a:ext cx="1042138" cy="958168"/>
          </a:xfrm>
          <a:prstGeom prst="rect">
            <a:avLst/>
          </a:prstGeom>
          <a:noFill/>
          <a:ln>
            <a:noFill/>
          </a:ln>
        </p:spPr>
      </p:pic>
      <p:pic>
        <p:nvPicPr>
          <p:cNvPr id="288" name="Google Shape;288;g244c0a76982_2_89"/>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289" name="Google Shape;289;g244c0a76982_2_89"/>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290" name="Google Shape;290;g244c0a76982_2_89"/>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291" name="Google Shape;291;g244c0a76982_2_89"/>
          <p:cNvPicPr preferRelativeResize="0"/>
          <p:nvPr/>
        </p:nvPicPr>
        <p:blipFill rotWithShape="1">
          <a:blip r:embed="rId5">
            <a:alphaModFix/>
          </a:blip>
          <a:srcRect b="0" l="0" r="0" t="0"/>
          <a:stretch/>
        </p:blipFill>
        <p:spPr>
          <a:xfrm>
            <a:off x="-1" y="6938962"/>
            <a:ext cx="10120312" cy="40955"/>
          </a:xfrm>
          <a:prstGeom prst="rect">
            <a:avLst/>
          </a:prstGeom>
          <a:noFill/>
          <a:ln>
            <a:noFill/>
          </a:ln>
        </p:spPr>
      </p:pic>
      <p:sp>
        <p:nvSpPr>
          <p:cNvPr id="292" name="Google Shape;292;g244c0a76982_2_89"/>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lvl1pPr lvl="0" rtl="0" algn="ctr">
              <a:lnSpc>
                <a:spcPct val="90000"/>
              </a:lnSpc>
              <a:spcBef>
                <a:spcPts val="0"/>
              </a:spcBef>
              <a:spcAft>
                <a:spcPts val="0"/>
              </a:spcAft>
              <a:buClr>
                <a:srgbClr val="002060"/>
              </a:buClr>
              <a:buSzPts val="3500"/>
              <a:buFont typeface="Times New Roman"/>
              <a:buNone/>
              <a:defRPr b="1" sz="3500">
                <a:solidFill>
                  <a:srgbClr val="002060"/>
                </a:solidFill>
                <a:latin typeface="Times New Roman"/>
                <a:ea typeface="Times New Roman"/>
                <a:cs typeface="Times New Roman"/>
                <a:sym typeface="Times New Roman"/>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8" name="Shape 48"/>
        <p:cNvGrpSpPr/>
        <p:nvPr/>
      </p:nvGrpSpPr>
      <p:grpSpPr>
        <a:xfrm>
          <a:off x="0" y="0"/>
          <a:ext cx="0" cy="0"/>
          <a:chOff x="0" y="0"/>
          <a:chExt cx="0" cy="0"/>
        </a:xfrm>
      </p:grpSpPr>
      <p:sp>
        <p:nvSpPr>
          <p:cNvPr id="49" name="Google Shape;49;p4"/>
          <p:cNvSpPr txBox="1"/>
          <p:nvPr>
            <p:ph type="ctrTitle"/>
          </p:nvPr>
        </p:nvSpPr>
        <p:spPr>
          <a:xfrm>
            <a:off x="759024" y="1242134"/>
            <a:ext cx="8602266" cy="2642388"/>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
          <p:cNvSpPr txBox="1"/>
          <p:nvPr>
            <p:ph idx="1" type="subTitle"/>
          </p:nvPr>
        </p:nvSpPr>
        <p:spPr>
          <a:xfrm>
            <a:off x="1265039" y="3986423"/>
            <a:ext cx="7590235" cy="183245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7"/>
              </a:spcBef>
              <a:spcAft>
                <a:spcPts val="0"/>
              </a:spcAft>
              <a:buClr>
                <a:schemeClr val="dk1"/>
              </a:buClr>
              <a:buSzPts val="2656"/>
              <a:buNone/>
              <a:defRPr sz="2656"/>
            </a:lvl1pPr>
            <a:lvl2pPr lvl="1" algn="ctr">
              <a:lnSpc>
                <a:spcPct val="90000"/>
              </a:lnSpc>
              <a:spcBef>
                <a:spcPts val="553"/>
              </a:spcBef>
              <a:spcAft>
                <a:spcPts val="0"/>
              </a:spcAft>
              <a:buClr>
                <a:schemeClr val="dk1"/>
              </a:buClr>
              <a:buSzPts val="2213"/>
              <a:buNone/>
              <a:defRPr sz="2213"/>
            </a:lvl2pPr>
            <a:lvl3pPr lvl="2" algn="ctr">
              <a:lnSpc>
                <a:spcPct val="90000"/>
              </a:lnSpc>
              <a:spcBef>
                <a:spcPts val="553"/>
              </a:spcBef>
              <a:spcAft>
                <a:spcPts val="0"/>
              </a:spcAft>
              <a:buClr>
                <a:schemeClr val="dk1"/>
              </a:buClr>
              <a:buSzPts val="1992"/>
              <a:buNone/>
              <a:defRPr sz="1992"/>
            </a:lvl3pPr>
            <a:lvl4pPr lvl="3" algn="ctr">
              <a:lnSpc>
                <a:spcPct val="90000"/>
              </a:lnSpc>
              <a:spcBef>
                <a:spcPts val="553"/>
              </a:spcBef>
              <a:spcAft>
                <a:spcPts val="0"/>
              </a:spcAft>
              <a:buClr>
                <a:schemeClr val="dk1"/>
              </a:buClr>
              <a:buSzPts val="1771"/>
              <a:buNone/>
              <a:defRPr sz="1770"/>
            </a:lvl4pPr>
            <a:lvl5pPr lvl="4" algn="ctr">
              <a:lnSpc>
                <a:spcPct val="90000"/>
              </a:lnSpc>
              <a:spcBef>
                <a:spcPts val="553"/>
              </a:spcBef>
              <a:spcAft>
                <a:spcPts val="0"/>
              </a:spcAft>
              <a:buClr>
                <a:schemeClr val="dk1"/>
              </a:buClr>
              <a:buSzPts val="1771"/>
              <a:buNone/>
              <a:defRPr sz="1770"/>
            </a:lvl5pPr>
            <a:lvl6pPr lvl="5" algn="ctr">
              <a:lnSpc>
                <a:spcPct val="90000"/>
              </a:lnSpc>
              <a:spcBef>
                <a:spcPts val="553"/>
              </a:spcBef>
              <a:spcAft>
                <a:spcPts val="0"/>
              </a:spcAft>
              <a:buClr>
                <a:schemeClr val="dk1"/>
              </a:buClr>
              <a:buSzPts val="1771"/>
              <a:buNone/>
              <a:defRPr sz="1770"/>
            </a:lvl6pPr>
            <a:lvl7pPr lvl="6" algn="ctr">
              <a:lnSpc>
                <a:spcPct val="90000"/>
              </a:lnSpc>
              <a:spcBef>
                <a:spcPts val="553"/>
              </a:spcBef>
              <a:spcAft>
                <a:spcPts val="0"/>
              </a:spcAft>
              <a:buClr>
                <a:schemeClr val="dk1"/>
              </a:buClr>
              <a:buSzPts val="1771"/>
              <a:buNone/>
              <a:defRPr sz="1770"/>
            </a:lvl7pPr>
            <a:lvl8pPr lvl="7" algn="ctr">
              <a:lnSpc>
                <a:spcPct val="90000"/>
              </a:lnSpc>
              <a:spcBef>
                <a:spcPts val="553"/>
              </a:spcBef>
              <a:spcAft>
                <a:spcPts val="0"/>
              </a:spcAft>
              <a:buClr>
                <a:schemeClr val="dk1"/>
              </a:buClr>
              <a:buSzPts val="1771"/>
              <a:buNone/>
              <a:defRPr sz="1770"/>
            </a:lvl8pPr>
            <a:lvl9pPr lvl="8" algn="ctr">
              <a:lnSpc>
                <a:spcPct val="90000"/>
              </a:lnSpc>
              <a:spcBef>
                <a:spcPts val="553"/>
              </a:spcBef>
              <a:spcAft>
                <a:spcPts val="0"/>
              </a:spcAft>
              <a:buClr>
                <a:schemeClr val="dk1"/>
              </a:buClr>
              <a:buSzPts val="1771"/>
              <a:buNone/>
              <a:defRPr sz="1770"/>
            </a:lvl9pPr>
          </a:lstStyle>
          <a:p/>
        </p:txBody>
      </p:sp>
      <p:sp>
        <p:nvSpPr>
          <p:cNvPr id="51" name="Google Shape;51;p4"/>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sp>
        <p:nvSpPr>
          <p:cNvPr id="55" name="Google Shape;55;p5"/>
          <p:cNvSpPr txBox="1"/>
          <p:nvPr>
            <p:ph type="title"/>
          </p:nvPr>
        </p:nvSpPr>
        <p:spPr>
          <a:xfrm>
            <a:off x="690501" y="1892191"/>
            <a:ext cx="8728770" cy="315716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
          <p:cNvSpPr txBox="1"/>
          <p:nvPr>
            <p:ph idx="1" type="body"/>
          </p:nvPr>
        </p:nvSpPr>
        <p:spPr>
          <a:xfrm>
            <a:off x="690501" y="5079220"/>
            <a:ext cx="8728770" cy="166027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sz="2656">
                <a:solidFill>
                  <a:schemeClr val="dk1"/>
                </a:solidFill>
              </a:defRPr>
            </a:lvl1pPr>
            <a:lvl2pPr indent="-228600" lvl="1" marL="914400" algn="l">
              <a:lnSpc>
                <a:spcPct val="90000"/>
              </a:lnSpc>
              <a:spcBef>
                <a:spcPts val="553"/>
              </a:spcBef>
              <a:spcAft>
                <a:spcPts val="0"/>
              </a:spcAft>
              <a:buClr>
                <a:srgbClr val="888888"/>
              </a:buClr>
              <a:buSzPts val="2213"/>
              <a:buNone/>
              <a:defRPr sz="2213">
                <a:solidFill>
                  <a:srgbClr val="888888"/>
                </a:solidFill>
              </a:defRPr>
            </a:lvl2pPr>
            <a:lvl3pPr indent="-228600" lvl="2" marL="1371600" algn="l">
              <a:lnSpc>
                <a:spcPct val="90000"/>
              </a:lnSpc>
              <a:spcBef>
                <a:spcPts val="553"/>
              </a:spcBef>
              <a:spcAft>
                <a:spcPts val="0"/>
              </a:spcAft>
              <a:buClr>
                <a:srgbClr val="888888"/>
              </a:buClr>
              <a:buSzPts val="1992"/>
              <a:buNone/>
              <a:defRPr sz="1992">
                <a:solidFill>
                  <a:srgbClr val="888888"/>
                </a:solidFill>
              </a:defRPr>
            </a:lvl3pPr>
            <a:lvl4pPr indent="-228600" lvl="3" marL="1828800" algn="l">
              <a:lnSpc>
                <a:spcPct val="90000"/>
              </a:lnSpc>
              <a:spcBef>
                <a:spcPts val="553"/>
              </a:spcBef>
              <a:spcAft>
                <a:spcPts val="0"/>
              </a:spcAft>
              <a:buClr>
                <a:srgbClr val="888888"/>
              </a:buClr>
              <a:buSzPts val="1771"/>
              <a:buNone/>
              <a:defRPr sz="1770">
                <a:solidFill>
                  <a:srgbClr val="888888"/>
                </a:solidFill>
              </a:defRPr>
            </a:lvl4pPr>
            <a:lvl5pPr indent="-228600" lvl="4" marL="2286000" algn="l">
              <a:lnSpc>
                <a:spcPct val="90000"/>
              </a:lnSpc>
              <a:spcBef>
                <a:spcPts val="553"/>
              </a:spcBef>
              <a:spcAft>
                <a:spcPts val="0"/>
              </a:spcAft>
              <a:buClr>
                <a:srgbClr val="888888"/>
              </a:buClr>
              <a:buSzPts val="1771"/>
              <a:buNone/>
              <a:defRPr sz="1770">
                <a:solidFill>
                  <a:srgbClr val="888888"/>
                </a:solidFill>
              </a:defRPr>
            </a:lvl5pPr>
            <a:lvl6pPr indent="-228600" lvl="5" marL="2743200" algn="l">
              <a:lnSpc>
                <a:spcPct val="90000"/>
              </a:lnSpc>
              <a:spcBef>
                <a:spcPts val="553"/>
              </a:spcBef>
              <a:spcAft>
                <a:spcPts val="0"/>
              </a:spcAft>
              <a:buClr>
                <a:srgbClr val="888888"/>
              </a:buClr>
              <a:buSzPts val="1771"/>
              <a:buNone/>
              <a:defRPr sz="1770">
                <a:solidFill>
                  <a:srgbClr val="888888"/>
                </a:solidFill>
              </a:defRPr>
            </a:lvl6pPr>
            <a:lvl7pPr indent="-228600" lvl="6" marL="3200400" algn="l">
              <a:lnSpc>
                <a:spcPct val="90000"/>
              </a:lnSpc>
              <a:spcBef>
                <a:spcPts val="553"/>
              </a:spcBef>
              <a:spcAft>
                <a:spcPts val="0"/>
              </a:spcAft>
              <a:buClr>
                <a:srgbClr val="888888"/>
              </a:buClr>
              <a:buSzPts val="1771"/>
              <a:buNone/>
              <a:defRPr sz="1770">
                <a:solidFill>
                  <a:srgbClr val="888888"/>
                </a:solidFill>
              </a:defRPr>
            </a:lvl7pPr>
            <a:lvl8pPr indent="-228600" lvl="7" marL="3657600" algn="l">
              <a:lnSpc>
                <a:spcPct val="90000"/>
              </a:lnSpc>
              <a:spcBef>
                <a:spcPts val="553"/>
              </a:spcBef>
              <a:spcAft>
                <a:spcPts val="0"/>
              </a:spcAft>
              <a:buClr>
                <a:srgbClr val="888888"/>
              </a:buClr>
              <a:buSzPts val="1771"/>
              <a:buNone/>
              <a:defRPr sz="1770">
                <a:solidFill>
                  <a:srgbClr val="888888"/>
                </a:solidFill>
              </a:defRPr>
            </a:lvl8pPr>
            <a:lvl9pPr indent="-228600" lvl="8" marL="4114800" algn="l">
              <a:lnSpc>
                <a:spcPct val="90000"/>
              </a:lnSpc>
              <a:spcBef>
                <a:spcPts val="553"/>
              </a:spcBef>
              <a:spcAft>
                <a:spcPts val="0"/>
              </a:spcAft>
              <a:buClr>
                <a:srgbClr val="888888"/>
              </a:buClr>
              <a:buSzPts val="1771"/>
              <a:buNone/>
              <a:defRPr sz="1770">
                <a:solidFill>
                  <a:srgbClr val="888888"/>
                </a:solidFill>
              </a:defRPr>
            </a:lvl9pPr>
          </a:lstStyle>
          <a:p/>
        </p:txBody>
      </p:sp>
      <p:sp>
        <p:nvSpPr>
          <p:cNvPr id="57" name="Google Shape;57;p5"/>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5"/>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5"/>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p6"/>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6"/>
          <p:cNvSpPr txBox="1"/>
          <p:nvPr>
            <p:ph idx="1" type="body"/>
          </p:nvPr>
        </p:nvSpPr>
        <p:spPr>
          <a:xfrm>
            <a:off x="695772"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3" name="Google Shape;63;p6"/>
          <p:cNvSpPr txBox="1"/>
          <p:nvPr>
            <p:ph idx="2" type="body"/>
          </p:nvPr>
        </p:nvSpPr>
        <p:spPr>
          <a:xfrm>
            <a:off x="5123408"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4" name="Google Shape;64;p6"/>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6"/>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6"/>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7"/>
          <p:cNvSpPr txBox="1"/>
          <p:nvPr>
            <p:ph type="title"/>
          </p:nvPr>
        </p:nvSpPr>
        <p:spPr>
          <a:xfrm>
            <a:off x="697090"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7"/>
          <p:cNvSpPr txBox="1"/>
          <p:nvPr>
            <p:ph idx="1" type="body"/>
          </p:nvPr>
        </p:nvSpPr>
        <p:spPr>
          <a:xfrm>
            <a:off x="697091" y="1860565"/>
            <a:ext cx="4281366"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0" name="Google Shape;70;p7"/>
          <p:cNvSpPr txBox="1"/>
          <p:nvPr>
            <p:ph idx="2" type="body"/>
          </p:nvPr>
        </p:nvSpPr>
        <p:spPr>
          <a:xfrm>
            <a:off x="697091" y="2772399"/>
            <a:ext cx="4281366"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1" name="Google Shape;71;p7"/>
          <p:cNvSpPr txBox="1"/>
          <p:nvPr>
            <p:ph idx="3" type="body"/>
          </p:nvPr>
        </p:nvSpPr>
        <p:spPr>
          <a:xfrm>
            <a:off x="5123409" y="1860565"/>
            <a:ext cx="4302451"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2" name="Google Shape;72;p7"/>
          <p:cNvSpPr txBox="1"/>
          <p:nvPr>
            <p:ph idx="4" type="body"/>
          </p:nvPr>
        </p:nvSpPr>
        <p:spPr>
          <a:xfrm>
            <a:off x="5123409" y="2772399"/>
            <a:ext cx="4302451"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3" name="Google Shape;73;p7"/>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7"/>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8"/>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8"/>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8"/>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8"/>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1" name="Shape 81"/>
        <p:cNvGrpSpPr/>
        <p:nvPr/>
      </p:nvGrpSpPr>
      <p:grpSpPr>
        <a:xfrm>
          <a:off x="0" y="0"/>
          <a:ext cx="0" cy="0"/>
          <a:chOff x="0" y="0"/>
          <a:chExt cx="0" cy="0"/>
        </a:xfrm>
      </p:grpSpPr>
      <p:sp>
        <p:nvSpPr>
          <p:cNvPr id="82" name="Google Shape;82;p9"/>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9"/>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9"/>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3.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0" Type="http://schemas.openxmlformats.org/officeDocument/2006/relationships/slideLayout" Target="../slideLayouts/slideLayout36.xml"/><Relationship Id="rId12" Type="http://schemas.openxmlformats.org/officeDocument/2006/relationships/theme" Target="../theme/theme1.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9" Type="http://schemas.openxmlformats.org/officeDocument/2006/relationships/slideLayout" Target="../slideLayouts/slideLayout35.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4869"/>
              <a:buFont typeface="Calibri"/>
              <a:buNone/>
              <a:defRPr b="0" i="0" sz="4869"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425386" lvl="0" marL="457200" marR="0" rtl="0" algn="l">
              <a:lnSpc>
                <a:spcPct val="90000"/>
              </a:lnSpc>
              <a:spcBef>
                <a:spcPts val="1107"/>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1pPr>
            <a:lvl2pPr indent="-397256" lvl="1" marL="914400" marR="0" rtl="0" algn="l">
              <a:lnSpc>
                <a:spcPct val="90000"/>
              </a:lnSpc>
              <a:spcBef>
                <a:spcPts val="553"/>
              </a:spcBef>
              <a:spcAft>
                <a:spcPts val="0"/>
              </a:spcAft>
              <a:buClr>
                <a:schemeClr val="dk1"/>
              </a:buClr>
              <a:buSzPts val="2656"/>
              <a:buFont typeface="Arial"/>
              <a:buChar char="•"/>
              <a:defRPr b="0" i="0" sz="2656" u="none" cap="none" strike="noStrike">
                <a:solidFill>
                  <a:schemeClr val="dk1"/>
                </a:solidFill>
                <a:latin typeface="Calibri"/>
                <a:ea typeface="Calibri"/>
                <a:cs typeface="Calibri"/>
                <a:sym typeface="Calibri"/>
              </a:defRPr>
            </a:lvl2pPr>
            <a:lvl3pPr indent="-369125" lvl="2" marL="1371600" marR="0" rtl="0" algn="l">
              <a:lnSpc>
                <a:spcPct val="90000"/>
              </a:lnSpc>
              <a:spcBef>
                <a:spcPts val="553"/>
              </a:spcBef>
              <a:spcAft>
                <a:spcPts val="0"/>
              </a:spcAft>
              <a:buClr>
                <a:schemeClr val="dk1"/>
              </a:buClr>
              <a:buSzPts val="2213"/>
              <a:buFont typeface="Arial"/>
              <a:buChar char="•"/>
              <a:defRPr b="0" i="0" sz="2213" u="none" cap="none" strike="noStrike">
                <a:solidFill>
                  <a:schemeClr val="dk1"/>
                </a:solidFill>
                <a:latin typeface="Calibri"/>
                <a:ea typeface="Calibri"/>
                <a:cs typeface="Calibri"/>
                <a:sym typeface="Calibri"/>
              </a:defRPr>
            </a:lvl3pPr>
            <a:lvl4pPr indent="-355092" lvl="3" marL="1828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4pPr>
            <a:lvl5pPr indent="-355092" lvl="4" marL="22860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5pPr>
            <a:lvl6pPr indent="-355092" lvl="5" marL="27432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6pPr>
            <a:lvl7pPr indent="-355092" lvl="6" marL="32004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7pPr>
            <a:lvl8pPr indent="-355091" lvl="7" marL="36576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8pPr>
            <a:lvl9pPr indent="-355091" lvl="8" marL="4114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9pPr>
          </a:lstStyle>
          <a:p/>
        </p:txBody>
      </p:sp>
      <p:sp>
        <p:nvSpPr>
          <p:cNvPr id="12" name="Google Shape;12;p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1" name="Shape 111"/>
        <p:cNvGrpSpPr/>
        <p:nvPr/>
      </p:nvGrpSpPr>
      <p:grpSpPr>
        <a:xfrm>
          <a:off x="0" y="0"/>
          <a:ext cx="0" cy="0"/>
          <a:chOff x="0" y="0"/>
          <a:chExt cx="0" cy="0"/>
        </a:xfrm>
      </p:grpSpPr>
      <p:sp>
        <p:nvSpPr>
          <p:cNvPr id="112" name="Google Shape;112;g1e125dec53d_0_113"/>
          <p:cNvSpPr txBox="1"/>
          <p:nvPr>
            <p:ph type="title"/>
          </p:nvPr>
        </p:nvSpPr>
        <p:spPr>
          <a:xfrm>
            <a:off x="695771" y="404088"/>
            <a:ext cx="8728800" cy="14673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3" name="Google Shape;113;g1e125dec53d_0_113"/>
          <p:cNvSpPr txBox="1"/>
          <p:nvPr>
            <p:ph idx="1" type="body"/>
          </p:nvPr>
        </p:nvSpPr>
        <p:spPr>
          <a:xfrm>
            <a:off x="695771" y="2020440"/>
            <a:ext cx="8728800" cy="48156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 name="Google Shape;114;g1e125dec53d_0_113"/>
          <p:cNvSpPr txBox="1"/>
          <p:nvPr>
            <p:ph idx="10" type="dt"/>
          </p:nvPr>
        </p:nvSpPr>
        <p:spPr>
          <a:xfrm>
            <a:off x="695771" y="7034643"/>
            <a:ext cx="2277000" cy="404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5" name="Google Shape;115;g1e125dec53d_0_113"/>
          <p:cNvSpPr txBox="1"/>
          <p:nvPr>
            <p:ph idx="11" type="ftr"/>
          </p:nvPr>
        </p:nvSpPr>
        <p:spPr>
          <a:xfrm>
            <a:off x="3352349" y="7034643"/>
            <a:ext cx="3415500" cy="404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6" name="Google Shape;116;g1e125dec53d_0_113"/>
          <p:cNvSpPr txBox="1"/>
          <p:nvPr>
            <p:ph idx="12" type="sldNum"/>
          </p:nvPr>
        </p:nvSpPr>
        <p:spPr>
          <a:xfrm>
            <a:off x="7147462" y="7034643"/>
            <a:ext cx="2277000" cy="404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8" name="Shape 208"/>
        <p:cNvGrpSpPr/>
        <p:nvPr/>
      </p:nvGrpSpPr>
      <p:grpSpPr>
        <a:xfrm>
          <a:off x="0" y="0"/>
          <a:ext cx="0" cy="0"/>
          <a:chOff x="0" y="0"/>
          <a:chExt cx="0" cy="0"/>
        </a:xfrm>
      </p:grpSpPr>
      <p:sp>
        <p:nvSpPr>
          <p:cNvPr id="209" name="Google Shape;209;g24147e92ab1_0_169"/>
          <p:cNvSpPr txBox="1"/>
          <p:nvPr>
            <p:ph type="title"/>
          </p:nvPr>
        </p:nvSpPr>
        <p:spPr>
          <a:xfrm>
            <a:off x="695771" y="404090"/>
            <a:ext cx="8728800" cy="14670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795"/>
              <a:buFont typeface="Calibri"/>
              <a:buNone/>
              <a:defRPr b="0" i="0" sz="4795"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0" name="Google Shape;210;g24147e92ab1_0_169"/>
          <p:cNvSpPr txBox="1"/>
          <p:nvPr>
            <p:ph idx="1" type="body"/>
          </p:nvPr>
        </p:nvSpPr>
        <p:spPr>
          <a:xfrm>
            <a:off x="695771" y="2020443"/>
            <a:ext cx="8728800" cy="4815600"/>
          </a:xfrm>
          <a:prstGeom prst="rect">
            <a:avLst/>
          </a:prstGeom>
          <a:noFill/>
          <a:ln>
            <a:noFill/>
          </a:ln>
        </p:spPr>
        <p:txBody>
          <a:bodyPr anchorCtr="0" anchor="t" bIns="45700" lIns="91425" spcFirstLastPara="1" rIns="91425" wrap="square" tIns="45700">
            <a:noAutofit/>
          </a:bodyPr>
          <a:lstStyle>
            <a:lvl1pPr indent="-422402" lvl="0" marL="457200" marR="0" rtl="0" algn="l">
              <a:lnSpc>
                <a:spcPct val="90000"/>
              </a:lnSpc>
              <a:spcBef>
                <a:spcPts val="1090"/>
              </a:spcBef>
              <a:spcAft>
                <a:spcPts val="0"/>
              </a:spcAft>
              <a:buClr>
                <a:schemeClr val="dk1"/>
              </a:buClr>
              <a:buSzPts val="3052"/>
              <a:buFont typeface="Arial"/>
              <a:buChar char="•"/>
              <a:defRPr b="0" i="0" sz="3052" u="none" cap="none" strike="noStrike">
                <a:solidFill>
                  <a:schemeClr val="dk1"/>
                </a:solidFill>
                <a:latin typeface="Calibri"/>
                <a:ea typeface="Calibri"/>
                <a:cs typeface="Calibri"/>
                <a:sym typeface="Calibri"/>
              </a:defRPr>
            </a:lvl1pPr>
            <a:lvl2pPr indent="-394716" lvl="1" marL="914400" marR="0" rtl="0" algn="l">
              <a:lnSpc>
                <a:spcPct val="90000"/>
              </a:lnSpc>
              <a:spcBef>
                <a:spcPts val="545"/>
              </a:spcBef>
              <a:spcAft>
                <a:spcPts val="0"/>
              </a:spcAft>
              <a:buClr>
                <a:schemeClr val="dk1"/>
              </a:buClr>
              <a:buSzPts val="2616"/>
              <a:buFont typeface="Arial"/>
              <a:buChar char="•"/>
              <a:defRPr b="0" i="0" sz="2616" u="none" cap="none" strike="noStrike">
                <a:solidFill>
                  <a:schemeClr val="dk1"/>
                </a:solidFill>
                <a:latin typeface="Calibri"/>
                <a:ea typeface="Calibri"/>
                <a:cs typeface="Calibri"/>
                <a:sym typeface="Calibri"/>
              </a:defRPr>
            </a:lvl2pPr>
            <a:lvl3pPr indent="-366966" lvl="2" marL="1371600" marR="0" rtl="0" algn="l">
              <a:lnSpc>
                <a:spcPct val="90000"/>
              </a:lnSpc>
              <a:spcBef>
                <a:spcPts val="545"/>
              </a:spcBef>
              <a:spcAft>
                <a:spcPts val="0"/>
              </a:spcAft>
              <a:buClr>
                <a:schemeClr val="dk1"/>
              </a:buClr>
              <a:buSzPts val="2179"/>
              <a:buFont typeface="Arial"/>
              <a:buChar char="•"/>
              <a:defRPr b="0" i="0" sz="2179" u="none" cap="none" strike="noStrike">
                <a:solidFill>
                  <a:schemeClr val="dk1"/>
                </a:solidFill>
                <a:latin typeface="Calibri"/>
                <a:ea typeface="Calibri"/>
                <a:cs typeface="Calibri"/>
                <a:sym typeface="Calibri"/>
              </a:defRPr>
            </a:lvl3pPr>
            <a:lvl4pPr indent="-353186" lvl="3" marL="1828800" marR="0" rtl="0" algn="l">
              <a:lnSpc>
                <a:spcPct val="90000"/>
              </a:lnSpc>
              <a:spcBef>
                <a:spcPts val="545"/>
              </a:spcBef>
              <a:spcAft>
                <a:spcPts val="0"/>
              </a:spcAft>
              <a:buClr>
                <a:schemeClr val="dk1"/>
              </a:buClr>
              <a:buSzPts val="1962"/>
              <a:buFont typeface="Arial"/>
              <a:buChar char="•"/>
              <a:defRPr b="0" i="0" sz="1962" u="none" cap="none" strike="noStrike">
                <a:solidFill>
                  <a:schemeClr val="dk1"/>
                </a:solidFill>
                <a:latin typeface="Calibri"/>
                <a:ea typeface="Calibri"/>
                <a:cs typeface="Calibri"/>
                <a:sym typeface="Calibri"/>
              </a:defRPr>
            </a:lvl4pPr>
            <a:lvl5pPr indent="-353186" lvl="4" marL="2286000" marR="0" rtl="0" algn="l">
              <a:lnSpc>
                <a:spcPct val="90000"/>
              </a:lnSpc>
              <a:spcBef>
                <a:spcPts val="545"/>
              </a:spcBef>
              <a:spcAft>
                <a:spcPts val="0"/>
              </a:spcAft>
              <a:buClr>
                <a:schemeClr val="dk1"/>
              </a:buClr>
              <a:buSzPts val="1962"/>
              <a:buFont typeface="Arial"/>
              <a:buChar char="•"/>
              <a:defRPr b="0" i="0" sz="1962" u="none" cap="none" strike="noStrike">
                <a:solidFill>
                  <a:schemeClr val="dk1"/>
                </a:solidFill>
                <a:latin typeface="Calibri"/>
                <a:ea typeface="Calibri"/>
                <a:cs typeface="Calibri"/>
                <a:sym typeface="Calibri"/>
              </a:defRPr>
            </a:lvl5pPr>
            <a:lvl6pPr indent="-353186" lvl="5" marL="2743200" marR="0" rtl="0" algn="l">
              <a:lnSpc>
                <a:spcPct val="90000"/>
              </a:lnSpc>
              <a:spcBef>
                <a:spcPts val="545"/>
              </a:spcBef>
              <a:spcAft>
                <a:spcPts val="0"/>
              </a:spcAft>
              <a:buClr>
                <a:schemeClr val="dk1"/>
              </a:buClr>
              <a:buSzPts val="1962"/>
              <a:buFont typeface="Arial"/>
              <a:buChar char="•"/>
              <a:defRPr b="0" i="0" sz="1962" u="none" cap="none" strike="noStrike">
                <a:solidFill>
                  <a:schemeClr val="dk1"/>
                </a:solidFill>
                <a:latin typeface="Calibri"/>
                <a:ea typeface="Calibri"/>
                <a:cs typeface="Calibri"/>
                <a:sym typeface="Calibri"/>
              </a:defRPr>
            </a:lvl6pPr>
            <a:lvl7pPr indent="-353186" lvl="6" marL="3200400" marR="0" rtl="0" algn="l">
              <a:lnSpc>
                <a:spcPct val="90000"/>
              </a:lnSpc>
              <a:spcBef>
                <a:spcPts val="545"/>
              </a:spcBef>
              <a:spcAft>
                <a:spcPts val="0"/>
              </a:spcAft>
              <a:buClr>
                <a:schemeClr val="dk1"/>
              </a:buClr>
              <a:buSzPts val="1962"/>
              <a:buFont typeface="Arial"/>
              <a:buChar char="•"/>
              <a:defRPr b="0" i="0" sz="1962" u="none" cap="none" strike="noStrike">
                <a:solidFill>
                  <a:schemeClr val="dk1"/>
                </a:solidFill>
                <a:latin typeface="Calibri"/>
                <a:ea typeface="Calibri"/>
                <a:cs typeface="Calibri"/>
                <a:sym typeface="Calibri"/>
              </a:defRPr>
            </a:lvl7pPr>
            <a:lvl8pPr indent="-353186" lvl="7" marL="3657600" marR="0" rtl="0" algn="l">
              <a:lnSpc>
                <a:spcPct val="90000"/>
              </a:lnSpc>
              <a:spcBef>
                <a:spcPts val="545"/>
              </a:spcBef>
              <a:spcAft>
                <a:spcPts val="0"/>
              </a:spcAft>
              <a:buClr>
                <a:schemeClr val="dk1"/>
              </a:buClr>
              <a:buSzPts val="1962"/>
              <a:buFont typeface="Arial"/>
              <a:buChar char="•"/>
              <a:defRPr b="0" i="0" sz="1962" u="none" cap="none" strike="noStrike">
                <a:solidFill>
                  <a:schemeClr val="dk1"/>
                </a:solidFill>
                <a:latin typeface="Calibri"/>
                <a:ea typeface="Calibri"/>
                <a:cs typeface="Calibri"/>
                <a:sym typeface="Calibri"/>
              </a:defRPr>
            </a:lvl8pPr>
            <a:lvl9pPr indent="-353186" lvl="8" marL="4114800" marR="0" rtl="0" algn="l">
              <a:lnSpc>
                <a:spcPct val="90000"/>
              </a:lnSpc>
              <a:spcBef>
                <a:spcPts val="545"/>
              </a:spcBef>
              <a:spcAft>
                <a:spcPts val="0"/>
              </a:spcAft>
              <a:buClr>
                <a:schemeClr val="dk1"/>
              </a:buClr>
              <a:buSzPts val="1962"/>
              <a:buFont typeface="Arial"/>
              <a:buChar char="•"/>
              <a:defRPr b="0" i="0" sz="1962" u="none" cap="none" strike="noStrike">
                <a:solidFill>
                  <a:schemeClr val="dk1"/>
                </a:solidFill>
                <a:latin typeface="Calibri"/>
                <a:ea typeface="Calibri"/>
                <a:cs typeface="Calibri"/>
                <a:sym typeface="Calibri"/>
              </a:defRPr>
            </a:lvl9pPr>
          </a:lstStyle>
          <a:p/>
        </p:txBody>
      </p:sp>
      <p:sp>
        <p:nvSpPr>
          <p:cNvPr id="211" name="Google Shape;211;g24147e92ab1_0_169"/>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2" name="Google Shape;212;g24147e92ab1_0_169"/>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3" name="Google Shape;213;g24147e92ab1_0_169"/>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9.png"/><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26.jp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xml"/><Relationship Id="rId3" Type="http://schemas.openxmlformats.org/officeDocument/2006/relationships/hyperlink" Target="mailto:4804278080@students.ocps.ne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7.xml"/><Relationship Id="rId3" Type="http://schemas.openxmlformats.org/officeDocument/2006/relationships/image" Target="../media/image25.jpg"/><Relationship Id="rId4" Type="http://schemas.openxmlformats.org/officeDocument/2006/relationships/image" Target="../media/image21.jpg"/><Relationship Id="rId5" Type="http://schemas.openxmlformats.org/officeDocument/2006/relationships/image" Target="../media/image23.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9.xml"/><Relationship Id="rId3" Type="http://schemas.openxmlformats.org/officeDocument/2006/relationships/hyperlink" Target="https://tinyurl.com/FL-802LGS" TargetMode="Externa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f9758be2c3_0_26"/>
          <p:cNvSpPr txBox="1"/>
          <p:nvPr/>
        </p:nvSpPr>
        <p:spPr>
          <a:xfrm>
            <a:off x="1631958" y="395231"/>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West Orange FL-802</a:t>
            </a:r>
            <a:endParaRPr b="0" i="0" sz="1400" u="none" cap="none" strike="noStrike">
              <a:solidFill>
                <a:srgbClr val="000000"/>
              </a:solidFill>
              <a:latin typeface="Arial"/>
              <a:ea typeface="Arial"/>
              <a:cs typeface="Arial"/>
              <a:sym typeface="Arial"/>
            </a:endParaRPr>
          </a:p>
        </p:txBody>
      </p:sp>
      <p:pic>
        <p:nvPicPr>
          <p:cNvPr id="299" name="Google Shape;299;gf9758be2c3_0_26"/>
          <p:cNvPicPr preferRelativeResize="0"/>
          <p:nvPr/>
        </p:nvPicPr>
        <p:blipFill rotWithShape="1">
          <a:blip r:embed="rId3">
            <a:alphaModFix/>
          </a:blip>
          <a:srcRect b="0" l="-260" r="0" t="0"/>
          <a:stretch/>
        </p:blipFill>
        <p:spPr>
          <a:xfrm>
            <a:off x="3730408" y="1942234"/>
            <a:ext cx="2659497" cy="2607701"/>
          </a:xfrm>
          <a:prstGeom prst="rect">
            <a:avLst/>
          </a:prstGeom>
          <a:noFill/>
          <a:ln>
            <a:noFill/>
          </a:ln>
        </p:spPr>
      </p:pic>
      <p:sp>
        <p:nvSpPr>
          <p:cNvPr id="300" name="Google Shape;300;gf9758be2c3_0_26"/>
          <p:cNvSpPr txBox="1"/>
          <p:nvPr/>
        </p:nvSpPr>
        <p:spPr>
          <a:xfrm>
            <a:off x="2111450" y="4696875"/>
            <a:ext cx="5897400" cy="954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Semi-Weekly Brief</a:t>
            </a:r>
            <a:endParaRPr b="0" i="0" sz="28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C/ Staff Sergeant Eliud Cruz-Garcia</a:t>
            </a:r>
            <a:endParaRPr b="0" i="0" sz="2800" u="none" cap="none" strike="noStrike">
              <a:solidFill>
                <a:srgbClr val="000000"/>
              </a:solidFill>
              <a:latin typeface="Times New Roman"/>
              <a:ea typeface="Times New Roman"/>
              <a:cs typeface="Times New Roman"/>
              <a:sym typeface="Times New Roman"/>
            </a:endParaRPr>
          </a:p>
        </p:txBody>
      </p:sp>
      <p:sp>
        <p:nvSpPr>
          <p:cNvPr id="301" name="Google Shape;301;gf9758be2c3_0_26"/>
          <p:cNvSpPr/>
          <p:nvPr/>
        </p:nvSpPr>
        <p:spPr>
          <a:xfrm>
            <a:off x="3458183" y="3582494"/>
            <a:ext cx="656700" cy="328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302" name="Google Shape;302;gf9758be2c3_0_26"/>
          <p:cNvSpPr txBox="1"/>
          <p:nvPr/>
        </p:nvSpPr>
        <p:spPr>
          <a:xfrm>
            <a:off x="7743675" y="6080200"/>
            <a:ext cx="22269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imes New Roman"/>
                <a:ea typeface="Times New Roman"/>
                <a:cs typeface="Times New Roman"/>
                <a:sym typeface="Times New Roman"/>
              </a:rPr>
              <a:t> 1</a:t>
            </a:r>
            <a:r>
              <a:rPr lang="en-US" sz="2000">
                <a:solidFill>
                  <a:schemeClr val="dk1"/>
                </a:solidFill>
                <a:latin typeface="Times New Roman"/>
                <a:ea typeface="Times New Roman"/>
                <a:cs typeface="Times New Roman"/>
                <a:sym typeface="Times New Roman"/>
              </a:rPr>
              <a:t>6</a:t>
            </a:r>
            <a:r>
              <a:rPr b="0" i="0" lang="en-US" sz="2000" u="none" cap="none" strike="noStrike">
                <a:solidFill>
                  <a:schemeClr val="dk1"/>
                </a:solidFill>
                <a:latin typeface="Times New Roman"/>
                <a:ea typeface="Times New Roman"/>
                <a:cs typeface="Times New Roman"/>
                <a:sym typeface="Times New Roman"/>
              </a:rPr>
              <a:t> May 2023</a:t>
            </a:r>
            <a:endParaRPr b="0" i="0" sz="2000" u="none" cap="none" strike="noStrike">
              <a:solidFill>
                <a:schemeClr val="dk1"/>
              </a:solidFill>
              <a:latin typeface="Times New Roman"/>
              <a:ea typeface="Times New Roman"/>
              <a:cs typeface="Times New Roman"/>
              <a:sym typeface="Times New Roman"/>
            </a:endParaRPr>
          </a:p>
        </p:txBody>
      </p:sp>
      <p:sp>
        <p:nvSpPr>
          <p:cNvPr id="303" name="Google Shape;303;gf9758be2c3_0_26"/>
          <p:cNvSpPr/>
          <p:nvPr/>
        </p:nvSpPr>
        <p:spPr>
          <a:xfrm>
            <a:off x="5004004" y="3561959"/>
            <a:ext cx="290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304" name="Google Shape;304;gf9758be2c3_0_26"/>
          <p:cNvSpPr txBox="1"/>
          <p:nvPr/>
        </p:nvSpPr>
        <p:spPr>
          <a:xfrm>
            <a:off x="2420846" y="6286009"/>
            <a:ext cx="45756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Unit Motto:</a:t>
            </a:r>
            <a:endParaRPr b="0" i="0" sz="1400" u="none" cap="none" strike="noStrike">
              <a:solidFill>
                <a:srgbClr val="000000"/>
              </a:solidFill>
              <a:latin typeface="Arial"/>
              <a:ea typeface="Arial"/>
              <a:cs typeface="Arial"/>
              <a:sym typeface="Arial"/>
            </a:endParaRPr>
          </a:p>
        </p:txBody>
      </p:sp>
      <p:sp>
        <p:nvSpPr>
          <p:cNvPr id="305" name="Google Shape;305;gf9758be2c3_0_26"/>
          <p:cNvSpPr txBox="1"/>
          <p:nvPr/>
        </p:nvSpPr>
        <p:spPr>
          <a:xfrm>
            <a:off x="4151475" y="6275618"/>
            <a:ext cx="1245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Lead,</a:t>
            </a:r>
            <a:endParaRPr b="0" i="0" sz="1400" u="none" cap="none" strike="noStrike">
              <a:solidFill>
                <a:srgbClr val="000000"/>
              </a:solidFill>
              <a:latin typeface="Arial"/>
              <a:ea typeface="Arial"/>
              <a:cs typeface="Arial"/>
              <a:sym typeface="Arial"/>
            </a:endParaRPr>
          </a:p>
        </p:txBody>
      </p:sp>
      <p:sp>
        <p:nvSpPr>
          <p:cNvPr id="306" name="Google Shape;306;gf9758be2c3_0_26"/>
          <p:cNvSpPr txBox="1"/>
          <p:nvPr/>
        </p:nvSpPr>
        <p:spPr>
          <a:xfrm>
            <a:off x="4986799" y="6275618"/>
            <a:ext cx="2109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Serve, </a:t>
            </a:r>
            <a:endParaRPr b="0" i="0" sz="1400" u="none" cap="none" strike="noStrike">
              <a:solidFill>
                <a:srgbClr val="000000"/>
              </a:solidFill>
              <a:latin typeface="Arial"/>
              <a:ea typeface="Arial"/>
              <a:cs typeface="Arial"/>
              <a:sym typeface="Arial"/>
            </a:endParaRPr>
          </a:p>
        </p:txBody>
      </p:sp>
      <p:sp>
        <p:nvSpPr>
          <p:cNvPr id="307" name="Google Shape;307;gf9758be2c3_0_26"/>
          <p:cNvSpPr txBox="1"/>
          <p:nvPr/>
        </p:nvSpPr>
        <p:spPr>
          <a:xfrm>
            <a:off x="5933054" y="6275618"/>
            <a:ext cx="1766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Dream</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0" st="0"/>
                                            </p:txEl>
                                          </p:spTgt>
                                        </p:tgtEl>
                                        <p:attrNameLst>
                                          <p:attrName>style.visibility</p:attrName>
                                        </p:attrNameLst>
                                      </p:cBhvr>
                                      <p:to>
                                        <p:strVal val="visible"/>
                                      </p:to>
                                    </p:set>
                                    <p:animEffect filter="fade" transition="in">
                                      <p:cBhvr>
                                        <p:cTn dur="500"/>
                                        <p:tgtEl>
                                          <p:spTgt spid="3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6">
                                            <p:txEl>
                                              <p:pRg end="0" st="0"/>
                                            </p:txEl>
                                          </p:spTgt>
                                        </p:tgtEl>
                                        <p:attrNameLst>
                                          <p:attrName>style.visibility</p:attrName>
                                        </p:attrNameLst>
                                      </p:cBhvr>
                                      <p:to>
                                        <p:strVal val="visible"/>
                                      </p:to>
                                    </p:set>
                                    <p:anim calcmode="lin" valueType="num">
                                      <p:cBhvr additive="base">
                                        <p:cTn dur="500"/>
                                        <p:tgtEl>
                                          <p:spTgt spid="30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xEl>
                                              <p:pRg end="0" st="0"/>
                                            </p:txEl>
                                          </p:spTgt>
                                        </p:tgtEl>
                                        <p:attrNameLst>
                                          <p:attrName>style.visibility</p:attrName>
                                        </p:attrNameLst>
                                      </p:cBhvr>
                                      <p:to>
                                        <p:strVal val="visible"/>
                                      </p:to>
                                    </p:set>
                                    <p:animEffect filter="fade" transition="in">
                                      <p:cBhvr>
                                        <p:cTn dur="2000"/>
                                        <p:tgtEl>
                                          <p:spTgt spid="30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gfb4207d963_0_182"/>
          <p:cNvSpPr txBox="1"/>
          <p:nvPr>
            <p:ph type="title"/>
          </p:nvPr>
        </p:nvSpPr>
        <p:spPr>
          <a:xfrm>
            <a:off x="765810"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Military Knowledge</a:t>
            </a:r>
            <a:endParaRPr/>
          </a:p>
        </p:txBody>
      </p:sp>
      <p:sp>
        <p:nvSpPr>
          <p:cNvPr id="395" name="Google Shape;395;gfb4207d963_0_182"/>
          <p:cNvSpPr txBox="1"/>
          <p:nvPr/>
        </p:nvSpPr>
        <p:spPr>
          <a:xfrm>
            <a:off x="1061900" y="3381476"/>
            <a:ext cx="7996500" cy="29274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a:p>
            <a:pPr indent="0" lvl="0" marL="0" rtl="0" algn="ctr">
              <a:lnSpc>
                <a:spcPct val="90000"/>
              </a:lnSpc>
              <a:spcBef>
                <a:spcPts val="1107"/>
              </a:spcBef>
              <a:spcAft>
                <a:spcPts val="0"/>
              </a:spcAft>
              <a:buClr>
                <a:schemeClr val="dk1"/>
              </a:buClr>
              <a:buSzPts val="1100"/>
              <a:buFont typeface="Arial"/>
              <a:buNone/>
            </a:pPr>
            <a:r>
              <a:rPr lang="en-US" sz="3534">
                <a:solidFill>
                  <a:schemeClr val="dk1"/>
                </a:solidFill>
                <a:latin typeface="Calibri"/>
                <a:ea typeface="Calibri"/>
                <a:cs typeface="Calibri"/>
                <a:sym typeface="Calibri"/>
              </a:rPr>
              <a:t>U.S. Delta Force soldiers</a:t>
            </a:r>
            <a:endParaRPr sz="3534">
              <a:solidFill>
                <a:schemeClr val="dk1"/>
              </a:solidFill>
              <a:latin typeface="Calibri"/>
              <a:ea typeface="Calibri"/>
              <a:cs typeface="Calibri"/>
              <a:sym typeface="Calibri"/>
            </a:endParaRPr>
          </a:p>
          <a:p>
            <a:pPr indent="0" lvl="0" marL="0" marR="0" rtl="0" algn="l">
              <a:lnSpc>
                <a:spcPct val="90000"/>
              </a:lnSpc>
              <a:spcBef>
                <a:spcPts val="1107"/>
              </a:spcBef>
              <a:spcAft>
                <a:spcPts val="0"/>
              </a:spcAft>
              <a:buClr>
                <a:schemeClr val="dk1"/>
              </a:buClr>
              <a:buSzPts val="1100"/>
              <a:buFont typeface="Arial"/>
              <a:buNone/>
            </a:pPr>
            <a:r>
              <a:t/>
            </a:r>
            <a:endParaRPr sz="3534">
              <a:solidFill>
                <a:schemeClr val="dk1"/>
              </a:solidFill>
              <a:latin typeface="Calibri"/>
              <a:ea typeface="Calibri"/>
              <a:cs typeface="Calibri"/>
              <a:sym typeface="Calibri"/>
            </a:endParaRPr>
          </a:p>
          <a:p>
            <a:pPr indent="0" lvl="0" marL="0" marR="0" rtl="0" algn="ctr">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a:p>
            <a:pPr indent="0" lvl="0" marL="0" marR="0" rtl="0" algn="l">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p:txBody>
      </p:sp>
      <p:sp>
        <p:nvSpPr>
          <p:cNvPr id="396" name="Google Shape;396;gfb4207d963_0_182"/>
          <p:cNvSpPr txBox="1"/>
          <p:nvPr>
            <p:ph idx="1" type="body"/>
          </p:nvPr>
        </p:nvSpPr>
        <p:spPr>
          <a:xfrm>
            <a:off x="824900" y="1764225"/>
            <a:ext cx="8728800" cy="1513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107"/>
              </a:spcBef>
              <a:spcAft>
                <a:spcPts val="0"/>
              </a:spcAft>
              <a:buClr>
                <a:schemeClr val="dk1"/>
              </a:buClr>
              <a:buSzPts val="1100"/>
              <a:buFont typeface="Arial"/>
              <a:buNone/>
            </a:pPr>
            <a:r>
              <a:rPr lang="en-US" sz="3534"/>
              <a:t>Who killed the leader of ISIS? </a:t>
            </a:r>
            <a:endParaRPr sz="3534"/>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500"/>
                                        <p:tgtEl>
                                          <p:spTgt spid="3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g137f9c2dc40_0_244"/>
          <p:cNvSpPr txBox="1"/>
          <p:nvPr>
            <p:ph idx="1" type="body"/>
          </p:nvPr>
        </p:nvSpPr>
        <p:spPr>
          <a:xfrm>
            <a:off x="581000" y="1666450"/>
            <a:ext cx="8728800" cy="51732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0"/>
              </a:spcBef>
              <a:spcAft>
                <a:spcPts val="0"/>
              </a:spcAft>
              <a:buSzPts val="1800"/>
              <a:buChar char="-"/>
            </a:pPr>
            <a:r>
              <a:rPr lang="en-US"/>
              <a:t> Upcoming Events</a:t>
            </a:r>
            <a:endParaRPr/>
          </a:p>
          <a:p>
            <a:pPr indent="-342900" lvl="1" marL="914400" rtl="0" algn="l">
              <a:lnSpc>
                <a:spcPct val="100000"/>
              </a:lnSpc>
              <a:spcBef>
                <a:spcPts val="0"/>
              </a:spcBef>
              <a:spcAft>
                <a:spcPts val="0"/>
              </a:spcAft>
              <a:buSzPts val="1800"/>
              <a:buChar char="•"/>
            </a:pPr>
            <a:r>
              <a:rPr lang="en-US"/>
              <a:t>CLC</a:t>
            </a:r>
            <a:endParaRPr/>
          </a:p>
          <a:p>
            <a:pPr indent="-342900" lvl="1" marL="914400" rtl="0" algn="l">
              <a:lnSpc>
                <a:spcPct val="100000"/>
              </a:lnSpc>
              <a:spcBef>
                <a:spcPts val="0"/>
              </a:spcBef>
              <a:spcAft>
                <a:spcPts val="0"/>
              </a:spcAft>
              <a:buSzPts val="1800"/>
              <a:buChar char="•"/>
            </a:pPr>
            <a:r>
              <a:rPr lang="en-US"/>
              <a:t>BCT</a:t>
            </a:r>
            <a:endParaRPr/>
          </a:p>
          <a:p>
            <a:pPr indent="-342900" lvl="1" marL="914400" rtl="0" algn="l">
              <a:lnSpc>
                <a:spcPct val="100000"/>
              </a:lnSpc>
              <a:spcBef>
                <a:spcPts val="0"/>
              </a:spcBef>
              <a:spcAft>
                <a:spcPts val="0"/>
              </a:spcAft>
              <a:buSzPts val="1800"/>
              <a:buChar char="•"/>
            </a:pPr>
            <a:r>
              <a:rPr lang="en-US"/>
              <a:t>Community Service Opportunity</a:t>
            </a:r>
            <a:endParaRPr/>
          </a:p>
          <a:p>
            <a:pPr indent="-342900" lvl="0" marL="457200" rtl="0" algn="l">
              <a:lnSpc>
                <a:spcPct val="100000"/>
              </a:lnSpc>
              <a:spcBef>
                <a:spcPts val="0"/>
              </a:spcBef>
              <a:spcAft>
                <a:spcPts val="0"/>
              </a:spcAft>
              <a:buSzPts val="1800"/>
              <a:buChar char="-"/>
            </a:pPr>
            <a:r>
              <a:rPr lang="en-US"/>
              <a:t>Notes</a:t>
            </a:r>
            <a:endParaRPr/>
          </a:p>
          <a:p>
            <a:pPr indent="-342900" lvl="1" marL="914400" rtl="0" algn="l">
              <a:lnSpc>
                <a:spcPct val="100000"/>
              </a:lnSpc>
              <a:spcBef>
                <a:spcPts val="0"/>
              </a:spcBef>
              <a:spcAft>
                <a:spcPts val="0"/>
              </a:spcAft>
              <a:buSzPts val="1800"/>
              <a:buChar char="•"/>
            </a:pPr>
            <a:r>
              <a:rPr lang="en-US"/>
              <a:t>Flag Detail</a:t>
            </a:r>
            <a:endParaRPr/>
          </a:p>
          <a:p>
            <a:pPr indent="-342900" lvl="1" marL="914400" rtl="0" algn="l">
              <a:lnSpc>
                <a:spcPct val="100000"/>
              </a:lnSpc>
              <a:spcBef>
                <a:spcPts val="0"/>
              </a:spcBef>
              <a:spcAft>
                <a:spcPts val="0"/>
              </a:spcAft>
              <a:buSzPts val="1800"/>
              <a:buChar char="•"/>
            </a:pPr>
            <a:r>
              <a:rPr lang="en-US"/>
              <a:t>Weekly Uniform Reminder</a:t>
            </a:r>
            <a:endParaRPr/>
          </a:p>
          <a:p>
            <a:pPr indent="-342900" lvl="1" marL="914400" rtl="0" algn="l">
              <a:lnSpc>
                <a:spcPct val="100000"/>
              </a:lnSpc>
              <a:spcBef>
                <a:spcPts val="0"/>
              </a:spcBef>
              <a:spcAft>
                <a:spcPts val="0"/>
              </a:spcAft>
              <a:buSzPts val="1800"/>
              <a:buChar char="•"/>
            </a:pPr>
            <a:r>
              <a:rPr lang="en-US"/>
              <a:t>Uniform Return Information</a:t>
            </a:r>
            <a:endParaRPr/>
          </a:p>
        </p:txBody>
      </p:sp>
      <p:sp>
        <p:nvSpPr>
          <p:cNvPr id="403" name="Google Shape;403;g137f9c2dc40_0_244"/>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a:t>Summary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gf9758be2c3_0_1212"/>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Briefing Slides</a:t>
            </a:r>
            <a:endParaRPr/>
          </a:p>
        </p:txBody>
      </p:sp>
      <p:sp>
        <p:nvSpPr>
          <p:cNvPr id="409" name="Google Shape;409;gf9758be2c3_0_1212"/>
          <p:cNvSpPr txBox="1"/>
          <p:nvPr/>
        </p:nvSpPr>
        <p:spPr>
          <a:xfrm>
            <a:off x="824706" y="1841348"/>
            <a:ext cx="8470800" cy="4554600"/>
          </a:xfrm>
          <a:prstGeom prst="rect">
            <a:avLst/>
          </a:prstGeom>
          <a:noFill/>
          <a:ln>
            <a:noFill/>
          </a:ln>
        </p:spPr>
        <p:txBody>
          <a:bodyPr anchorCtr="0" anchor="t" bIns="50125" lIns="100275" spcFirstLastPara="1" rIns="100275" wrap="square" tIns="50125">
            <a:noAutofit/>
          </a:bodyPr>
          <a:lstStyle/>
          <a:p>
            <a:pPr indent="-376237" lvl="0" marL="376237" marR="0" rtl="0" algn="l">
              <a:lnSpc>
                <a:spcPct val="90000"/>
              </a:lnSpc>
              <a:spcBef>
                <a:spcPts val="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have a slide for the briefing, contact                                         </a:t>
            </a:r>
            <a:r>
              <a:rPr b="1" i="0" lang="en-US" sz="2900" u="none" cap="none" strike="noStrike">
                <a:solidFill>
                  <a:srgbClr val="FF0000"/>
                </a:solidFill>
                <a:latin typeface="Arial"/>
                <a:ea typeface="Arial"/>
                <a:cs typeface="Arial"/>
                <a:sym typeface="Arial"/>
              </a:rPr>
              <a:t>C/ Cruz-Garcia </a:t>
            </a:r>
            <a:r>
              <a:rPr b="0" i="0" lang="en-US" sz="2900" u="none" cap="none" strike="noStrike">
                <a:solidFill>
                  <a:schemeClr val="dk1"/>
                </a:solidFill>
                <a:latin typeface="Arial"/>
                <a:ea typeface="Arial"/>
                <a:cs typeface="Arial"/>
                <a:sym typeface="Arial"/>
              </a:rPr>
              <a:t>at </a:t>
            </a:r>
            <a:r>
              <a:rPr b="1" i="0" lang="en-US" sz="2900" u="sng" cap="none" strike="noStrike">
                <a:solidFill>
                  <a:srgbClr val="FF0000"/>
                </a:solidFill>
                <a:latin typeface="Arial"/>
                <a:ea typeface="Arial"/>
                <a:cs typeface="Arial"/>
                <a:sym typeface="Arial"/>
              </a:rPr>
              <a:t>4804173126@students.ocps.net</a:t>
            </a:r>
            <a:endParaRPr b="1" i="0" sz="2900" u="sng" cap="none" strike="noStrike">
              <a:solidFill>
                <a:srgbClr val="FF0000"/>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None/>
            </a:pPr>
            <a:r>
              <a:t/>
            </a:r>
            <a:endParaRPr b="0" i="0" sz="2900" u="none" cap="none" strike="noStrike">
              <a:solidFill>
                <a:schemeClr val="dk1"/>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want something in the briefing, you must contact C/Cruz-Garcia by Monday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Tuesday brief and Wednesday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Thursday brief</a:t>
            </a:r>
            <a:endParaRPr b="1" i="0" sz="2900" u="sng" cap="none" strike="noStrike">
              <a:solidFill>
                <a:schemeClr val="dk1"/>
              </a:solidFill>
              <a:latin typeface="Arial"/>
              <a:ea typeface="Arial"/>
              <a:cs typeface="Arial"/>
              <a:sym typeface="Arial"/>
            </a:endParaRPr>
          </a:p>
          <a:p>
            <a:pPr indent="0" lvl="0" marL="457200" marR="0" rtl="0" algn="l">
              <a:lnSpc>
                <a:spcPct val="90000"/>
              </a:lnSpc>
              <a:spcBef>
                <a:spcPts val="58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1066a9ddb5d_0_670"/>
          <p:cNvSpPr txBox="1"/>
          <p:nvPr/>
        </p:nvSpPr>
        <p:spPr>
          <a:xfrm>
            <a:off x="1641789" y="389438"/>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AFJROTC Mission</a:t>
            </a:r>
            <a:endParaRPr b="0" i="0" sz="1400" u="none" cap="none" strike="noStrike">
              <a:solidFill>
                <a:srgbClr val="000000"/>
              </a:solidFill>
              <a:latin typeface="Arial"/>
              <a:ea typeface="Arial"/>
              <a:cs typeface="Arial"/>
              <a:sym typeface="Arial"/>
            </a:endParaRPr>
          </a:p>
        </p:txBody>
      </p:sp>
      <p:pic>
        <p:nvPicPr>
          <p:cNvPr id="314" name="Google Shape;314;g1066a9ddb5d_0_670"/>
          <p:cNvPicPr preferRelativeResize="0"/>
          <p:nvPr/>
        </p:nvPicPr>
        <p:blipFill rotWithShape="1">
          <a:blip r:embed="rId3">
            <a:alphaModFix/>
          </a:blip>
          <a:srcRect b="0" l="0" r="0" t="0"/>
          <a:stretch/>
        </p:blipFill>
        <p:spPr>
          <a:xfrm>
            <a:off x="2012800" y="3812868"/>
            <a:ext cx="6117865" cy="1289416"/>
          </a:xfrm>
          <a:prstGeom prst="rect">
            <a:avLst/>
          </a:prstGeom>
          <a:noFill/>
          <a:ln>
            <a:noFill/>
          </a:ln>
        </p:spPr>
      </p:pic>
      <p:sp>
        <p:nvSpPr>
          <p:cNvPr id="315" name="Google Shape;315;g1066a9ddb5d_0_670"/>
          <p:cNvSpPr txBox="1"/>
          <p:nvPr/>
        </p:nvSpPr>
        <p:spPr>
          <a:xfrm>
            <a:off x="2012800" y="3882912"/>
            <a:ext cx="6749400" cy="1149300"/>
          </a:xfrm>
          <a:prstGeom prst="rect">
            <a:avLst/>
          </a:prstGeom>
          <a:noFill/>
          <a:ln>
            <a:noFill/>
          </a:ln>
          <a:effectLst>
            <a:outerShdw rotWithShape="0" algn="ctr" dir="2700000" dist="53882">
              <a:srgbClr val="000000"/>
            </a:outerShdw>
          </a:effectLst>
        </p:spPr>
        <p:txBody>
          <a:bodyPr anchorCtr="0" anchor="t" bIns="37575" lIns="75200" spcFirstLastPara="1" rIns="75200" wrap="square" tIns="37575">
            <a:noAutofit/>
          </a:bodyPr>
          <a:lstStyle/>
          <a:p>
            <a:pPr indent="0" lvl="0" marL="0" marR="0" rtl="0" algn="l">
              <a:lnSpc>
                <a:spcPct val="100000"/>
              </a:lnSpc>
              <a:spcBef>
                <a:spcPts val="0"/>
              </a:spcBef>
              <a:spcAft>
                <a:spcPts val="0"/>
              </a:spcAft>
              <a:buClr>
                <a:srgbClr val="000000"/>
              </a:buClr>
              <a:buSzPts val="2325"/>
              <a:buFont typeface="Arial"/>
              <a:buNone/>
            </a:pPr>
            <a:r>
              <a:rPr b="1" i="0" lang="en-US" sz="2325" u="none" cap="none" strike="noStrike">
                <a:solidFill>
                  <a:srgbClr val="FFFFFF"/>
                </a:solidFill>
                <a:latin typeface="Arial"/>
                <a:ea typeface="Arial"/>
                <a:cs typeface="Arial"/>
                <a:sym typeface="Arial"/>
              </a:rPr>
              <a:t>Mission:</a:t>
            </a:r>
            <a:endParaRPr b="0" i="0" sz="2325" u="none" cap="none" strike="noStrike">
              <a:solidFill>
                <a:srgbClr val="FFFFCC"/>
              </a:solidFill>
              <a:latin typeface="Arial"/>
              <a:ea typeface="Arial"/>
              <a:cs typeface="Arial"/>
              <a:sym typeface="Arial"/>
            </a:endParaRPr>
          </a:p>
        </p:txBody>
      </p:sp>
      <p:sp>
        <p:nvSpPr>
          <p:cNvPr id="316" name="Google Shape;316;g1066a9ddb5d_0_670"/>
          <p:cNvSpPr txBox="1"/>
          <p:nvPr/>
        </p:nvSpPr>
        <p:spPr>
          <a:xfrm>
            <a:off x="1681758" y="5179882"/>
            <a:ext cx="6756900" cy="1518000"/>
          </a:xfrm>
          <a:prstGeom prst="rect">
            <a:avLst/>
          </a:prstGeom>
          <a:gradFill>
            <a:gsLst>
              <a:gs pos="0">
                <a:srgbClr val="23238F"/>
              </a:gs>
              <a:gs pos="50000">
                <a:srgbClr val="3333CC"/>
              </a:gs>
              <a:gs pos="100000">
                <a:srgbClr val="23238F"/>
              </a:gs>
            </a:gsLst>
            <a:lin ang="5400012" scaled="0"/>
          </a:gradFill>
          <a:ln>
            <a:noFill/>
          </a:ln>
        </p:spPr>
        <p:txBody>
          <a:bodyPr anchorCtr="0" anchor="t" bIns="37600" lIns="75225" spcFirstLastPara="1" rIns="75225" wrap="square" tIns="37600">
            <a:noAutofit/>
          </a:bodyPr>
          <a:lstStyle/>
          <a:p>
            <a:pPr indent="0" lvl="0" marL="0" marR="0" rtl="0" algn="ctr">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 Goals:</a:t>
            </a:r>
            <a:endParaRPr b="1" i="0" sz="1950" u="none" cap="none" strike="noStrike">
              <a:solidFill>
                <a:srgbClr val="FFFFFF"/>
              </a:solidFill>
              <a:latin typeface="Arial"/>
              <a:ea typeface="Arial"/>
              <a:cs typeface="Arial"/>
              <a:sym typeface="Arial"/>
            </a:endParaRPr>
          </a:p>
          <a:p>
            <a:pPr indent="0" lvl="0" marL="0" marR="0" rtl="0" algn="ctr">
              <a:lnSpc>
                <a:spcPct val="100000"/>
              </a:lnSpc>
              <a:spcBef>
                <a:spcPts val="488"/>
              </a:spcBef>
              <a:spcAft>
                <a:spcPts val="0"/>
              </a:spcAft>
              <a:buClr>
                <a:srgbClr val="000000"/>
              </a:buClr>
              <a:buSzPts val="1950"/>
              <a:buFont typeface="Arial"/>
              <a:buNone/>
            </a:pPr>
            <a:r>
              <a:t/>
            </a:r>
            <a:endParaRPr b="1" i="0" sz="1950" u="none" cap="none" strike="noStrike">
              <a:solidFill>
                <a:srgbClr val="FFFFFF"/>
              </a:solidFill>
              <a:latin typeface="Arial"/>
              <a:ea typeface="Arial"/>
              <a:cs typeface="Arial"/>
              <a:sym typeface="Arial"/>
            </a:endParaRPr>
          </a:p>
        </p:txBody>
      </p:sp>
      <p:pic>
        <p:nvPicPr>
          <p:cNvPr descr="Image result for afjrotc patch" id="317" name="Google Shape;317;g1066a9ddb5d_0_670"/>
          <p:cNvPicPr preferRelativeResize="0"/>
          <p:nvPr/>
        </p:nvPicPr>
        <p:blipFill rotWithShape="1">
          <a:blip r:embed="rId4">
            <a:alphaModFix/>
          </a:blip>
          <a:srcRect b="0" l="0" r="0" t="0"/>
          <a:stretch/>
        </p:blipFill>
        <p:spPr>
          <a:xfrm>
            <a:off x="3923395" y="1613202"/>
            <a:ext cx="2136309" cy="2122067"/>
          </a:xfrm>
          <a:prstGeom prst="rect">
            <a:avLst/>
          </a:prstGeom>
          <a:noFill/>
          <a:ln>
            <a:noFill/>
          </a:ln>
        </p:spPr>
      </p:pic>
      <p:sp>
        <p:nvSpPr>
          <p:cNvPr id="318" name="Google Shape;318;g1066a9ddb5d_0_670"/>
          <p:cNvSpPr txBox="1"/>
          <p:nvPr/>
        </p:nvSpPr>
        <p:spPr>
          <a:xfrm>
            <a:off x="3318957" y="5487774"/>
            <a:ext cx="49479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Instill Values Of Citizenship,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9" name="Google Shape;319;g1066a9ddb5d_0_670"/>
          <p:cNvSpPr txBox="1"/>
          <p:nvPr/>
        </p:nvSpPr>
        <p:spPr>
          <a:xfrm>
            <a:off x="2050413" y="3873475"/>
            <a:ext cx="6117900" cy="116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330"/>
              <a:buFont typeface="Arial"/>
              <a:buNone/>
            </a:pPr>
            <a:r>
              <a:rPr b="1" i="0" lang="en-US" sz="2330" u="none" cap="none" strike="noStrike">
                <a:solidFill>
                  <a:srgbClr val="FFFFFF"/>
                </a:solidFill>
                <a:latin typeface="Arial"/>
                <a:ea typeface="Arial"/>
                <a:cs typeface="Arial"/>
                <a:sym typeface="Arial"/>
              </a:rPr>
              <a:t>	         Develop citizens of character dedicated to serving their nation and community</a:t>
            </a:r>
            <a:endParaRPr b="0" i="0" sz="2330" u="none" cap="none" strike="noStrike">
              <a:solidFill>
                <a:schemeClr val="dk1"/>
              </a:solidFill>
              <a:latin typeface="Calibri"/>
              <a:ea typeface="Calibri"/>
              <a:cs typeface="Calibri"/>
              <a:sym typeface="Calibri"/>
            </a:endParaRPr>
          </a:p>
        </p:txBody>
      </p:sp>
      <p:sp>
        <p:nvSpPr>
          <p:cNvPr id="320" name="Google Shape;320;g1066a9ddb5d_0_670"/>
          <p:cNvSpPr txBox="1"/>
          <p:nvPr/>
        </p:nvSpPr>
        <p:spPr>
          <a:xfrm>
            <a:off x="3318957" y="5900079"/>
            <a:ext cx="58122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Service To The United States,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1" name="Google Shape;321;g1066a9ddb5d_0_670"/>
          <p:cNvSpPr txBox="1"/>
          <p:nvPr/>
        </p:nvSpPr>
        <p:spPr>
          <a:xfrm>
            <a:off x="1893299" y="6295869"/>
            <a:ext cx="76086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Personal Responsibility/Sense Of Accomplishment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2000"/>
                                        <p:tgtEl>
                                          <p:spTgt spid="3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xEl>
                                              <p:pRg end="0" st="0"/>
                                            </p:txEl>
                                          </p:spTgt>
                                        </p:tgtEl>
                                        <p:attrNameLst>
                                          <p:attrName>style.visibility</p:attrName>
                                        </p:attrNameLst>
                                      </p:cBhvr>
                                      <p:to>
                                        <p:strVal val="visible"/>
                                      </p:to>
                                    </p:set>
                                    <p:animEffect filter="fade" transition="in">
                                      <p:cBhvr>
                                        <p:cTn dur="500"/>
                                        <p:tgtEl>
                                          <p:spTgt spid="31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xEl>
                                              <p:pRg end="1" st="1"/>
                                            </p:txEl>
                                          </p:spTgt>
                                        </p:tgtEl>
                                        <p:attrNameLst>
                                          <p:attrName>style.visibility</p:attrName>
                                        </p:attrNameLst>
                                      </p:cBhvr>
                                      <p:to>
                                        <p:strVal val="visible"/>
                                      </p:to>
                                    </p:set>
                                    <p:animEffect filter="fade" transition="in">
                                      <p:cBhvr>
                                        <p:cTn dur="500"/>
                                        <p:tgtEl>
                                          <p:spTgt spid="31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xEl>
                                              <p:pRg end="0" st="0"/>
                                            </p:txEl>
                                          </p:spTgt>
                                        </p:tgtEl>
                                        <p:attrNameLst>
                                          <p:attrName>style.visibility</p:attrName>
                                        </p:attrNameLst>
                                      </p:cBhvr>
                                      <p:to>
                                        <p:strVal val="visible"/>
                                      </p:to>
                                    </p:set>
                                    <p:animEffect filter="fade" transition="in">
                                      <p:cBhvr>
                                        <p:cTn dur="2000"/>
                                        <p:tgtEl>
                                          <p:spTgt spid="32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xEl>
                                              <p:pRg end="1" st="1"/>
                                            </p:txEl>
                                          </p:spTgt>
                                        </p:tgtEl>
                                        <p:attrNameLst>
                                          <p:attrName>style.visibility</p:attrName>
                                        </p:attrNameLst>
                                      </p:cBhvr>
                                      <p:to>
                                        <p:strVal val="visible"/>
                                      </p:to>
                                    </p:set>
                                    <p:animEffect filter="fade" transition="in">
                                      <p:cBhvr>
                                        <p:cTn dur="2000"/>
                                        <p:tgtEl>
                                          <p:spTgt spid="32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xEl>
                                              <p:pRg end="0" st="0"/>
                                            </p:txEl>
                                          </p:spTgt>
                                        </p:tgtEl>
                                        <p:attrNameLst>
                                          <p:attrName>style.visibility</p:attrName>
                                        </p:attrNameLst>
                                      </p:cBhvr>
                                      <p:to>
                                        <p:strVal val="visible"/>
                                      </p:to>
                                    </p:set>
                                    <p:animEffect filter="fade" transition="in">
                                      <p:cBhvr>
                                        <p:cTn dur="1822"/>
                                        <p:tgtEl>
                                          <p:spTgt spid="32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xEl>
                                              <p:pRg end="1" st="1"/>
                                            </p:txEl>
                                          </p:spTgt>
                                        </p:tgtEl>
                                        <p:attrNameLst>
                                          <p:attrName>style.visibility</p:attrName>
                                        </p:attrNameLst>
                                      </p:cBhvr>
                                      <p:to>
                                        <p:strVal val="visible"/>
                                      </p:to>
                                    </p:set>
                                    <p:animEffect filter="fade" transition="in">
                                      <p:cBhvr>
                                        <p:cTn dur="1822"/>
                                        <p:tgtEl>
                                          <p:spTgt spid="321">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f9758be2c3_0_339"/>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Chain of Command</a:t>
            </a:r>
            <a:endParaRPr/>
          </a:p>
        </p:txBody>
      </p:sp>
      <p:sp>
        <p:nvSpPr>
          <p:cNvPr id="327" name="Google Shape;327;gf9758be2c3_0_339"/>
          <p:cNvSpPr txBox="1"/>
          <p:nvPr/>
        </p:nvSpPr>
        <p:spPr>
          <a:xfrm>
            <a:off x="156175" y="1517650"/>
            <a:ext cx="9821400" cy="5365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Commander in Chief: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Def: </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AF:</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CSAF: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AETC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AU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Holm Center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Director, AFJROTC: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SASI: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Group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Deputy Group CC:</a:t>
            </a:r>
            <a:endParaRPr b="1" i="0" sz="3200" u="none" cap="none" strike="noStrike">
              <a:solidFill>
                <a:srgbClr val="666666"/>
              </a:solidFill>
              <a:latin typeface="Arial"/>
              <a:ea typeface="Arial"/>
              <a:cs typeface="Arial"/>
              <a:sym typeface="Arial"/>
            </a:endParaRPr>
          </a:p>
        </p:txBody>
      </p:sp>
      <p:sp>
        <p:nvSpPr>
          <p:cNvPr id="328" name="Google Shape;328;gf9758be2c3_0_339"/>
          <p:cNvSpPr/>
          <p:nvPr/>
        </p:nvSpPr>
        <p:spPr>
          <a:xfrm>
            <a:off x="4123175" y="1525300"/>
            <a:ext cx="62073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President Joseph R. Biden Jr. </a:t>
            </a:r>
            <a:endParaRPr b="0" i="0" sz="3200" u="none" cap="none" strike="noStrike">
              <a:solidFill>
                <a:srgbClr val="FF0000"/>
              </a:solidFill>
              <a:latin typeface="Arial"/>
              <a:ea typeface="Arial"/>
              <a:cs typeface="Arial"/>
              <a:sym typeface="Arial"/>
            </a:endParaRPr>
          </a:p>
        </p:txBody>
      </p:sp>
      <p:sp>
        <p:nvSpPr>
          <p:cNvPr id="329" name="Google Shape;329;gf9758be2c3_0_339"/>
          <p:cNvSpPr/>
          <p:nvPr/>
        </p:nvSpPr>
        <p:spPr>
          <a:xfrm>
            <a:off x="1787875" y="2001650"/>
            <a:ext cx="5410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Lloyd Austin</a:t>
            </a:r>
            <a:endParaRPr b="0" i="0" sz="1400" u="none" cap="none" strike="noStrike">
              <a:solidFill>
                <a:srgbClr val="FF0000"/>
              </a:solidFill>
              <a:latin typeface="Arial"/>
              <a:ea typeface="Arial"/>
              <a:cs typeface="Arial"/>
              <a:sym typeface="Arial"/>
            </a:endParaRPr>
          </a:p>
        </p:txBody>
      </p:sp>
      <p:sp>
        <p:nvSpPr>
          <p:cNvPr id="330" name="Google Shape;330;gf9758be2c3_0_339"/>
          <p:cNvSpPr/>
          <p:nvPr/>
        </p:nvSpPr>
        <p:spPr>
          <a:xfrm>
            <a:off x="1649025" y="2493550"/>
            <a:ext cx="55494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Frank Kendall</a:t>
            </a:r>
            <a:endParaRPr b="0" i="0" sz="3200" u="none" cap="none" strike="noStrike">
              <a:solidFill>
                <a:srgbClr val="FF0000"/>
              </a:solidFill>
              <a:latin typeface="Arial"/>
              <a:ea typeface="Arial"/>
              <a:cs typeface="Arial"/>
              <a:sym typeface="Arial"/>
            </a:endParaRPr>
          </a:p>
        </p:txBody>
      </p:sp>
      <p:sp>
        <p:nvSpPr>
          <p:cNvPr id="331" name="Google Shape;331;gf9758be2c3_0_339"/>
          <p:cNvSpPr txBox="1"/>
          <p:nvPr/>
        </p:nvSpPr>
        <p:spPr>
          <a:xfrm>
            <a:off x="1315416" y="5435796"/>
            <a:ext cx="7065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Colonel Stuart Rhoades </a:t>
            </a:r>
            <a:endParaRPr b="1" i="0" sz="3200" u="none" cap="none" strike="noStrike">
              <a:solidFill>
                <a:srgbClr val="FF0000"/>
              </a:solidFill>
              <a:latin typeface="Arial"/>
              <a:ea typeface="Arial"/>
              <a:cs typeface="Arial"/>
              <a:sym typeface="Arial"/>
            </a:endParaRPr>
          </a:p>
        </p:txBody>
      </p:sp>
      <p:sp>
        <p:nvSpPr>
          <p:cNvPr id="332" name="Google Shape;332;gf9758be2c3_0_339"/>
          <p:cNvSpPr txBox="1"/>
          <p:nvPr/>
        </p:nvSpPr>
        <p:spPr>
          <a:xfrm>
            <a:off x="1563899" y="2982950"/>
            <a:ext cx="5634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Gen Charles Q. Brown Jr.</a:t>
            </a:r>
            <a:endParaRPr b="0" i="0" sz="1400" u="none" cap="none" strike="noStrike">
              <a:solidFill>
                <a:srgbClr val="FF0000"/>
              </a:solidFill>
              <a:latin typeface="Arial"/>
              <a:ea typeface="Arial"/>
              <a:cs typeface="Arial"/>
              <a:sym typeface="Arial"/>
            </a:endParaRPr>
          </a:p>
        </p:txBody>
      </p:sp>
      <p:sp>
        <p:nvSpPr>
          <p:cNvPr id="333" name="Google Shape;333;gf9758be2c3_0_339"/>
          <p:cNvSpPr txBox="1"/>
          <p:nvPr/>
        </p:nvSpPr>
        <p:spPr>
          <a:xfrm>
            <a:off x="2216524" y="3472763"/>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Brian S. Robinson</a:t>
            </a:r>
            <a:endParaRPr b="1" i="0" sz="3200" u="none" cap="none" strike="noStrike">
              <a:solidFill>
                <a:srgbClr val="FF0000"/>
              </a:solidFill>
              <a:latin typeface="Arial"/>
              <a:ea typeface="Arial"/>
              <a:cs typeface="Arial"/>
              <a:sym typeface="Arial"/>
            </a:endParaRPr>
          </a:p>
        </p:txBody>
      </p:sp>
      <p:sp>
        <p:nvSpPr>
          <p:cNvPr id="334" name="Google Shape;334;gf9758be2c3_0_339"/>
          <p:cNvSpPr txBox="1"/>
          <p:nvPr/>
        </p:nvSpPr>
        <p:spPr>
          <a:xfrm>
            <a:off x="1727629" y="3962828"/>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Andrea D. Tullos</a:t>
            </a:r>
            <a:endParaRPr b="0" i="0" sz="3200" u="none" cap="none" strike="noStrike">
              <a:solidFill>
                <a:srgbClr val="FF0000"/>
              </a:solidFill>
              <a:latin typeface="Calibri"/>
              <a:ea typeface="Calibri"/>
              <a:cs typeface="Calibri"/>
              <a:sym typeface="Calibri"/>
            </a:endParaRPr>
          </a:p>
        </p:txBody>
      </p:sp>
      <p:sp>
        <p:nvSpPr>
          <p:cNvPr id="335" name="Google Shape;335;gf9758be2c3_0_339"/>
          <p:cNvSpPr txBox="1"/>
          <p:nvPr/>
        </p:nvSpPr>
        <p:spPr>
          <a:xfrm>
            <a:off x="3554501" y="4454288"/>
            <a:ext cx="6565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Brig Gen Houston R. Cantwell</a:t>
            </a:r>
            <a:endParaRPr b="0" i="0" sz="3200" u="none" cap="none" strike="noStrike">
              <a:solidFill>
                <a:srgbClr val="FF0000"/>
              </a:solidFill>
              <a:latin typeface="Calibri"/>
              <a:ea typeface="Calibri"/>
              <a:cs typeface="Calibri"/>
              <a:sym typeface="Calibri"/>
            </a:endParaRPr>
          </a:p>
        </p:txBody>
      </p:sp>
      <p:sp>
        <p:nvSpPr>
          <p:cNvPr id="336" name="Google Shape;336;gf9758be2c3_0_339"/>
          <p:cNvSpPr txBox="1"/>
          <p:nvPr/>
        </p:nvSpPr>
        <p:spPr>
          <a:xfrm>
            <a:off x="4123173" y="4935756"/>
            <a:ext cx="5145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Col Johnny R. McGonigal</a:t>
            </a:r>
            <a:endParaRPr b="0" i="0" sz="3200" u="none" cap="none" strike="noStrike">
              <a:solidFill>
                <a:srgbClr val="FF0000"/>
              </a:solidFill>
              <a:latin typeface="Calibri"/>
              <a:ea typeface="Calibri"/>
              <a:cs typeface="Calibri"/>
              <a:sym typeface="Calibri"/>
            </a:endParaRPr>
          </a:p>
        </p:txBody>
      </p:sp>
      <p:sp>
        <p:nvSpPr>
          <p:cNvPr id="337" name="Google Shape;337;gf9758be2c3_0_339"/>
          <p:cNvSpPr txBox="1"/>
          <p:nvPr/>
        </p:nvSpPr>
        <p:spPr>
          <a:xfrm>
            <a:off x="2077024" y="5908675"/>
            <a:ext cx="9651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C/ Captain Aidan Bernhard</a:t>
            </a:r>
            <a:endParaRPr b="1" i="0" sz="3200" u="none" cap="none" strike="noStrike">
              <a:solidFill>
                <a:srgbClr val="FF0000"/>
              </a:solidFill>
              <a:latin typeface="Arial"/>
              <a:ea typeface="Arial"/>
              <a:cs typeface="Arial"/>
              <a:sym typeface="Arial"/>
            </a:endParaRPr>
          </a:p>
        </p:txBody>
      </p:sp>
      <p:sp>
        <p:nvSpPr>
          <p:cNvPr id="338" name="Google Shape;338;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339" name="Google Shape;339;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340" name="Google Shape;340;gf9758be2c3_0_339"/>
          <p:cNvSpPr txBox="1"/>
          <p:nvPr/>
        </p:nvSpPr>
        <p:spPr>
          <a:xfrm>
            <a:off x="3691274" y="6417300"/>
            <a:ext cx="91113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 2nd Lieutenant </a:t>
            </a:r>
            <a:r>
              <a:rPr b="1" i="0" lang="en-US" sz="3200" u="none" cap="none" strike="noStrike">
                <a:solidFill>
                  <a:srgbClr val="FF0000"/>
                </a:solidFill>
                <a:highlight>
                  <a:srgbClr val="FFFFFF"/>
                </a:highlight>
                <a:latin typeface="Arial"/>
                <a:ea typeface="Arial"/>
                <a:cs typeface="Arial"/>
                <a:sym typeface="Arial"/>
              </a:rPr>
              <a:t>Antonio Torre</a:t>
            </a:r>
            <a:endParaRPr b="1" i="0" sz="3200" u="none" cap="none" strike="noStrik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xEl>
                                              <p:pRg end="0" st="0"/>
                                            </p:txEl>
                                          </p:spTgt>
                                        </p:tgtEl>
                                        <p:attrNameLst>
                                          <p:attrName>style.visibility</p:attrName>
                                        </p:attrNameLst>
                                      </p:cBhvr>
                                      <p:to>
                                        <p:strVal val="visible"/>
                                      </p:to>
                                    </p:set>
                                    <p:animEffect filter="fade" transition="in">
                                      <p:cBhvr>
                                        <p:cTn dur="1822"/>
                                        <p:tgtEl>
                                          <p:spTgt spid="32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xEl>
                                              <p:pRg end="0" st="0"/>
                                            </p:txEl>
                                          </p:spTgt>
                                        </p:tgtEl>
                                        <p:attrNameLst>
                                          <p:attrName>style.visibility</p:attrName>
                                        </p:attrNameLst>
                                      </p:cBhvr>
                                      <p:to>
                                        <p:strVal val="visible"/>
                                      </p:to>
                                    </p:set>
                                    <p:animEffect filter="fade" transition="in">
                                      <p:cBhvr>
                                        <p:cTn dur="1822"/>
                                        <p:tgtEl>
                                          <p:spTgt spid="32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822"/>
                                        <p:tgtEl>
                                          <p:spTgt spid="3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822"/>
                                        <p:tgtEl>
                                          <p:spTgt spid="3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822"/>
                                        <p:tgtEl>
                                          <p:spTgt spid="3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822"/>
                                        <p:tgtEl>
                                          <p:spTgt spid="3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822"/>
                                        <p:tgtEl>
                                          <p:spTgt spid="3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xEl>
                                              <p:pRg end="0" st="0"/>
                                            </p:txEl>
                                          </p:spTgt>
                                        </p:tgtEl>
                                        <p:attrNameLst>
                                          <p:attrName>style.visibility</p:attrName>
                                        </p:attrNameLst>
                                      </p:cBhvr>
                                      <p:to>
                                        <p:strVal val="visible"/>
                                      </p:to>
                                    </p:set>
                                    <p:animEffect filter="fade" transition="in">
                                      <p:cBhvr>
                                        <p:cTn dur="1822"/>
                                        <p:tgtEl>
                                          <p:spTgt spid="33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822"/>
                                        <p:tgtEl>
                                          <p:spTgt spid="3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822"/>
                                        <p:tgtEl>
                                          <p:spTgt spid="3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1000"/>
                                        <p:tgtEl>
                                          <p:spTgt spid="3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g23e3a9c8789_0_128"/>
          <p:cNvSpPr txBox="1"/>
          <p:nvPr>
            <p:ph idx="1" type="body"/>
          </p:nvPr>
        </p:nvSpPr>
        <p:spPr>
          <a:xfrm>
            <a:off x="192525" y="1695600"/>
            <a:ext cx="6546900" cy="5121000"/>
          </a:xfrm>
          <a:prstGeom prst="rect">
            <a:avLst/>
          </a:prstGeom>
          <a:noFill/>
          <a:ln>
            <a:noFill/>
          </a:ln>
        </p:spPr>
        <p:txBody>
          <a:bodyPr anchorCtr="0" anchor="t" bIns="41275" lIns="82600" spcFirstLastPara="1" rIns="82600" wrap="square" tIns="41275">
            <a:normAutofit fontScale="85000" lnSpcReduction="20000"/>
          </a:bodyPr>
          <a:lstStyle/>
          <a:p>
            <a:pPr indent="0" lvl="0" marL="0" rtl="0" algn="l">
              <a:lnSpc>
                <a:spcPct val="90000"/>
              </a:lnSpc>
              <a:spcBef>
                <a:spcPts val="900"/>
              </a:spcBef>
              <a:spcAft>
                <a:spcPts val="0"/>
              </a:spcAft>
              <a:buClr>
                <a:schemeClr val="dk1"/>
              </a:buClr>
              <a:buSzPct val="42951"/>
              <a:buFont typeface="Arial"/>
              <a:buNone/>
            </a:pPr>
            <a:r>
              <a:rPr lang="en-US" sz="2561">
                <a:latin typeface="Arial"/>
                <a:ea typeface="Arial"/>
                <a:cs typeface="Arial"/>
                <a:sym typeface="Arial"/>
              </a:rPr>
              <a:t>Want to help start and end the military day? Join Flag Detail every morning at 0655 and after school to learn how to set up and take down our nations flag! </a:t>
            </a:r>
            <a:endParaRPr sz="2561">
              <a:latin typeface="Arial"/>
              <a:ea typeface="Arial"/>
              <a:cs typeface="Arial"/>
              <a:sym typeface="Arial"/>
            </a:endParaRPr>
          </a:p>
          <a:p>
            <a:pPr indent="0" lvl="0" marL="0" rtl="0" algn="l">
              <a:lnSpc>
                <a:spcPct val="90000"/>
              </a:lnSpc>
              <a:spcBef>
                <a:spcPts val="900"/>
              </a:spcBef>
              <a:spcAft>
                <a:spcPts val="0"/>
              </a:spcAft>
              <a:buClr>
                <a:schemeClr val="dk1"/>
              </a:buClr>
              <a:buSzPct val="42951"/>
              <a:buFont typeface="Arial"/>
              <a:buNone/>
            </a:pPr>
            <a:r>
              <a:t/>
            </a:r>
            <a:endParaRPr sz="2561">
              <a:latin typeface="Arial"/>
              <a:ea typeface="Arial"/>
              <a:cs typeface="Arial"/>
              <a:sym typeface="Arial"/>
            </a:endParaRPr>
          </a:p>
          <a:p>
            <a:pPr indent="0" lvl="0" marL="0" rtl="0" algn="l">
              <a:lnSpc>
                <a:spcPct val="90000"/>
              </a:lnSpc>
              <a:spcBef>
                <a:spcPts val="900"/>
              </a:spcBef>
              <a:spcAft>
                <a:spcPts val="0"/>
              </a:spcAft>
              <a:buClr>
                <a:schemeClr val="dk1"/>
              </a:buClr>
              <a:buSzPct val="42951"/>
              <a:buFont typeface="Arial"/>
              <a:buNone/>
            </a:pPr>
            <a:r>
              <a:rPr lang="en-US" sz="2561">
                <a:latin typeface="Arial"/>
                <a:ea typeface="Arial"/>
                <a:cs typeface="Arial"/>
                <a:sym typeface="Arial"/>
              </a:rPr>
              <a:t>Earn 5 points and you can receive the respected Patriotic Flag ribbon, as well as community service hours!</a:t>
            </a:r>
            <a:endParaRPr sz="2561">
              <a:latin typeface="Arial"/>
              <a:ea typeface="Arial"/>
              <a:cs typeface="Arial"/>
              <a:sym typeface="Arial"/>
            </a:endParaRPr>
          </a:p>
          <a:p>
            <a:pPr indent="0" lvl="0" marL="0" rtl="0" algn="l">
              <a:lnSpc>
                <a:spcPct val="90000"/>
              </a:lnSpc>
              <a:spcBef>
                <a:spcPts val="900"/>
              </a:spcBef>
              <a:spcAft>
                <a:spcPts val="0"/>
              </a:spcAft>
              <a:buClr>
                <a:schemeClr val="dk1"/>
              </a:buClr>
              <a:buSzPct val="55225"/>
              <a:buFont typeface="Arial"/>
              <a:buNone/>
            </a:pPr>
            <a:r>
              <a:t/>
            </a:r>
            <a:endParaRPr sz="1991">
              <a:latin typeface="Arial"/>
              <a:ea typeface="Arial"/>
              <a:cs typeface="Arial"/>
              <a:sym typeface="Arial"/>
            </a:endParaRPr>
          </a:p>
          <a:p>
            <a:pPr indent="0" lvl="0" marL="0" rtl="0" algn="l">
              <a:lnSpc>
                <a:spcPct val="90000"/>
              </a:lnSpc>
              <a:spcBef>
                <a:spcPts val="900"/>
              </a:spcBef>
              <a:spcAft>
                <a:spcPts val="0"/>
              </a:spcAft>
              <a:buClr>
                <a:schemeClr val="dk1"/>
              </a:buClr>
              <a:buSzPct val="55225"/>
              <a:buFont typeface="Arial"/>
              <a:buNone/>
            </a:pPr>
            <a:r>
              <a:rPr lang="en-US" sz="1991">
                <a:latin typeface="Arial"/>
                <a:ea typeface="Arial"/>
                <a:cs typeface="Arial"/>
                <a:sym typeface="Arial"/>
              </a:rPr>
              <a:t> </a:t>
            </a:r>
            <a:endParaRPr sz="1991">
              <a:latin typeface="Arial"/>
              <a:ea typeface="Arial"/>
              <a:cs typeface="Arial"/>
              <a:sym typeface="Arial"/>
            </a:endParaRPr>
          </a:p>
          <a:p>
            <a:pPr indent="-330612" lvl="0" marL="457200" rtl="0" algn="l">
              <a:lnSpc>
                <a:spcPct val="90000"/>
              </a:lnSpc>
              <a:spcBef>
                <a:spcPts val="900"/>
              </a:spcBef>
              <a:spcAft>
                <a:spcPts val="0"/>
              </a:spcAft>
              <a:buSzPct val="86283"/>
              <a:buChar char="•"/>
            </a:pPr>
            <a:r>
              <a:rPr b="1" lang="en-US" sz="2187">
                <a:latin typeface="Arial"/>
                <a:ea typeface="Arial"/>
                <a:cs typeface="Arial"/>
                <a:sym typeface="Arial"/>
              </a:rPr>
              <a:t>0.25 points per reveille/retreat.</a:t>
            </a:r>
            <a:endParaRPr b="1" sz="2187">
              <a:latin typeface="Arial"/>
              <a:ea typeface="Arial"/>
              <a:cs typeface="Arial"/>
              <a:sym typeface="Arial"/>
            </a:endParaRPr>
          </a:p>
          <a:p>
            <a:pPr indent="-346828" lvl="0" marL="457200" rtl="0" algn="l">
              <a:lnSpc>
                <a:spcPct val="90000"/>
              </a:lnSpc>
              <a:spcBef>
                <a:spcPts val="0"/>
              </a:spcBef>
              <a:spcAft>
                <a:spcPts val="0"/>
              </a:spcAft>
              <a:buSzPct val="100000"/>
              <a:buChar char="•"/>
            </a:pPr>
            <a:r>
              <a:rPr b="1" lang="en-US" sz="2187">
                <a:latin typeface="Arial"/>
                <a:ea typeface="Arial"/>
                <a:cs typeface="Arial"/>
                <a:sym typeface="Arial"/>
              </a:rPr>
              <a:t>0.25 hours of community service per reveille/retreat.</a:t>
            </a:r>
            <a:endParaRPr b="1" sz="2187">
              <a:latin typeface="Arial"/>
              <a:ea typeface="Arial"/>
              <a:cs typeface="Arial"/>
              <a:sym typeface="Arial"/>
            </a:endParaRPr>
          </a:p>
          <a:p>
            <a:pPr indent="0" lvl="0" marL="0" rtl="0" algn="l">
              <a:lnSpc>
                <a:spcPct val="90000"/>
              </a:lnSpc>
              <a:spcBef>
                <a:spcPts val="900"/>
              </a:spcBef>
              <a:spcAft>
                <a:spcPts val="0"/>
              </a:spcAft>
              <a:buClr>
                <a:schemeClr val="dk1"/>
              </a:buClr>
              <a:buSzPct val="61109"/>
              <a:buFont typeface="Arial"/>
              <a:buNone/>
            </a:pPr>
            <a:r>
              <a:t/>
            </a:r>
            <a:endParaRPr sz="1800">
              <a:solidFill>
                <a:srgbClr val="595959"/>
              </a:solidFill>
              <a:latin typeface="Arial"/>
              <a:ea typeface="Arial"/>
              <a:cs typeface="Arial"/>
              <a:sym typeface="Arial"/>
            </a:endParaRPr>
          </a:p>
          <a:p>
            <a:pPr indent="0" lvl="0" marL="0" rtl="0" algn="l">
              <a:lnSpc>
                <a:spcPct val="90000"/>
              </a:lnSpc>
              <a:spcBef>
                <a:spcPts val="900"/>
              </a:spcBef>
              <a:spcAft>
                <a:spcPts val="0"/>
              </a:spcAft>
              <a:buClr>
                <a:schemeClr val="dk1"/>
              </a:buClr>
              <a:buSzPct val="61109"/>
              <a:buFont typeface="Arial"/>
              <a:buNone/>
            </a:pPr>
            <a:r>
              <a:t/>
            </a:r>
            <a:endParaRPr sz="1800">
              <a:solidFill>
                <a:srgbClr val="595959"/>
              </a:solidFill>
              <a:latin typeface="Arial"/>
              <a:ea typeface="Arial"/>
              <a:cs typeface="Arial"/>
              <a:sym typeface="Arial"/>
            </a:endParaRPr>
          </a:p>
          <a:p>
            <a:pPr indent="0" lvl="0" marL="0" rtl="0" algn="l">
              <a:lnSpc>
                <a:spcPct val="90000"/>
              </a:lnSpc>
              <a:spcBef>
                <a:spcPts val="900"/>
              </a:spcBef>
              <a:spcAft>
                <a:spcPts val="0"/>
              </a:spcAft>
              <a:buClr>
                <a:schemeClr val="dk1"/>
              </a:buClr>
              <a:buSzPts val="935"/>
              <a:buFont typeface="Arial"/>
              <a:buNone/>
            </a:pPr>
            <a:r>
              <a:t/>
            </a:r>
            <a:endParaRPr sz="191">
              <a:solidFill>
                <a:srgbClr val="595959"/>
              </a:solidFill>
              <a:latin typeface="Arial"/>
              <a:ea typeface="Arial"/>
              <a:cs typeface="Arial"/>
              <a:sym typeface="Arial"/>
            </a:endParaRPr>
          </a:p>
          <a:p>
            <a:pPr indent="0" lvl="0" marL="0" rtl="0" algn="l">
              <a:lnSpc>
                <a:spcPct val="90000"/>
              </a:lnSpc>
              <a:spcBef>
                <a:spcPts val="0"/>
              </a:spcBef>
              <a:spcAft>
                <a:spcPts val="0"/>
              </a:spcAft>
              <a:buClr>
                <a:schemeClr val="dk1"/>
              </a:buClr>
              <a:buSzPct val="144538"/>
              <a:buFont typeface="Arial"/>
              <a:buNone/>
            </a:pPr>
            <a:r>
              <a:t/>
            </a:r>
            <a:endParaRPr b="1" sz="1660"/>
          </a:p>
          <a:p>
            <a:pPr indent="0" lvl="0" marL="0" rtl="0" algn="l">
              <a:lnSpc>
                <a:spcPct val="90000"/>
              </a:lnSpc>
              <a:spcBef>
                <a:spcPts val="0"/>
              </a:spcBef>
              <a:spcAft>
                <a:spcPts val="0"/>
              </a:spcAft>
              <a:buClr>
                <a:schemeClr val="dk1"/>
              </a:buClr>
              <a:buSzPct val="84545"/>
              <a:buFont typeface="Arial"/>
              <a:buNone/>
            </a:pPr>
            <a:r>
              <a:rPr b="1" lang="en-US" sz="2838"/>
              <a:t>If you have any questions, or concerns please contact C/TSgt Lorenzo Motta @4075678283 </a:t>
            </a:r>
            <a:r>
              <a:rPr b="1" lang="en-US" sz="2838">
                <a:solidFill>
                  <a:srgbClr val="FF0000"/>
                </a:solidFill>
              </a:rPr>
              <a:t>BUSINESS PURPOSES ONLY</a:t>
            </a:r>
            <a:endParaRPr sz="5495"/>
          </a:p>
        </p:txBody>
      </p:sp>
      <p:sp>
        <p:nvSpPr>
          <p:cNvPr id="347" name="Google Shape;347;g23e3a9c8789_0_128"/>
          <p:cNvSpPr txBox="1"/>
          <p:nvPr>
            <p:ph type="title"/>
          </p:nvPr>
        </p:nvSpPr>
        <p:spPr>
          <a:xfrm>
            <a:off x="1718019" y="252948"/>
            <a:ext cx="6546900" cy="1036500"/>
          </a:xfrm>
          <a:prstGeom prst="rect">
            <a:avLst/>
          </a:prstGeom>
          <a:noFill/>
          <a:ln>
            <a:noFill/>
          </a:ln>
        </p:spPr>
        <p:txBody>
          <a:bodyPr anchorCtr="0" anchor="ctr" bIns="41275" lIns="82600" spcFirstLastPara="1" rIns="82600" wrap="square" tIns="41275">
            <a:normAutofit/>
          </a:bodyPr>
          <a:lstStyle/>
          <a:p>
            <a:pPr indent="0" lvl="0" marL="0" rtl="0" algn="ctr">
              <a:lnSpc>
                <a:spcPct val="90000"/>
              </a:lnSpc>
              <a:spcBef>
                <a:spcPts val="0"/>
              </a:spcBef>
              <a:spcAft>
                <a:spcPts val="0"/>
              </a:spcAft>
              <a:buClr>
                <a:srgbClr val="002060"/>
              </a:buClr>
              <a:buSzPts val="3500"/>
              <a:buFont typeface="Times New Roman"/>
              <a:buNone/>
            </a:pPr>
            <a:r>
              <a:rPr lang="en-US" sz="3500"/>
              <a:t>Flag Detail</a:t>
            </a:r>
            <a:endParaRPr sz="3500"/>
          </a:p>
        </p:txBody>
      </p:sp>
      <p:sp>
        <p:nvSpPr>
          <p:cNvPr id="348" name="Google Shape;348;g23e3a9c8789_0_128"/>
          <p:cNvSpPr txBox="1"/>
          <p:nvPr/>
        </p:nvSpPr>
        <p:spPr>
          <a:xfrm>
            <a:off x="0" y="0"/>
            <a:ext cx="24903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349" name="Google Shape;349;g23e3a9c8789_0_128"/>
          <p:cNvPicPr preferRelativeResize="0"/>
          <p:nvPr/>
        </p:nvPicPr>
        <p:blipFill rotWithShape="1">
          <a:blip r:embed="rId3">
            <a:alphaModFix/>
          </a:blip>
          <a:srcRect b="0" l="0" r="0" t="0"/>
          <a:stretch/>
        </p:blipFill>
        <p:spPr>
          <a:xfrm>
            <a:off x="6658665" y="2241850"/>
            <a:ext cx="3323288" cy="2215525"/>
          </a:xfrm>
          <a:prstGeom prst="rect">
            <a:avLst/>
          </a:prstGeom>
          <a:noFill/>
          <a:ln>
            <a:noFill/>
          </a:ln>
        </p:spPr>
      </p:pic>
      <p:pic>
        <p:nvPicPr>
          <p:cNvPr id="350" name="Google Shape;350;g23e3a9c8789_0_128"/>
          <p:cNvPicPr preferRelativeResize="0"/>
          <p:nvPr/>
        </p:nvPicPr>
        <p:blipFill rotWithShape="1">
          <a:blip r:embed="rId4">
            <a:alphaModFix/>
          </a:blip>
          <a:srcRect b="0" l="0" r="0" t="0"/>
          <a:stretch/>
        </p:blipFill>
        <p:spPr>
          <a:xfrm>
            <a:off x="6909300" y="5107026"/>
            <a:ext cx="2822025" cy="924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g24147e92ab1_0_162"/>
          <p:cNvSpPr txBox="1"/>
          <p:nvPr>
            <p:ph type="title"/>
          </p:nvPr>
        </p:nvSpPr>
        <p:spPr>
          <a:xfrm>
            <a:off x="695771" y="-10"/>
            <a:ext cx="8728800" cy="146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4000">
                <a:solidFill>
                  <a:srgbClr val="002060"/>
                </a:solidFill>
                <a:latin typeface="Arial"/>
                <a:ea typeface="Arial"/>
                <a:cs typeface="Arial"/>
                <a:sym typeface="Arial"/>
              </a:rPr>
              <a:t>Community Service </a:t>
            </a:r>
            <a:endParaRPr b="1" sz="4000">
              <a:solidFill>
                <a:srgbClr val="002060"/>
              </a:solidFill>
              <a:latin typeface="Arial"/>
              <a:ea typeface="Arial"/>
              <a:cs typeface="Arial"/>
              <a:sym typeface="Arial"/>
            </a:endParaRPr>
          </a:p>
        </p:txBody>
      </p:sp>
      <p:sp>
        <p:nvSpPr>
          <p:cNvPr id="357" name="Google Shape;357;g24147e92ab1_0_162"/>
          <p:cNvSpPr txBox="1"/>
          <p:nvPr>
            <p:ph idx="1" type="body"/>
          </p:nvPr>
        </p:nvSpPr>
        <p:spPr>
          <a:xfrm>
            <a:off x="-25" y="1524062"/>
            <a:ext cx="10120200" cy="5469000"/>
          </a:xfrm>
          <a:prstGeom prst="rect">
            <a:avLst/>
          </a:prstGeom>
          <a:noFill/>
          <a:ln>
            <a:noFill/>
          </a:ln>
        </p:spPr>
        <p:txBody>
          <a:bodyPr anchorCtr="0" anchor="t" bIns="45700" lIns="91425" spcFirstLastPara="1" rIns="91425" wrap="square" tIns="45700">
            <a:noAutofit/>
          </a:bodyPr>
          <a:lstStyle/>
          <a:p>
            <a:pPr indent="0" lvl="0" marL="0" rtl="0" algn="l">
              <a:lnSpc>
                <a:spcPct val="138000"/>
              </a:lnSpc>
              <a:spcBef>
                <a:spcPts val="0"/>
              </a:spcBef>
              <a:spcAft>
                <a:spcPts val="0"/>
              </a:spcAft>
              <a:buSzPts val="1800"/>
              <a:buNone/>
            </a:pPr>
            <a:r>
              <a:rPr b="1" lang="en-US" sz="2700">
                <a:solidFill>
                  <a:srgbClr val="0E101A"/>
                </a:solidFill>
              </a:rPr>
              <a:t>Task:</a:t>
            </a:r>
            <a:r>
              <a:rPr lang="en-US" sz="2700">
                <a:solidFill>
                  <a:srgbClr val="0E101A"/>
                </a:solidFill>
              </a:rPr>
              <a:t> Cadets will be set up in groups of 5, where they will be given a list of various classrooms where they are to move notated items from one room to another.</a:t>
            </a:r>
            <a:endParaRPr b="1" sz="2700">
              <a:latin typeface="Arial"/>
              <a:ea typeface="Arial"/>
              <a:cs typeface="Arial"/>
              <a:sym typeface="Arial"/>
            </a:endParaRPr>
          </a:p>
          <a:p>
            <a:pPr indent="0" lvl="0" marL="0" rtl="0" algn="l">
              <a:lnSpc>
                <a:spcPct val="138000"/>
              </a:lnSpc>
              <a:spcBef>
                <a:spcPts val="0"/>
              </a:spcBef>
              <a:spcAft>
                <a:spcPts val="0"/>
              </a:spcAft>
              <a:buClr>
                <a:schemeClr val="dk1"/>
              </a:buClr>
              <a:buSzPts val="1100"/>
              <a:buFont typeface="Arial"/>
              <a:buNone/>
            </a:pPr>
            <a:r>
              <a:t/>
            </a:r>
            <a:endParaRPr sz="2900">
              <a:latin typeface="Arial"/>
              <a:ea typeface="Arial"/>
              <a:cs typeface="Arial"/>
              <a:sym typeface="Arial"/>
            </a:endParaRPr>
          </a:p>
          <a:p>
            <a:pPr indent="0" lvl="0" marL="0" rtl="0" algn="l">
              <a:lnSpc>
                <a:spcPct val="100000"/>
              </a:lnSpc>
              <a:spcBef>
                <a:spcPts val="0"/>
              </a:spcBef>
              <a:spcAft>
                <a:spcPts val="0"/>
              </a:spcAft>
              <a:buSzPts val="1800"/>
              <a:buNone/>
            </a:pPr>
            <a:r>
              <a:t/>
            </a:r>
            <a:endParaRPr sz="2900">
              <a:latin typeface="Arial"/>
              <a:ea typeface="Arial"/>
              <a:cs typeface="Arial"/>
              <a:sym typeface="Arial"/>
            </a:endParaRPr>
          </a:p>
          <a:p>
            <a:pPr indent="0" lvl="0" marL="0" rtl="0" algn="l">
              <a:lnSpc>
                <a:spcPct val="100000"/>
              </a:lnSpc>
              <a:spcBef>
                <a:spcPts val="0"/>
              </a:spcBef>
              <a:spcAft>
                <a:spcPts val="0"/>
              </a:spcAft>
              <a:buSzPts val="1800"/>
              <a:buNone/>
            </a:pPr>
            <a:r>
              <a:t/>
            </a:r>
            <a:endParaRPr sz="2900">
              <a:latin typeface="Arial"/>
              <a:ea typeface="Arial"/>
              <a:cs typeface="Arial"/>
              <a:sym typeface="Arial"/>
            </a:endParaRPr>
          </a:p>
          <a:p>
            <a:pPr indent="0" lvl="0" marL="0" rtl="0" algn="l">
              <a:lnSpc>
                <a:spcPct val="100000"/>
              </a:lnSpc>
              <a:spcBef>
                <a:spcPts val="0"/>
              </a:spcBef>
              <a:spcAft>
                <a:spcPts val="0"/>
              </a:spcAft>
              <a:buSzPts val="1800"/>
              <a:buNone/>
            </a:pPr>
            <a:r>
              <a:t/>
            </a:r>
            <a:endParaRPr sz="2900">
              <a:latin typeface="Arial"/>
              <a:ea typeface="Arial"/>
              <a:cs typeface="Arial"/>
              <a:sym typeface="Arial"/>
            </a:endParaRPr>
          </a:p>
          <a:p>
            <a:pPr indent="0" lvl="0" marL="0" rtl="0" algn="l">
              <a:lnSpc>
                <a:spcPct val="100000"/>
              </a:lnSpc>
              <a:spcBef>
                <a:spcPts val="0"/>
              </a:spcBef>
              <a:spcAft>
                <a:spcPts val="0"/>
              </a:spcAft>
              <a:buSzPts val="1800"/>
              <a:buNone/>
            </a:pPr>
            <a:r>
              <a:t/>
            </a:r>
            <a:endParaRPr sz="2900">
              <a:highlight>
                <a:srgbClr val="FFFF00"/>
              </a:highlight>
              <a:latin typeface="Arial"/>
              <a:ea typeface="Arial"/>
              <a:cs typeface="Arial"/>
              <a:sym typeface="Arial"/>
            </a:endParaRPr>
          </a:p>
          <a:p>
            <a:pPr indent="0" lvl="0" marL="0" rtl="0" algn="l">
              <a:lnSpc>
                <a:spcPct val="100000"/>
              </a:lnSpc>
              <a:spcBef>
                <a:spcPts val="0"/>
              </a:spcBef>
              <a:spcAft>
                <a:spcPts val="0"/>
              </a:spcAft>
              <a:buSzPts val="1800"/>
              <a:buNone/>
            </a:pPr>
            <a:r>
              <a:rPr lang="en-US" sz="2900">
                <a:highlight>
                  <a:srgbClr val="FFFF00"/>
                </a:highlight>
                <a:latin typeface="Arial"/>
                <a:ea typeface="Arial"/>
                <a:cs typeface="Arial"/>
                <a:sym typeface="Arial"/>
              </a:rPr>
              <a:t>For any questions, comments or concerns contact </a:t>
            </a:r>
            <a:r>
              <a:rPr b="1" lang="en-US" sz="2900">
                <a:latin typeface="Arial"/>
                <a:ea typeface="Arial"/>
                <a:cs typeface="Arial"/>
                <a:sym typeface="Arial"/>
              </a:rPr>
              <a:t>C/TSgt </a:t>
            </a:r>
            <a:endParaRPr b="1" sz="2900">
              <a:latin typeface="Arial"/>
              <a:ea typeface="Arial"/>
              <a:cs typeface="Arial"/>
              <a:sym typeface="Arial"/>
            </a:endParaRPr>
          </a:p>
          <a:p>
            <a:pPr indent="0" lvl="0" marL="0" rtl="0" algn="l">
              <a:lnSpc>
                <a:spcPct val="100000"/>
              </a:lnSpc>
              <a:spcBef>
                <a:spcPts val="0"/>
              </a:spcBef>
              <a:spcAft>
                <a:spcPts val="0"/>
              </a:spcAft>
              <a:buSzPts val="1800"/>
              <a:buNone/>
            </a:pPr>
            <a:r>
              <a:rPr b="1" lang="en-US" sz="2900">
                <a:latin typeface="Arial"/>
                <a:ea typeface="Arial"/>
                <a:cs typeface="Arial"/>
                <a:sym typeface="Arial"/>
              </a:rPr>
              <a:t>Noah Abney @</a:t>
            </a:r>
            <a:r>
              <a:rPr b="1" lang="en-US" sz="2900" u="sng">
                <a:solidFill>
                  <a:schemeClr val="hlink"/>
                </a:solidFill>
                <a:latin typeface="Arial"/>
                <a:ea typeface="Arial"/>
                <a:cs typeface="Arial"/>
                <a:sym typeface="Arial"/>
                <a:hlinkClick r:id="rId3"/>
              </a:rPr>
              <a:t>4804172400@students.ocps.net</a:t>
            </a:r>
            <a:r>
              <a:rPr b="1" lang="en-US" sz="2900">
                <a:latin typeface="Arial"/>
                <a:ea typeface="Arial"/>
                <a:cs typeface="Arial"/>
                <a:sym typeface="Arial"/>
              </a:rPr>
              <a:t> and 407-961-2474</a:t>
            </a:r>
            <a:endParaRPr b="1" sz="2900">
              <a:latin typeface="Arial"/>
              <a:ea typeface="Arial"/>
              <a:cs typeface="Arial"/>
              <a:sym typeface="Arial"/>
            </a:endParaRPr>
          </a:p>
          <a:p>
            <a:pPr indent="0" lvl="0" marL="0" rtl="0" algn="l">
              <a:lnSpc>
                <a:spcPct val="100000"/>
              </a:lnSpc>
              <a:spcBef>
                <a:spcPts val="0"/>
              </a:spcBef>
              <a:spcAft>
                <a:spcPts val="0"/>
              </a:spcAft>
              <a:buSzPts val="1800"/>
              <a:buNone/>
            </a:pPr>
            <a:r>
              <a:t/>
            </a:r>
            <a:endParaRPr sz="2900">
              <a:latin typeface="Arial"/>
              <a:ea typeface="Arial"/>
              <a:cs typeface="Arial"/>
              <a:sym typeface="Arial"/>
            </a:endParaRPr>
          </a:p>
        </p:txBody>
      </p:sp>
      <p:sp>
        <p:nvSpPr>
          <p:cNvPr id="358" name="Google Shape;358;g24147e92ab1_0_162"/>
          <p:cNvSpPr txBox="1"/>
          <p:nvPr/>
        </p:nvSpPr>
        <p:spPr>
          <a:xfrm>
            <a:off x="0" y="3181100"/>
            <a:ext cx="6621300" cy="1939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en-US" sz="3000" u="none" cap="none" strike="noStrike">
                <a:solidFill>
                  <a:srgbClr val="0E101A"/>
                </a:solidFill>
                <a:latin typeface="Calibri"/>
                <a:ea typeface="Calibri"/>
                <a:cs typeface="Calibri"/>
                <a:sym typeface="Calibri"/>
              </a:rPr>
              <a:t>Time: </a:t>
            </a:r>
            <a:r>
              <a:rPr b="0" i="0" lang="en-US" sz="3000" u="none" cap="none" strike="noStrike">
                <a:solidFill>
                  <a:srgbClr val="0E101A"/>
                </a:solidFill>
                <a:latin typeface="Calibri"/>
                <a:ea typeface="Calibri"/>
                <a:cs typeface="Calibri"/>
                <a:sym typeface="Calibri"/>
              </a:rPr>
              <a:t>9 am - Noon </a:t>
            </a:r>
            <a:endParaRPr b="0" i="0" sz="3000" u="none" cap="none" strike="noStrike">
              <a:solidFill>
                <a:srgbClr val="0E101A"/>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i="0" lang="en-US" sz="3000" u="none" cap="none" strike="noStrike">
                <a:solidFill>
                  <a:srgbClr val="0E101A"/>
                </a:solidFill>
                <a:latin typeface="Calibri"/>
                <a:ea typeface="Calibri"/>
                <a:cs typeface="Calibri"/>
                <a:sym typeface="Calibri"/>
              </a:rPr>
              <a:t>Date: TBD</a:t>
            </a:r>
            <a:endParaRPr b="1" i="0" sz="3000" u="none" cap="none" strike="noStrike">
              <a:solidFill>
                <a:srgbClr val="0E101A"/>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700"/>
              <a:buFont typeface="Arial"/>
              <a:buNone/>
            </a:pPr>
            <a:r>
              <a:rPr b="1" i="0" lang="en-US" sz="2700" u="none" cap="none" strike="noStrike">
                <a:solidFill>
                  <a:srgbClr val="000000"/>
                </a:solidFill>
                <a:latin typeface="Calibri"/>
                <a:ea typeface="Calibri"/>
                <a:cs typeface="Calibri"/>
                <a:sym typeface="Calibri"/>
              </a:rPr>
              <a:t>Uniform: </a:t>
            </a:r>
            <a:r>
              <a:rPr b="0" i="0" lang="en-US" sz="2700" u="none" cap="none" strike="noStrike">
                <a:solidFill>
                  <a:srgbClr val="000000"/>
                </a:solidFill>
                <a:latin typeface="Calibri"/>
                <a:ea typeface="Calibri"/>
                <a:cs typeface="Calibri"/>
                <a:sym typeface="Calibri"/>
              </a:rPr>
              <a:t>PT Gear</a:t>
            </a:r>
            <a:endParaRPr b="0" i="0" sz="27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700"/>
              <a:buFont typeface="Arial"/>
              <a:buNone/>
            </a:pPr>
            <a:r>
              <a:rPr b="1" i="0" lang="en-US" sz="2700" u="none" cap="none" strike="noStrike">
                <a:solidFill>
                  <a:srgbClr val="000000"/>
                </a:solidFill>
                <a:latin typeface="Calibri"/>
                <a:ea typeface="Calibri"/>
                <a:cs typeface="Calibri"/>
                <a:sym typeface="Calibri"/>
              </a:rPr>
              <a:t>Where</a:t>
            </a:r>
            <a:r>
              <a:rPr b="0" i="0" lang="en-US" sz="2700" u="none" cap="none" strike="noStrike">
                <a:solidFill>
                  <a:srgbClr val="000000"/>
                </a:solidFill>
                <a:latin typeface="Calibri"/>
                <a:ea typeface="Calibri"/>
                <a:cs typeface="Calibri"/>
                <a:sym typeface="Calibri"/>
              </a:rPr>
              <a:t>: West Orange High School</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g244c0a76982_1_12"/>
          <p:cNvSpPr txBox="1"/>
          <p:nvPr>
            <p:ph type="title"/>
          </p:nvPr>
        </p:nvSpPr>
        <p:spPr>
          <a:xfrm>
            <a:off x="695771" y="-10"/>
            <a:ext cx="8728800" cy="146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4000">
                <a:solidFill>
                  <a:srgbClr val="002060"/>
                </a:solidFill>
                <a:latin typeface="Arial"/>
                <a:ea typeface="Arial"/>
                <a:cs typeface="Arial"/>
                <a:sym typeface="Arial"/>
              </a:rPr>
              <a:t>BCT Cadre</a:t>
            </a:r>
            <a:endParaRPr b="1" sz="4000">
              <a:solidFill>
                <a:srgbClr val="002060"/>
              </a:solidFill>
              <a:latin typeface="Arial"/>
              <a:ea typeface="Arial"/>
              <a:cs typeface="Arial"/>
              <a:sym typeface="Arial"/>
            </a:endParaRPr>
          </a:p>
        </p:txBody>
      </p:sp>
      <p:sp>
        <p:nvSpPr>
          <p:cNvPr id="365" name="Google Shape;365;g244c0a76982_1_12"/>
          <p:cNvSpPr txBox="1"/>
          <p:nvPr>
            <p:ph idx="1" type="body"/>
          </p:nvPr>
        </p:nvSpPr>
        <p:spPr>
          <a:xfrm>
            <a:off x="-25" y="1524062"/>
            <a:ext cx="10120200" cy="5469000"/>
          </a:xfrm>
          <a:prstGeom prst="rect">
            <a:avLst/>
          </a:prstGeom>
          <a:noFill/>
          <a:ln>
            <a:noFill/>
          </a:ln>
        </p:spPr>
        <p:txBody>
          <a:bodyPr anchorCtr="0" anchor="t" bIns="45700" lIns="91425" spcFirstLastPara="1" rIns="91425" wrap="square" tIns="45700">
            <a:noAutofit/>
          </a:bodyPr>
          <a:lstStyle/>
          <a:p>
            <a:pPr indent="0" lvl="0" marL="0" rtl="0" algn="l">
              <a:lnSpc>
                <a:spcPct val="138000"/>
              </a:lnSpc>
              <a:spcBef>
                <a:spcPts val="0"/>
              </a:spcBef>
              <a:spcAft>
                <a:spcPts val="0"/>
              </a:spcAft>
              <a:buSzPts val="1800"/>
              <a:buNone/>
            </a:pPr>
            <a:r>
              <a:rPr b="1" lang="en-US" sz="3000">
                <a:solidFill>
                  <a:srgbClr val="0E101A"/>
                </a:solidFill>
              </a:rPr>
              <a:t>If you have signed up to be a BCT Cadre, you will be notified of your status and </a:t>
            </a:r>
            <a:r>
              <a:rPr b="1" lang="en-US" sz="3000">
                <a:solidFill>
                  <a:srgbClr val="0E101A"/>
                </a:solidFill>
              </a:rPr>
              <a:t>position</a:t>
            </a:r>
            <a:r>
              <a:rPr b="1" lang="en-US" sz="3000">
                <a:solidFill>
                  <a:srgbClr val="0E101A"/>
                </a:solidFill>
              </a:rPr>
              <a:t> </a:t>
            </a:r>
            <a:r>
              <a:rPr b="1" lang="en-US" sz="3000">
                <a:solidFill>
                  <a:srgbClr val="0E101A"/>
                </a:solidFill>
              </a:rPr>
              <a:t>at </a:t>
            </a:r>
            <a:r>
              <a:rPr b="1" lang="en-US" sz="3000">
                <a:solidFill>
                  <a:srgbClr val="FF0000"/>
                </a:solidFill>
              </a:rPr>
              <a:t>1700 </a:t>
            </a:r>
            <a:r>
              <a:rPr b="1" lang="en-US" sz="3000">
                <a:solidFill>
                  <a:srgbClr val="0E101A"/>
                </a:solidFill>
              </a:rPr>
              <a:t>hrs</a:t>
            </a:r>
            <a:r>
              <a:rPr b="1" lang="en-US" sz="3000">
                <a:solidFill>
                  <a:srgbClr val="0E101A"/>
                </a:solidFill>
              </a:rPr>
              <a:t> Tonight.</a:t>
            </a:r>
            <a:endParaRPr b="1" sz="3000">
              <a:latin typeface="Arial"/>
              <a:ea typeface="Arial"/>
              <a:cs typeface="Arial"/>
              <a:sym typeface="Arial"/>
            </a:endParaRPr>
          </a:p>
          <a:p>
            <a:pPr indent="0" lvl="0" marL="0" rtl="0" algn="l">
              <a:lnSpc>
                <a:spcPct val="138000"/>
              </a:lnSpc>
              <a:spcBef>
                <a:spcPts val="0"/>
              </a:spcBef>
              <a:spcAft>
                <a:spcPts val="0"/>
              </a:spcAft>
              <a:buClr>
                <a:schemeClr val="dk1"/>
              </a:buClr>
              <a:buSzPts val="1100"/>
              <a:buFont typeface="Arial"/>
              <a:buNone/>
            </a:pPr>
            <a:r>
              <a:t/>
            </a:r>
            <a:endParaRPr sz="2900">
              <a:latin typeface="Arial"/>
              <a:ea typeface="Arial"/>
              <a:cs typeface="Arial"/>
              <a:sym typeface="Arial"/>
            </a:endParaRPr>
          </a:p>
          <a:p>
            <a:pPr indent="0" lvl="0" marL="0" rtl="0" algn="l">
              <a:lnSpc>
                <a:spcPct val="100000"/>
              </a:lnSpc>
              <a:spcBef>
                <a:spcPts val="0"/>
              </a:spcBef>
              <a:spcAft>
                <a:spcPts val="0"/>
              </a:spcAft>
              <a:buSzPts val="1800"/>
              <a:buNone/>
            </a:pPr>
            <a:r>
              <a:t/>
            </a:r>
            <a:endParaRPr sz="2900">
              <a:latin typeface="Arial"/>
              <a:ea typeface="Arial"/>
              <a:cs typeface="Arial"/>
              <a:sym typeface="Arial"/>
            </a:endParaRPr>
          </a:p>
          <a:p>
            <a:pPr indent="0" lvl="0" marL="0" rtl="0" algn="l">
              <a:lnSpc>
                <a:spcPct val="100000"/>
              </a:lnSpc>
              <a:spcBef>
                <a:spcPts val="0"/>
              </a:spcBef>
              <a:spcAft>
                <a:spcPts val="0"/>
              </a:spcAft>
              <a:buSzPts val="1800"/>
              <a:buNone/>
            </a:pPr>
            <a:r>
              <a:t/>
            </a:r>
            <a:endParaRPr sz="2900">
              <a:latin typeface="Arial"/>
              <a:ea typeface="Arial"/>
              <a:cs typeface="Arial"/>
              <a:sym typeface="Arial"/>
            </a:endParaRPr>
          </a:p>
          <a:p>
            <a:pPr indent="0" lvl="0" marL="0" rtl="0" algn="l">
              <a:lnSpc>
                <a:spcPct val="100000"/>
              </a:lnSpc>
              <a:spcBef>
                <a:spcPts val="0"/>
              </a:spcBef>
              <a:spcAft>
                <a:spcPts val="0"/>
              </a:spcAft>
              <a:buSzPts val="1800"/>
              <a:buNone/>
            </a:pPr>
            <a:r>
              <a:t/>
            </a:r>
            <a:endParaRPr sz="2900">
              <a:latin typeface="Arial"/>
              <a:ea typeface="Arial"/>
              <a:cs typeface="Arial"/>
              <a:sym typeface="Arial"/>
            </a:endParaRPr>
          </a:p>
          <a:p>
            <a:pPr indent="0" lvl="0" marL="0" rtl="0" algn="l">
              <a:lnSpc>
                <a:spcPct val="100000"/>
              </a:lnSpc>
              <a:spcBef>
                <a:spcPts val="0"/>
              </a:spcBef>
              <a:spcAft>
                <a:spcPts val="0"/>
              </a:spcAft>
              <a:buSzPts val="1800"/>
              <a:buNone/>
            </a:pPr>
            <a:r>
              <a:t/>
            </a:r>
            <a:endParaRPr sz="2900">
              <a:highlight>
                <a:srgbClr val="FFFF00"/>
              </a:highlight>
              <a:latin typeface="Arial"/>
              <a:ea typeface="Arial"/>
              <a:cs typeface="Arial"/>
              <a:sym typeface="Arial"/>
            </a:endParaRPr>
          </a:p>
          <a:p>
            <a:pPr indent="0" lvl="0" marL="0" rtl="0" algn="l">
              <a:lnSpc>
                <a:spcPct val="100000"/>
              </a:lnSpc>
              <a:spcBef>
                <a:spcPts val="0"/>
              </a:spcBef>
              <a:spcAft>
                <a:spcPts val="0"/>
              </a:spcAft>
              <a:buSzPts val="1800"/>
              <a:buNone/>
            </a:pPr>
            <a:r>
              <a:rPr lang="en-US" sz="2900">
                <a:latin typeface="Arial"/>
                <a:ea typeface="Arial"/>
                <a:cs typeface="Arial"/>
                <a:sym typeface="Arial"/>
              </a:rPr>
              <a:t>For any questions, comments or concerns contact</a:t>
            </a:r>
            <a:endParaRPr sz="2900">
              <a:latin typeface="Arial"/>
              <a:ea typeface="Arial"/>
              <a:cs typeface="Arial"/>
              <a:sym typeface="Arial"/>
            </a:endParaRPr>
          </a:p>
          <a:p>
            <a:pPr indent="0" lvl="0" marL="0" rtl="0" algn="l">
              <a:lnSpc>
                <a:spcPct val="100000"/>
              </a:lnSpc>
              <a:spcBef>
                <a:spcPts val="0"/>
              </a:spcBef>
              <a:spcAft>
                <a:spcPts val="0"/>
              </a:spcAft>
              <a:buSzPts val="1800"/>
              <a:buNone/>
            </a:pPr>
            <a:r>
              <a:rPr b="1" lang="en-US" sz="2900">
                <a:latin typeface="Arial"/>
                <a:ea typeface="Arial"/>
                <a:cs typeface="Arial"/>
                <a:sym typeface="Arial"/>
              </a:rPr>
              <a:t>C/Torre @ (407)-773-0450</a:t>
            </a:r>
            <a:endParaRPr b="1" sz="2900">
              <a:latin typeface="Arial"/>
              <a:ea typeface="Arial"/>
              <a:cs typeface="Arial"/>
              <a:sym typeface="Arial"/>
            </a:endParaRPr>
          </a:p>
          <a:p>
            <a:pPr indent="0" lvl="0" marL="0" rtl="0" algn="l">
              <a:lnSpc>
                <a:spcPct val="100000"/>
              </a:lnSpc>
              <a:spcBef>
                <a:spcPts val="0"/>
              </a:spcBef>
              <a:spcAft>
                <a:spcPts val="0"/>
              </a:spcAft>
              <a:buSzPts val="1800"/>
              <a:buNone/>
            </a:pPr>
            <a:r>
              <a:t/>
            </a:r>
            <a:endParaRPr sz="2900">
              <a:latin typeface="Arial"/>
              <a:ea typeface="Arial"/>
              <a:cs typeface="Arial"/>
              <a:sym typeface="Arial"/>
            </a:endParaRPr>
          </a:p>
        </p:txBody>
      </p:sp>
      <p:pic>
        <p:nvPicPr>
          <p:cNvPr id="366" name="Google Shape;366;g244c0a76982_1_12"/>
          <p:cNvPicPr preferRelativeResize="0"/>
          <p:nvPr/>
        </p:nvPicPr>
        <p:blipFill>
          <a:blip r:embed="rId3">
            <a:alphaModFix/>
          </a:blip>
          <a:stretch>
            <a:fillRect/>
          </a:stretch>
        </p:blipFill>
        <p:spPr>
          <a:xfrm>
            <a:off x="7175275" y="2520638"/>
            <a:ext cx="2548550" cy="2548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g244c0a76982_2_100"/>
          <p:cNvSpPr txBox="1"/>
          <p:nvPr>
            <p:ph type="title"/>
          </p:nvPr>
        </p:nvSpPr>
        <p:spPr>
          <a:xfrm>
            <a:off x="146304" y="166784"/>
            <a:ext cx="94245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Weekly Uniform Reminder</a:t>
            </a:r>
            <a:endParaRPr/>
          </a:p>
        </p:txBody>
      </p:sp>
      <p:sp>
        <p:nvSpPr>
          <p:cNvPr id="372" name="Google Shape;372;g244c0a76982_2_100"/>
          <p:cNvSpPr txBox="1"/>
          <p:nvPr/>
        </p:nvSpPr>
        <p:spPr>
          <a:xfrm>
            <a:off x="4832175" y="1698513"/>
            <a:ext cx="4677900" cy="18471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Grade insignia (officer or enlisted) worn on both lapels. Place insignia halfway up the seam, resting on but not over it. Bottom of insignia is horizontal with the ground.</a:t>
            </a:r>
            <a:endParaRPr b="0" i="0" sz="2400" u="none" cap="none" strike="noStrike">
              <a:solidFill>
                <a:srgbClr val="000000"/>
              </a:solidFill>
              <a:latin typeface="Calibri"/>
              <a:ea typeface="Calibri"/>
              <a:cs typeface="Calibri"/>
              <a:sym typeface="Calibri"/>
            </a:endParaRPr>
          </a:p>
        </p:txBody>
      </p:sp>
      <p:pic>
        <p:nvPicPr>
          <p:cNvPr id="373" name="Google Shape;373;g244c0a76982_2_100"/>
          <p:cNvPicPr preferRelativeResize="0"/>
          <p:nvPr/>
        </p:nvPicPr>
        <p:blipFill>
          <a:blip r:embed="rId3">
            <a:alphaModFix/>
          </a:blip>
          <a:stretch>
            <a:fillRect/>
          </a:stretch>
        </p:blipFill>
        <p:spPr>
          <a:xfrm>
            <a:off x="4022527" y="4061849"/>
            <a:ext cx="5487549" cy="2578100"/>
          </a:xfrm>
          <a:prstGeom prst="rect">
            <a:avLst/>
          </a:prstGeom>
          <a:noFill/>
          <a:ln>
            <a:noFill/>
          </a:ln>
        </p:spPr>
      </p:pic>
      <p:pic>
        <p:nvPicPr>
          <p:cNvPr id="374" name="Google Shape;374;g244c0a76982_2_100"/>
          <p:cNvPicPr preferRelativeResize="0"/>
          <p:nvPr/>
        </p:nvPicPr>
        <p:blipFill>
          <a:blip r:embed="rId4">
            <a:alphaModFix/>
          </a:blip>
          <a:stretch>
            <a:fillRect/>
          </a:stretch>
        </p:blipFill>
        <p:spPr>
          <a:xfrm>
            <a:off x="146297" y="1553358"/>
            <a:ext cx="3108850" cy="2158430"/>
          </a:xfrm>
          <a:prstGeom prst="rect">
            <a:avLst/>
          </a:prstGeom>
          <a:noFill/>
          <a:ln>
            <a:noFill/>
          </a:ln>
        </p:spPr>
      </p:pic>
      <p:pic>
        <p:nvPicPr>
          <p:cNvPr id="375" name="Google Shape;375;g244c0a76982_2_100"/>
          <p:cNvPicPr preferRelativeResize="0"/>
          <p:nvPr/>
        </p:nvPicPr>
        <p:blipFill>
          <a:blip r:embed="rId5">
            <a:alphaModFix/>
          </a:blip>
          <a:stretch>
            <a:fillRect/>
          </a:stretch>
        </p:blipFill>
        <p:spPr>
          <a:xfrm>
            <a:off x="423028" y="4061876"/>
            <a:ext cx="3108851" cy="261661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g244dc6b78f3_1_0"/>
          <p:cNvSpPr txBox="1"/>
          <p:nvPr>
            <p:ph type="title"/>
          </p:nvPr>
        </p:nvSpPr>
        <p:spPr>
          <a:xfrm>
            <a:off x="146304" y="166784"/>
            <a:ext cx="94245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Speaking of uniforms…</a:t>
            </a:r>
            <a:endParaRPr/>
          </a:p>
        </p:txBody>
      </p:sp>
      <p:sp>
        <p:nvSpPr>
          <p:cNvPr id="381" name="Google Shape;381;g244dc6b78f3_1_0"/>
          <p:cNvSpPr txBox="1"/>
          <p:nvPr/>
        </p:nvSpPr>
        <p:spPr>
          <a:xfrm>
            <a:off x="547225" y="1927200"/>
            <a:ext cx="91365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latin typeface="Calibri"/>
                <a:ea typeface="Calibri"/>
                <a:cs typeface="Calibri"/>
                <a:sym typeface="Calibri"/>
              </a:rPr>
              <a:t>The following cadets need to turn in  uniforms ASAP</a:t>
            </a:r>
            <a:endParaRPr sz="2600">
              <a:latin typeface="Calibri"/>
              <a:ea typeface="Calibri"/>
              <a:cs typeface="Calibri"/>
              <a:sym typeface="Calibri"/>
            </a:endParaRPr>
          </a:p>
        </p:txBody>
      </p:sp>
      <p:graphicFrame>
        <p:nvGraphicFramePr>
          <p:cNvPr id="382" name="Google Shape;382;g244dc6b78f3_1_0"/>
          <p:cNvGraphicFramePr/>
          <p:nvPr/>
        </p:nvGraphicFramePr>
        <p:xfrm>
          <a:off x="952513" y="2651913"/>
          <a:ext cx="3000000" cy="3000000"/>
        </p:xfrm>
        <a:graphic>
          <a:graphicData uri="http://schemas.openxmlformats.org/drawingml/2006/table">
            <a:tbl>
              <a:tblPr>
                <a:noFill/>
                <a:tableStyleId>{4CAADCAD-9B5F-4382-B55F-676332FF7108}</a:tableStyleId>
              </a:tblPr>
              <a:tblGrid>
                <a:gridCol w="3874525"/>
                <a:gridCol w="3874525"/>
              </a:tblGrid>
              <a:tr h="636125">
                <a:tc>
                  <a:txBody>
                    <a:bodyPr/>
                    <a:lstStyle/>
                    <a:p>
                      <a:pPr indent="0" lvl="0" marL="0" rtl="0" algn="l">
                        <a:spcBef>
                          <a:spcPts val="0"/>
                        </a:spcBef>
                        <a:spcAft>
                          <a:spcPts val="0"/>
                        </a:spcAft>
                        <a:buNone/>
                      </a:pPr>
                      <a:r>
                        <a:rPr lang="en-US" sz="2200"/>
                        <a:t>Baruch, Natalie</a:t>
                      </a:r>
                      <a:endParaRPr sz="2200"/>
                    </a:p>
                  </a:txBody>
                  <a:tcPr marT="91425" marB="91425" marR="91425" marL="91425"/>
                </a:tc>
                <a:tc>
                  <a:txBody>
                    <a:bodyPr/>
                    <a:lstStyle/>
                    <a:p>
                      <a:pPr indent="0" lvl="0" marL="0" rtl="0" algn="l">
                        <a:spcBef>
                          <a:spcPts val="0"/>
                        </a:spcBef>
                        <a:spcAft>
                          <a:spcPts val="0"/>
                        </a:spcAft>
                        <a:buNone/>
                      </a:pPr>
                      <a:r>
                        <a:rPr lang="en-US" sz="2200"/>
                        <a:t>Howe, Jonah</a:t>
                      </a:r>
                      <a:endParaRPr sz="2200"/>
                    </a:p>
                  </a:txBody>
                  <a:tcPr marT="91425" marB="91425" marR="91425" marL="91425"/>
                </a:tc>
              </a:tr>
              <a:tr h="636125">
                <a:tc>
                  <a:txBody>
                    <a:bodyPr/>
                    <a:lstStyle/>
                    <a:p>
                      <a:pPr indent="0" lvl="0" marL="0" rtl="0" algn="l">
                        <a:spcBef>
                          <a:spcPts val="0"/>
                        </a:spcBef>
                        <a:spcAft>
                          <a:spcPts val="0"/>
                        </a:spcAft>
                        <a:buNone/>
                      </a:pPr>
                      <a:r>
                        <a:rPr lang="en-US" sz="2200"/>
                        <a:t>Beacham, Matthew</a:t>
                      </a:r>
                      <a:endParaRPr sz="2200"/>
                    </a:p>
                  </a:txBody>
                  <a:tcPr marT="91425" marB="91425" marR="91425" marL="91425"/>
                </a:tc>
                <a:tc>
                  <a:txBody>
                    <a:bodyPr/>
                    <a:lstStyle/>
                    <a:p>
                      <a:pPr indent="0" lvl="0" marL="0" rtl="0" algn="l">
                        <a:spcBef>
                          <a:spcPts val="0"/>
                        </a:spcBef>
                        <a:spcAft>
                          <a:spcPts val="0"/>
                        </a:spcAft>
                        <a:buNone/>
                      </a:pPr>
                      <a:r>
                        <a:rPr lang="en-US" sz="2200"/>
                        <a:t>Lopez, Carlos</a:t>
                      </a:r>
                      <a:endParaRPr sz="2200"/>
                    </a:p>
                  </a:txBody>
                  <a:tcPr marT="91425" marB="91425" marR="91425" marL="91425"/>
                </a:tc>
              </a:tr>
              <a:tr h="636125">
                <a:tc>
                  <a:txBody>
                    <a:bodyPr/>
                    <a:lstStyle/>
                    <a:p>
                      <a:pPr indent="0" lvl="0" marL="0" rtl="0" algn="l">
                        <a:spcBef>
                          <a:spcPts val="0"/>
                        </a:spcBef>
                        <a:spcAft>
                          <a:spcPts val="0"/>
                        </a:spcAft>
                        <a:buNone/>
                      </a:pPr>
                      <a:r>
                        <a:rPr lang="en-US" sz="2200"/>
                        <a:t>Bermudez, Jasmin</a:t>
                      </a:r>
                      <a:endParaRPr sz="2200"/>
                    </a:p>
                  </a:txBody>
                  <a:tcPr marT="91425" marB="91425" marR="91425" marL="91425"/>
                </a:tc>
                <a:tc>
                  <a:txBody>
                    <a:bodyPr/>
                    <a:lstStyle/>
                    <a:p>
                      <a:pPr indent="0" lvl="0" marL="0" rtl="0" algn="l">
                        <a:spcBef>
                          <a:spcPts val="0"/>
                        </a:spcBef>
                        <a:spcAft>
                          <a:spcPts val="0"/>
                        </a:spcAft>
                        <a:buNone/>
                      </a:pPr>
                      <a:r>
                        <a:rPr lang="en-US" sz="2200"/>
                        <a:t>Nazario, Victor</a:t>
                      </a:r>
                      <a:endParaRPr sz="2200"/>
                    </a:p>
                  </a:txBody>
                  <a:tcPr marT="91425" marB="91425" marR="91425" marL="91425"/>
                </a:tc>
              </a:tr>
              <a:tr h="636125">
                <a:tc>
                  <a:txBody>
                    <a:bodyPr/>
                    <a:lstStyle/>
                    <a:p>
                      <a:pPr indent="0" lvl="0" marL="0" rtl="0" algn="l">
                        <a:spcBef>
                          <a:spcPts val="0"/>
                        </a:spcBef>
                        <a:spcAft>
                          <a:spcPts val="0"/>
                        </a:spcAft>
                        <a:buNone/>
                      </a:pPr>
                      <a:r>
                        <a:rPr lang="en-US" sz="2200"/>
                        <a:t>Burgess, Nehemaih</a:t>
                      </a:r>
                      <a:endParaRPr sz="2200"/>
                    </a:p>
                  </a:txBody>
                  <a:tcPr marT="91425" marB="91425" marR="91425" marL="91425"/>
                </a:tc>
                <a:tc>
                  <a:txBody>
                    <a:bodyPr/>
                    <a:lstStyle/>
                    <a:p>
                      <a:pPr indent="0" lvl="0" marL="0" rtl="0" algn="l">
                        <a:spcBef>
                          <a:spcPts val="0"/>
                        </a:spcBef>
                        <a:spcAft>
                          <a:spcPts val="0"/>
                        </a:spcAft>
                        <a:buNone/>
                      </a:pPr>
                      <a:r>
                        <a:rPr lang="en-US" sz="2200"/>
                        <a:t>Ndungu, LIndsey</a:t>
                      </a:r>
                      <a:endParaRPr sz="2200"/>
                    </a:p>
                  </a:txBody>
                  <a:tcPr marT="91425" marB="91425" marR="91425" marL="91425"/>
                </a:tc>
              </a:tr>
              <a:tr h="636125">
                <a:tc>
                  <a:txBody>
                    <a:bodyPr/>
                    <a:lstStyle/>
                    <a:p>
                      <a:pPr indent="0" lvl="0" marL="0" rtl="0" algn="l">
                        <a:spcBef>
                          <a:spcPts val="0"/>
                        </a:spcBef>
                        <a:spcAft>
                          <a:spcPts val="0"/>
                        </a:spcAft>
                        <a:buNone/>
                      </a:pPr>
                      <a:r>
                        <a:rPr lang="en-US" sz="2200"/>
                        <a:t>Chavez, Jorge</a:t>
                      </a:r>
                      <a:endParaRPr sz="2200"/>
                    </a:p>
                  </a:txBody>
                  <a:tcPr marT="91425" marB="91425" marR="91425" marL="91425"/>
                </a:tc>
                <a:tc>
                  <a:txBody>
                    <a:bodyPr/>
                    <a:lstStyle/>
                    <a:p>
                      <a:pPr indent="0" lvl="0" marL="0" rtl="0" algn="l">
                        <a:spcBef>
                          <a:spcPts val="0"/>
                        </a:spcBef>
                        <a:spcAft>
                          <a:spcPts val="0"/>
                        </a:spcAft>
                        <a:buNone/>
                      </a:pPr>
                      <a:r>
                        <a:rPr lang="en-US" sz="2200"/>
                        <a:t>Ovalles, Layla</a:t>
                      </a:r>
                      <a:endParaRPr sz="2200"/>
                    </a:p>
                  </a:txBody>
                  <a:tcPr marT="91425" marB="91425" marR="91425" marL="91425"/>
                </a:tc>
              </a:tr>
              <a:tr h="636125">
                <a:tc>
                  <a:txBody>
                    <a:bodyPr/>
                    <a:lstStyle/>
                    <a:p>
                      <a:pPr indent="0" lvl="0" marL="0" rtl="0" algn="l">
                        <a:spcBef>
                          <a:spcPts val="0"/>
                        </a:spcBef>
                        <a:spcAft>
                          <a:spcPts val="0"/>
                        </a:spcAft>
                        <a:buNone/>
                      </a:pPr>
                      <a:r>
                        <a:rPr lang="en-US" sz="2200"/>
                        <a:t>Goldstein, Noah</a:t>
                      </a:r>
                      <a:endParaRPr sz="2200"/>
                    </a:p>
                  </a:txBody>
                  <a:tcPr marT="91425" marB="91425" marR="91425" marL="91425"/>
                </a:tc>
                <a:tc>
                  <a:txBody>
                    <a:bodyPr/>
                    <a:lstStyle/>
                    <a:p>
                      <a:pPr indent="0" lvl="0" marL="0" rtl="0" algn="l">
                        <a:spcBef>
                          <a:spcPts val="0"/>
                        </a:spcBef>
                        <a:spcAft>
                          <a:spcPts val="0"/>
                        </a:spcAft>
                        <a:buNone/>
                      </a:pPr>
                      <a:r>
                        <a:t/>
                      </a:r>
                      <a:endParaRPr sz="2200"/>
                    </a:p>
                  </a:txBody>
                  <a:tcPr marT="91425" marB="91425" marR="91425" marL="914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g244c0a76982_2_3"/>
          <p:cNvSpPr txBox="1"/>
          <p:nvPr>
            <p:ph idx="1" type="body"/>
          </p:nvPr>
        </p:nvSpPr>
        <p:spPr>
          <a:xfrm>
            <a:off x="146326" y="1616250"/>
            <a:ext cx="9424500" cy="5408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sz="2400"/>
              <a:t>All cadets who are NOT returning to AFJROTC next year must return all uniform items. Anyone who does not return uniform items CAN NOT graduate. If you have not already returned your uniform please do so IMMEDIATELY! </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rPr lang="en-US" sz="2400"/>
              <a:t>           </a:t>
            </a:r>
            <a:r>
              <a:rPr lang="en-US" sz="2400" u="sng">
                <a:solidFill>
                  <a:schemeClr val="hlink"/>
                </a:solidFill>
                <a:hlinkClick r:id="rId3"/>
              </a:rPr>
              <a:t>https://tinyurl.com/FL-802LGS</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rPr lang="en-US" sz="2400"/>
              <a:t>Items to be returned: Shirt, Pants, Belt, Flight Cap,</a:t>
            </a:r>
            <a:endParaRPr sz="2400"/>
          </a:p>
          <a:p>
            <a:pPr indent="0" lvl="0" marL="0" rtl="0" algn="l">
              <a:lnSpc>
                <a:spcPct val="90000"/>
              </a:lnSpc>
              <a:spcBef>
                <a:spcPts val="0"/>
              </a:spcBef>
              <a:spcAft>
                <a:spcPts val="0"/>
              </a:spcAft>
              <a:buClr>
                <a:schemeClr val="dk1"/>
              </a:buClr>
              <a:buSzPts val="2400"/>
              <a:buNone/>
            </a:pPr>
            <a:r>
              <a:rPr lang="en-US" sz="2400"/>
              <a:t> Service Coat, and Lightweight Jacket</a:t>
            </a:r>
            <a:endParaRPr sz="2400"/>
          </a:p>
          <a:p>
            <a:pPr indent="0" lvl="0" marL="0" rtl="0" algn="l">
              <a:lnSpc>
                <a:spcPct val="90000"/>
              </a:lnSpc>
              <a:spcBef>
                <a:spcPts val="0"/>
              </a:spcBef>
              <a:spcAft>
                <a:spcPts val="0"/>
              </a:spcAft>
              <a:buClr>
                <a:schemeClr val="dk1"/>
              </a:buClr>
              <a:buSzPts val="2400"/>
              <a:buNone/>
            </a:pPr>
            <a:r>
              <a:rPr lang="en-US" sz="2400"/>
              <a:t>All items must be dry cleaned PRIOR to return.</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rPr lang="en-US" sz="2400"/>
              <a:t>Questions, comments, concerns, contact C/SMSgt Anthony Torres at (775) 544-0842 or 4806810625@studnets.ocps.net</a:t>
            </a:r>
            <a:endParaRPr sz="2400"/>
          </a:p>
        </p:txBody>
      </p:sp>
      <p:sp>
        <p:nvSpPr>
          <p:cNvPr id="388" name="Google Shape;388;g244c0a76982_2_3"/>
          <p:cNvSpPr txBox="1"/>
          <p:nvPr>
            <p:ph type="title"/>
          </p:nvPr>
        </p:nvSpPr>
        <p:spPr>
          <a:xfrm>
            <a:off x="146304" y="166809"/>
            <a:ext cx="94245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Uniform Return Information</a:t>
            </a:r>
            <a:endParaRPr/>
          </a:p>
        </p:txBody>
      </p:sp>
      <p:pic>
        <p:nvPicPr>
          <p:cNvPr id="389" name="Google Shape;389;g244c0a76982_2_3"/>
          <p:cNvPicPr preferRelativeResize="0"/>
          <p:nvPr/>
        </p:nvPicPr>
        <p:blipFill rotWithShape="1">
          <a:blip r:embed="rId4">
            <a:alphaModFix/>
          </a:blip>
          <a:srcRect b="0" l="0" r="0" t="0"/>
          <a:stretch/>
        </p:blipFill>
        <p:spPr>
          <a:xfrm>
            <a:off x="6713350" y="2891700"/>
            <a:ext cx="2857500" cy="2857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riefing Templat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Brief Background">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Cuevas, Diego A.</dc:creator>
</cp:coreProperties>
</file>