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X/qtnLUCqgWIAtKpuh5dz1kUW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ff7f11043_0_1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g2aff7f11043_0_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aff7f11043_0_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" name="Google Shape;238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0122787f2_2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0122787f2_2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d7677b1f6_0_242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g1ed7677b1f6_0_24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1ed7677b1f6_0_242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1816002482@students.ocps.net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taff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ergean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16th 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ff7f11043_0_1"/>
          <p:cNvSpPr txBox="1"/>
          <p:nvPr/>
        </p:nvSpPr>
        <p:spPr>
          <a:xfrm>
            <a:off x="1642733" y="394503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Congratulations to Elias Lopez!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aff7f11043_0_1"/>
          <p:cNvSpPr/>
          <p:nvPr/>
        </p:nvSpPr>
        <p:spPr>
          <a:xfrm>
            <a:off x="0" y="1688653"/>
            <a:ext cx="101202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2413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Congratulations to our Deputy Group Commander for getting into the United States Air Force Academy!!!</a:t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If you see Cadet Lopez remember to congratulate him!</a:t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aff7f11043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153" y="4026501"/>
            <a:ext cx="3007475" cy="29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33" name="Google Shape;233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Who wrote the Constitution?</a:t>
            </a:r>
            <a:endParaRPr sz="3534"/>
          </a:p>
        </p:txBody>
      </p:sp>
      <p:sp>
        <p:nvSpPr>
          <p:cNvPr id="235" name="Google Shape;235;gfb4207d963_0_182"/>
          <p:cNvSpPr txBox="1"/>
          <p:nvPr/>
        </p:nvSpPr>
        <p:spPr>
          <a:xfrm>
            <a:off x="3004700" y="3276663"/>
            <a:ext cx="43692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Madison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(1/20)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Staff Meeting (1/17)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</p:txBody>
      </p:sp>
      <p:sp>
        <p:nvSpPr>
          <p:cNvPr id="242" name="Google Shape;242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48" name="Google Shape;248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</a:t>
            </a:r>
            <a:r>
              <a:rPr b="1" lang="en-US" sz="2900">
                <a:solidFill>
                  <a:srgbClr val="FF0000"/>
                </a:solidFill>
              </a:rPr>
              <a:t>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</a:t>
            </a:r>
            <a:r>
              <a:rPr b="1" lang="en-US" sz="2900" u="sng">
                <a:solidFill>
                  <a:srgbClr val="FF0000"/>
                </a:solidFill>
              </a:rPr>
              <a:t>208068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@students.ocps.net</a:t>
            </a:r>
            <a:r>
              <a:rPr i="0" lang="en-US" sz="2900" cap="none" strike="noStrike">
                <a:solidFill>
                  <a:schemeClr val="dk1"/>
                </a:solidFill>
              </a:rPr>
              <a:t> or </a:t>
            </a:r>
            <a:r>
              <a:rPr b="1" i="0" lang="en-US" sz="2900" cap="none" strike="noStrike">
                <a:solidFill>
                  <a:srgbClr val="FF0000"/>
                </a:solidFill>
              </a:rPr>
              <a:t>(689)-229-0443</a:t>
            </a:r>
            <a:endParaRPr b="1" i="0" sz="2900" cap="none" strike="noStrike">
              <a:solidFill>
                <a:srgbClr val="FF0000"/>
              </a:solidFill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</a:t>
            </a:r>
            <a:r>
              <a:rPr lang="en-US" sz="2900">
                <a:solidFill>
                  <a:schemeClr val="dk1"/>
                </a:solidFill>
              </a:rPr>
              <a:t>Bray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      					 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Madera-Bravo</a:t>
            </a: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         Saint Franc-Alpha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Meet at the 900 building in PT gear by 1430. </a:t>
            </a:r>
            <a:r>
              <a:rPr b="1" lang="en-US" sz="3000">
                <a:solidFill>
                  <a:schemeClr val="dk1"/>
                </a:solidFill>
              </a:rPr>
              <a:t>Thursdays only.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193" name="Google Shape;193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</a:t>
            </a:r>
            <a:r>
              <a:rPr lang="en-US" sz="2899" u="sng"/>
              <a:t>20 </a:t>
            </a:r>
            <a:r>
              <a:rPr lang="en-US" sz="2899" u="sng"/>
              <a:t>January</a:t>
            </a:r>
            <a:r>
              <a:rPr lang="en-US" sz="2899" u="sng"/>
              <a:t>, from 0730-1330</a:t>
            </a:r>
            <a:endParaRPr sz="2899" u="sng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203" name="Google Shape;203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204" name="Google Shape;204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0122787f2_2_0"/>
          <p:cNvSpPr txBox="1"/>
          <p:nvPr>
            <p:ph type="title"/>
          </p:nvPr>
        </p:nvSpPr>
        <p:spPr>
          <a:xfrm>
            <a:off x="397672" y="100557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Dillard Street Dragon Festival</a:t>
            </a:r>
            <a:endParaRPr b="1"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g2b0122787f2_2_0"/>
          <p:cNvSpPr txBox="1"/>
          <p:nvPr>
            <p:ph idx="1" type="body"/>
          </p:nvPr>
        </p:nvSpPr>
        <p:spPr>
          <a:xfrm>
            <a:off x="224093" y="1567546"/>
            <a:ext cx="6867300" cy="62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Dillard Street Elementary is hosting their annual Dragon Festival on 19 January and requests that we assist. It includes: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25450" lvl="0" marL="55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 up begins at 4 PM; the actual festival is from 5-7PM; cleanup is until 8 PM.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2545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Cadets will be assisting with stations/ activities such as bounce houses and carnival games.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would like to be CIC for this event, please contact C/ Agrafena Ritz at </a:t>
            </a: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1816002482@students.ocps.net</a:t>
            </a: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58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2b0122787f2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108" y="2805882"/>
            <a:ext cx="2742658" cy="230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d7677b1f6_0_242"/>
          <p:cNvSpPr txBox="1"/>
          <p:nvPr>
            <p:ph type="title"/>
          </p:nvPr>
        </p:nvSpPr>
        <p:spPr>
          <a:xfrm>
            <a:off x="230509" y="106938"/>
            <a:ext cx="9660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Group Staff Meeting</a:t>
            </a:r>
            <a:endParaRPr/>
          </a:p>
        </p:txBody>
      </p:sp>
      <p:sp>
        <p:nvSpPr>
          <p:cNvPr id="218" name="Google Shape;218;g1ed7677b1f6_0_242"/>
          <p:cNvSpPr txBox="1"/>
          <p:nvPr/>
        </p:nvSpPr>
        <p:spPr>
          <a:xfrm>
            <a:off x="850" y="1636350"/>
            <a:ext cx="101202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525" lIns="114525" spcFirstLastPara="1" rIns="114525" wrap="square" tIns="114525">
            <a:spAutoFit/>
          </a:bodyPr>
          <a:lstStyle/>
          <a:p>
            <a:pPr indent="-431800" lvl="0" marL="55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Group staff meeting this Wednesday from 1330-1430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55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Everyone on group staff and flight commanders are required to come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55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We’ll  be taking pictures so wear your Combo 2!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ed7677b1f6_0_242"/>
          <p:cNvSpPr txBox="1"/>
          <p:nvPr/>
        </p:nvSpPr>
        <p:spPr>
          <a:xfrm>
            <a:off x="50" y="6248710"/>
            <a:ext cx="101202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525" lIns="114525" spcFirstLastPara="1" rIns="114525" wrap="square" tIns="114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Capt. Agrafena Ritz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(386) 344-9452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at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1816002482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