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7589825" cx="10120300"/>
  <p:notesSz cx="6858000" cy="9296400"/>
  <p:embeddedFontLst>
    <p:embeddedFont>
      <p:font typeface="Robo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91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gUTaCkFe3+kf3OaJ5KvDk1ecSO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91" orient="horz"/>
        <p:guide pos="31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5682" y="0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922" y="4417381"/>
            <a:ext cx="5028161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31581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5682" y="8831581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9758be2c3_0_26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0" name="Google Shape;210;gf9758be2c3_0_2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gf9758be2c3_0_2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7db01a6590_0_15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g27db01a6590_0_15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4147e92ab1_0_162:notes"/>
          <p:cNvSpPr/>
          <p:nvPr>
            <p:ph idx="2" type="sldImg"/>
          </p:nvPr>
        </p:nvSpPr>
        <p:spPr>
          <a:xfrm>
            <a:off x="1160824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1" name="Google Shape;321;g24147e92ab1_0_162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2" name="Google Shape;322;g24147e92ab1_0_162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426f37d178_0_64:notes"/>
          <p:cNvSpPr/>
          <p:nvPr>
            <p:ph idx="2" type="sldImg"/>
          </p:nvPr>
        </p:nvSpPr>
        <p:spPr>
          <a:xfrm>
            <a:off x="1160824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2" name="Google Shape;332;g2426f37d178_0_64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g2426f37d178_0_64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8da5ca61b6_0_148:notes"/>
          <p:cNvSpPr/>
          <p:nvPr>
            <p:ph idx="2" type="sldImg"/>
          </p:nvPr>
        </p:nvSpPr>
        <p:spPr>
          <a:xfrm>
            <a:off x="1112829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8da5ca61b6_0_148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28da5ca61b6_0_148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8da5ca61b6_0_63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8da5ca61b6_0_63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8da5ca61b6_0_0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8da5ca61b6_0_0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fb4207d963_0_18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5" name="Google Shape;365;gfb4207d963_0_182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37f9c2dc40_0_244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2" name="Google Shape;372;g137f9c2dc40_0_244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3" name="Google Shape;373;g137f9c2dc40_0_244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f9758be2c3_0_121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9" name="Google Shape;379;gf9758be2c3_0_1212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066a9ddb5d_0_67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5" name="Google Shape;225;g1066a9ddb5d_0_67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g1066a9ddb5d_0_67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f9758be2c3_0_339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gf9758be2c3_0_339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e70914e1c5_0_107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8" name="Google Shape;258;g1e70914e1c5_0_107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e7a4f57c2b_0_0:notes"/>
          <p:cNvSpPr/>
          <p:nvPr>
            <p:ph idx="2" type="sldImg"/>
          </p:nvPr>
        </p:nvSpPr>
        <p:spPr>
          <a:xfrm>
            <a:off x="1113103" y="706914"/>
            <a:ext cx="4650900" cy="354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5" name="Google Shape;265;g1e7a4f57c2b_0_0:notes"/>
          <p:cNvSpPr txBox="1"/>
          <p:nvPr>
            <p:ph idx="1" type="body"/>
          </p:nvPr>
        </p:nvSpPr>
        <p:spPr>
          <a:xfrm>
            <a:off x="914922" y="4491004"/>
            <a:ext cx="5028300" cy="4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6" name="Google Shape;266;g1e7a4f57c2b_0_0:notes"/>
          <p:cNvSpPr txBox="1"/>
          <p:nvPr>
            <p:ph idx="12" type="sldNum"/>
          </p:nvPr>
        </p:nvSpPr>
        <p:spPr>
          <a:xfrm>
            <a:off x="3885682" y="8978774"/>
            <a:ext cx="29724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e70914e1c5_0_0:notes"/>
          <p:cNvSpPr/>
          <p:nvPr>
            <p:ph idx="2" type="sldImg"/>
          </p:nvPr>
        </p:nvSpPr>
        <p:spPr>
          <a:xfrm>
            <a:off x="1073150" y="706438"/>
            <a:ext cx="4730700" cy="354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7" name="Google Shape;277;g1e70914e1c5_0_0:notes"/>
          <p:cNvSpPr txBox="1"/>
          <p:nvPr>
            <p:ph idx="1" type="body"/>
          </p:nvPr>
        </p:nvSpPr>
        <p:spPr>
          <a:xfrm>
            <a:off x="914922" y="4491004"/>
            <a:ext cx="5028300" cy="4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8" name="Google Shape;278;g1e70914e1c5_0_0:notes"/>
          <p:cNvSpPr txBox="1"/>
          <p:nvPr>
            <p:ph idx="12" type="sldNum"/>
          </p:nvPr>
        </p:nvSpPr>
        <p:spPr>
          <a:xfrm>
            <a:off x="3885682" y="8978774"/>
            <a:ext cx="29724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7db01a6590_0_0:notes"/>
          <p:cNvSpPr/>
          <p:nvPr>
            <p:ph idx="2" type="sldImg"/>
          </p:nvPr>
        </p:nvSpPr>
        <p:spPr>
          <a:xfrm>
            <a:off x="1112829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8" name="Google Shape;288;g27db01a6590_0_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g27db01a6590_0_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e5f34e6b89_0_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6" name="Google Shape;296;g1e5f34e6b89_0_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g1e5f34e6b89_0_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7db01a6590_0_63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g27db01a6590_0_63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-5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"/>
          <p:cNvCxnSpPr/>
          <p:nvPr/>
        </p:nvCxnSpPr>
        <p:spPr>
          <a:xfrm>
            <a:off x="0" y="1445687"/>
            <a:ext cx="10143467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" name="Google Shape;2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3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695772" y="374073"/>
            <a:ext cx="8728770" cy="1036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3453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541"/>
              <a:buChar char="•"/>
              <a:defRPr sz="3541"/>
            </a:lvl1pPr>
            <a:lvl2pPr indent="-42538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3099"/>
              <a:buChar char="•"/>
              <a:defRPr sz="3099"/>
            </a:lvl2pPr>
            <a:lvl3pPr indent="-397256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Char char="•"/>
              <a:defRPr sz="2656"/>
            </a:lvl3pPr>
            <a:lvl4pPr indent="-369125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4pPr>
            <a:lvl5pPr indent="-369125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5pPr>
            <a:lvl6pPr indent="-369125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6pPr>
            <a:lvl7pPr indent="-369125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7pPr>
            <a:lvl8pPr indent="-369125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8pPr>
            <a:lvl9pPr indent="-369125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89" name="Google Shape;89;p10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/>
          <p:nvPr>
            <p:ph idx="2" type="pic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96" name="Google Shape;96;p11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" type="body"/>
          </p:nvPr>
        </p:nvSpPr>
        <p:spPr>
          <a:xfrm rot="5400000">
            <a:off x="2652316" y="63899"/>
            <a:ext cx="4815682" cy="8728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 rot="5400000">
            <a:off x="5117428" y="2529012"/>
            <a:ext cx="6432037" cy="2182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 rot="5400000">
            <a:off x="689790" y="410071"/>
            <a:ext cx="6432037" cy="642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g1e5dd67b829_0_123"/>
          <p:cNvGrpSpPr/>
          <p:nvPr/>
        </p:nvGrpSpPr>
        <p:grpSpPr>
          <a:xfrm>
            <a:off x="0" y="5760254"/>
            <a:ext cx="10120579" cy="1829633"/>
            <a:chOff x="0" y="3903669"/>
            <a:chExt cx="9144000" cy="1239925"/>
          </a:xfrm>
        </p:grpSpPr>
        <p:sp>
          <p:nvSpPr>
            <p:cNvPr id="113" name="Google Shape;113;g1e5dd67b829_0_12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1e5dd67b829_0_12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1e5dd67b829_0_12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1e5dd67b829_0_12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1e5dd67b829_0_12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g1e5dd67b829_0_123"/>
          <p:cNvSpPr txBox="1"/>
          <p:nvPr>
            <p:ph type="title"/>
          </p:nvPr>
        </p:nvSpPr>
        <p:spPr>
          <a:xfrm>
            <a:off x="344980" y="270517"/>
            <a:ext cx="94302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9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g1e5dd67b829_0_123"/>
          <p:cNvSpPr txBox="1"/>
          <p:nvPr>
            <p:ph idx="1" type="body"/>
          </p:nvPr>
        </p:nvSpPr>
        <p:spPr>
          <a:xfrm>
            <a:off x="344980" y="1950062"/>
            <a:ext cx="9430200" cy="49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lt1"/>
              </a:buClr>
              <a:buSzPts val="3099"/>
              <a:buChar char="•"/>
              <a:defRPr>
                <a:solidFill>
                  <a:schemeClr val="lt1"/>
                </a:solidFill>
              </a:defRPr>
            </a:lvl1pPr>
            <a:lvl2pPr indent="-39725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656"/>
              <a:buChar char="•"/>
              <a:defRPr>
                <a:solidFill>
                  <a:schemeClr val="lt1"/>
                </a:solidFill>
              </a:defRPr>
            </a:lvl2pPr>
            <a:lvl3pPr indent="-369125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213"/>
              <a:buChar char="•"/>
              <a:defRPr>
                <a:solidFill>
                  <a:schemeClr val="lt1"/>
                </a:solidFill>
              </a:defRPr>
            </a:lvl3pPr>
            <a:lvl4pPr indent="-355092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4pPr>
            <a:lvl5pPr indent="-355092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5pPr>
            <a:lvl6pPr indent="-355092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6pPr>
            <a:lvl7pPr indent="-355092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7pPr>
            <a:lvl8pPr indent="-355091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8pPr>
            <a:lvl9pPr indent="-355091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0" name="Google Shape;120;g1e5dd67b829_0_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4866" y="156293"/>
            <a:ext cx="755372" cy="67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e5dd67b829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417" y="15630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e5dd67b829_0_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7399" y="443310"/>
            <a:ext cx="832913" cy="844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147e92ab1_0_175"/>
          <p:cNvSpPr txBox="1"/>
          <p:nvPr>
            <p:ph type="title"/>
          </p:nvPr>
        </p:nvSpPr>
        <p:spPr>
          <a:xfrm>
            <a:off x="695771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24147e92ab1_0_175"/>
          <p:cNvSpPr txBox="1"/>
          <p:nvPr>
            <p:ph idx="1" type="body"/>
          </p:nvPr>
        </p:nvSpPr>
        <p:spPr>
          <a:xfrm>
            <a:off x="695771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g24147e92ab1_0_175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3" name="Google Shape;133;g24147e92ab1_0_175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4" name="Google Shape;134;g24147e92ab1_0_175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5" name="Google Shape;135;g24147e92ab1_0_1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26281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4147e92ab1_0_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0" y="62344"/>
            <a:ext cx="1127342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4147e92ab1_0_1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50"/>
            <a:ext cx="1093595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g24147e92ab1_0_175"/>
          <p:cNvCxnSpPr/>
          <p:nvPr/>
        </p:nvCxnSpPr>
        <p:spPr>
          <a:xfrm>
            <a:off x="0" y="1445687"/>
            <a:ext cx="101433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" name="Google Shape;139;g24147e92ab1_0_1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938963"/>
            <a:ext cx="9966322" cy="4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44c0a76982_2_89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g244c0a76982_2_89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g244c0a76982_2_89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g244c0a76982_2_89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5" name="Google Shape;145;g244c0a76982_2_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44c0a76982_2_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44c0a76982_2_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g244c0a76982_2_89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" name="Google Shape;149;g244c0a76982_2_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2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244c0a76982_2_89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147e92ab1_0_186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3" name="Google Shape;153;g24147e92ab1_0_186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4" name="Google Shape;154;g24147e92ab1_0_186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147e92ab1_0_190"/>
          <p:cNvSpPr txBox="1"/>
          <p:nvPr>
            <p:ph type="title"/>
          </p:nvPr>
        </p:nvSpPr>
        <p:spPr>
          <a:xfrm>
            <a:off x="690501" y="1892192"/>
            <a:ext cx="87288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39"/>
              <a:buFont typeface="Calibri"/>
              <a:buNone/>
              <a:defRPr sz="653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24147e92ab1_0_190"/>
          <p:cNvSpPr txBox="1"/>
          <p:nvPr>
            <p:ph idx="1" type="body"/>
          </p:nvPr>
        </p:nvSpPr>
        <p:spPr>
          <a:xfrm>
            <a:off x="690501" y="5079221"/>
            <a:ext cx="8728800" cy="16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2616"/>
              <a:buNone/>
              <a:defRPr sz="261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2179"/>
              <a:buNone/>
              <a:defRPr sz="2179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962"/>
              <a:buNone/>
              <a:defRPr sz="196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744"/>
              <a:buNone/>
              <a:defRPr sz="1744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744"/>
              <a:buNone/>
              <a:defRPr sz="1744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744"/>
              <a:buNone/>
              <a:defRPr sz="1744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744"/>
              <a:buNone/>
              <a:defRPr sz="1744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744"/>
              <a:buNone/>
              <a:defRPr sz="1744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744"/>
              <a:buNone/>
              <a:defRPr sz="1744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8" name="Google Shape;158;g24147e92ab1_0_190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9" name="Google Shape;159;g24147e92ab1_0_190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0" name="Google Shape;160;g24147e92ab1_0_190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147e92ab1_0_196"/>
          <p:cNvSpPr txBox="1"/>
          <p:nvPr>
            <p:ph type="title"/>
          </p:nvPr>
        </p:nvSpPr>
        <p:spPr>
          <a:xfrm>
            <a:off x="695771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g24147e92ab1_0_196"/>
          <p:cNvSpPr txBox="1"/>
          <p:nvPr>
            <p:ph idx="1" type="body"/>
          </p:nvPr>
        </p:nvSpPr>
        <p:spPr>
          <a:xfrm>
            <a:off x="695772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g24147e92ab1_0_196"/>
          <p:cNvSpPr txBox="1"/>
          <p:nvPr>
            <p:ph idx="2" type="body"/>
          </p:nvPr>
        </p:nvSpPr>
        <p:spPr>
          <a:xfrm>
            <a:off x="5123402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g24147e92ab1_0_196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6" name="Google Shape;166;g24147e92ab1_0_196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7" name="Google Shape;167;g24147e92ab1_0_196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f62be167d5_0_170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f62be167d5_0_170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gf62be167d5_0_170"/>
          <p:cNvSpPr txBox="1"/>
          <p:nvPr>
            <p:ph idx="10" type="dt"/>
          </p:nvPr>
        </p:nvSpPr>
        <p:spPr>
          <a:xfrm>
            <a:off x="6957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0" name="Google Shape;30;gf62be167d5_0_170"/>
          <p:cNvSpPr txBox="1"/>
          <p:nvPr>
            <p:ph idx="11" type="ftr"/>
          </p:nvPr>
        </p:nvSpPr>
        <p:spPr>
          <a:xfrm>
            <a:off x="3352354" y="7034659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1" name="Google Shape;31;gf62be167d5_0_170"/>
          <p:cNvSpPr txBox="1"/>
          <p:nvPr>
            <p:ph idx="12" type="sldNum"/>
          </p:nvPr>
        </p:nvSpPr>
        <p:spPr>
          <a:xfrm>
            <a:off x="71474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gf62be167d5_0_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4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gf62be167d5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gf62be167d5_0_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gf62be167d5_0_170"/>
          <p:cNvCxnSpPr/>
          <p:nvPr/>
        </p:nvCxnSpPr>
        <p:spPr>
          <a:xfrm>
            <a:off x="1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" name="Google Shape;36;gf62be167d5_0_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6938964"/>
            <a:ext cx="10120312" cy="4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147e92ab1_0_203"/>
          <p:cNvSpPr txBox="1"/>
          <p:nvPr>
            <p:ph type="title"/>
          </p:nvPr>
        </p:nvSpPr>
        <p:spPr>
          <a:xfrm>
            <a:off x="697089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g24147e92ab1_0_203"/>
          <p:cNvSpPr txBox="1"/>
          <p:nvPr>
            <p:ph idx="1" type="body"/>
          </p:nvPr>
        </p:nvSpPr>
        <p:spPr>
          <a:xfrm>
            <a:off x="697090" y="1860565"/>
            <a:ext cx="42813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2616"/>
              <a:buNone/>
              <a:defRPr b="1" sz="2616"/>
            </a:lvl1pPr>
            <a:lvl2pPr indent="-2286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None/>
              <a:defRPr b="1" sz="2179"/>
            </a:lvl2pPr>
            <a:lvl3pPr indent="-2286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None/>
              <a:defRPr b="1" sz="1962"/>
            </a:lvl3pPr>
            <a:lvl4pPr indent="-2286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4pPr>
            <a:lvl5pPr indent="-2286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5pPr>
            <a:lvl6pPr indent="-2286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6pPr>
            <a:lvl7pPr indent="-2286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7pPr>
            <a:lvl8pPr indent="-2286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8pPr>
            <a:lvl9pPr indent="-2286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9pPr>
          </a:lstStyle>
          <a:p/>
        </p:txBody>
      </p:sp>
      <p:sp>
        <p:nvSpPr>
          <p:cNvPr id="171" name="Google Shape;171;g24147e92ab1_0_203"/>
          <p:cNvSpPr txBox="1"/>
          <p:nvPr>
            <p:ph idx="2" type="body"/>
          </p:nvPr>
        </p:nvSpPr>
        <p:spPr>
          <a:xfrm>
            <a:off x="697090" y="2772399"/>
            <a:ext cx="42813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g24147e92ab1_0_203"/>
          <p:cNvSpPr txBox="1"/>
          <p:nvPr>
            <p:ph idx="3" type="body"/>
          </p:nvPr>
        </p:nvSpPr>
        <p:spPr>
          <a:xfrm>
            <a:off x="5123403" y="1860565"/>
            <a:ext cx="43023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2616"/>
              <a:buNone/>
              <a:defRPr b="1" sz="2616"/>
            </a:lvl1pPr>
            <a:lvl2pPr indent="-2286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None/>
              <a:defRPr b="1" sz="2179"/>
            </a:lvl2pPr>
            <a:lvl3pPr indent="-2286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None/>
              <a:defRPr b="1" sz="1962"/>
            </a:lvl3pPr>
            <a:lvl4pPr indent="-2286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4pPr>
            <a:lvl5pPr indent="-2286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5pPr>
            <a:lvl6pPr indent="-2286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6pPr>
            <a:lvl7pPr indent="-2286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7pPr>
            <a:lvl8pPr indent="-2286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8pPr>
            <a:lvl9pPr indent="-2286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9pPr>
          </a:lstStyle>
          <a:p/>
        </p:txBody>
      </p:sp>
      <p:sp>
        <p:nvSpPr>
          <p:cNvPr id="173" name="Google Shape;173;g24147e92ab1_0_203"/>
          <p:cNvSpPr txBox="1"/>
          <p:nvPr>
            <p:ph idx="4" type="body"/>
          </p:nvPr>
        </p:nvSpPr>
        <p:spPr>
          <a:xfrm>
            <a:off x="5123403" y="2772399"/>
            <a:ext cx="43023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g24147e92ab1_0_203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5" name="Google Shape;175;g24147e92ab1_0_203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6" name="Google Shape;176;g24147e92ab1_0_203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147e92ab1_0_212"/>
          <p:cNvSpPr txBox="1"/>
          <p:nvPr>
            <p:ph type="title"/>
          </p:nvPr>
        </p:nvSpPr>
        <p:spPr>
          <a:xfrm>
            <a:off x="695771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g24147e92ab1_0_212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0" name="Google Shape;180;g24147e92ab1_0_212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1" name="Google Shape;181;g24147e92ab1_0_212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4147e92ab1_0_217"/>
          <p:cNvSpPr txBox="1"/>
          <p:nvPr>
            <p:ph type="title"/>
          </p:nvPr>
        </p:nvSpPr>
        <p:spPr>
          <a:xfrm>
            <a:off x="697089" y="505989"/>
            <a:ext cx="3264300" cy="177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87"/>
              <a:buFont typeface="Calibri"/>
              <a:buNone/>
              <a:defRPr sz="348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g24147e92ab1_0_217"/>
          <p:cNvSpPr txBox="1"/>
          <p:nvPr>
            <p:ph idx="1" type="body"/>
          </p:nvPr>
        </p:nvSpPr>
        <p:spPr>
          <a:xfrm>
            <a:off x="4302445" y="1092798"/>
            <a:ext cx="5123400" cy="5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0024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3487"/>
              <a:buChar char="•"/>
              <a:defRPr sz="3487"/>
            </a:lvl1pPr>
            <a:lvl2pPr indent="-422402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3052"/>
              <a:buChar char="•"/>
              <a:defRPr sz="3052"/>
            </a:lvl2pPr>
            <a:lvl3pPr indent="-394716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616"/>
              <a:buChar char="•"/>
              <a:defRPr sz="2616"/>
            </a:lvl3pPr>
            <a:lvl4pPr indent="-366966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Char char="•"/>
              <a:defRPr sz="2179"/>
            </a:lvl4pPr>
            <a:lvl5pPr indent="-366966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Char char="•"/>
              <a:defRPr sz="2179"/>
            </a:lvl5pPr>
            <a:lvl6pPr indent="-366966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Char char="•"/>
              <a:defRPr sz="2179"/>
            </a:lvl6pPr>
            <a:lvl7pPr indent="-366966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Char char="•"/>
              <a:defRPr sz="2179"/>
            </a:lvl7pPr>
            <a:lvl8pPr indent="-366966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Char char="•"/>
              <a:defRPr sz="2179"/>
            </a:lvl8pPr>
            <a:lvl9pPr indent="-366966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Char char="•"/>
              <a:defRPr sz="2179"/>
            </a:lvl9pPr>
          </a:lstStyle>
          <a:p/>
        </p:txBody>
      </p:sp>
      <p:sp>
        <p:nvSpPr>
          <p:cNvPr id="185" name="Google Shape;185;g24147e92ab1_0_217"/>
          <p:cNvSpPr txBox="1"/>
          <p:nvPr>
            <p:ph idx="2" type="body"/>
          </p:nvPr>
        </p:nvSpPr>
        <p:spPr>
          <a:xfrm>
            <a:off x="697089" y="2276951"/>
            <a:ext cx="32643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sz="1744"/>
            </a:lvl1pPr>
            <a:lvl2pPr indent="-2286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525"/>
              <a:buNone/>
              <a:defRPr sz="1525"/>
            </a:lvl2pPr>
            <a:lvl3pPr indent="-2286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308"/>
              <a:buNone/>
              <a:defRPr sz="1308"/>
            </a:lvl3pPr>
            <a:lvl4pPr indent="-2286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4pPr>
            <a:lvl5pPr indent="-2286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5pPr>
            <a:lvl6pPr indent="-2286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6pPr>
            <a:lvl7pPr indent="-2286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7pPr>
            <a:lvl8pPr indent="-2286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8pPr>
            <a:lvl9pPr indent="-2286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9pPr>
          </a:lstStyle>
          <a:p/>
        </p:txBody>
      </p:sp>
      <p:sp>
        <p:nvSpPr>
          <p:cNvPr id="186" name="Google Shape;186;g24147e92ab1_0_217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7" name="Google Shape;187;g24147e92ab1_0_217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8" name="Google Shape;188;g24147e92ab1_0_217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4147e92ab1_0_224"/>
          <p:cNvSpPr txBox="1"/>
          <p:nvPr>
            <p:ph type="title"/>
          </p:nvPr>
        </p:nvSpPr>
        <p:spPr>
          <a:xfrm>
            <a:off x="697089" y="505989"/>
            <a:ext cx="3264300" cy="177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87"/>
              <a:buFont typeface="Calibri"/>
              <a:buNone/>
              <a:defRPr sz="348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g24147e92ab1_0_224"/>
          <p:cNvSpPr/>
          <p:nvPr>
            <p:ph idx="2" type="pic"/>
          </p:nvPr>
        </p:nvSpPr>
        <p:spPr>
          <a:xfrm>
            <a:off x="4302445" y="1092798"/>
            <a:ext cx="5123400" cy="5393700"/>
          </a:xfrm>
          <a:prstGeom prst="rect">
            <a:avLst/>
          </a:prstGeom>
          <a:noFill/>
          <a:ln>
            <a:noFill/>
          </a:ln>
        </p:spPr>
      </p:sp>
      <p:sp>
        <p:nvSpPr>
          <p:cNvPr id="192" name="Google Shape;192;g24147e92ab1_0_224"/>
          <p:cNvSpPr txBox="1"/>
          <p:nvPr>
            <p:ph idx="1" type="body"/>
          </p:nvPr>
        </p:nvSpPr>
        <p:spPr>
          <a:xfrm>
            <a:off x="697089" y="2276951"/>
            <a:ext cx="32643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sz="1744"/>
            </a:lvl1pPr>
            <a:lvl2pPr indent="-2286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525"/>
              <a:buNone/>
              <a:defRPr sz="1525"/>
            </a:lvl2pPr>
            <a:lvl3pPr indent="-2286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308"/>
              <a:buNone/>
              <a:defRPr sz="1308"/>
            </a:lvl3pPr>
            <a:lvl4pPr indent="-2286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4pPr>
            <a:lvl5pPr indent="-2286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5pPr>
            <a:lvl6pPr indent="-2286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6pPr>
            <a:lvl7pPr indent="-2286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7pPr>
            <a:lvl8pPr indent="-2286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8pPr>
            <a:lvl9pPr indent="-2286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9pPr>
          </a:lstStyle>
          <a:p/>
        </p:txBody>
      </p:sp>
      <p:sp>
        <p:nvSpPr>
          <p:cNvPr id="193" name="Google Shape;193;g24147e92ab1_0_224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4" name="Google Shape;194;g24147e92ab1_0_224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5" name="Google Shape;195;g24147e92ab1_0_224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147e92ab1_0_231"/>
          <p:cNvSpPr txBox="1"/>
          <p:nvPr>
            <p:ph type="title"/>
          </p:nvPr>
        </p:nvSpPr>
        <p:spPr>
          <a:xfrm>
            <a:off x="695771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g24147e92ab1_0_231"/>
          <p:cNvSpPr txBox="1"/>
          <p:nvPr>
            <p:ph idx="1" type="body"/>
          </p:nvPr>
        </p:nvSpPr>
        <p:spPr>
          <a:xfrm rot="5400000">
            <a:off x="2652329" y="63844"/>
            <a:ext cx="4815600" cy="8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g24147e92ab1_0_231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0" name="Google Shape;200;g24147e92ab1_0_231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1" name="Google Shape;201;g24147e92ab1_0_231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147e92ab1_0_237"/>
          <p:cNvSpPr txBox="1"/>
          <p:nvPr>
            <p:ph type="title"/>
          </p:nvPr>
        </p:nvSpPr>
        <p:spPr>
          <a:xfrm rot="5400000">
            <a:off x="5117429" y="2528991"/>
            <a:ext cx="64320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g24147e92ab1_0_237"/>
          <p:cNvSpPr txBox="1"/>
          <p:nvPr>
            <p:ph idx="1" type="body"/>
          </p:nvPr>
        </p:nvSpPr>
        <p:spPr>
          <a:xfrm rot="5400000">
            <a:off x="689686" y="409941"/>
            <a:ext cx="6432000" cy="6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g24147e92ab1_0_237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6" name="Google Shape;206;g24147e92ab1_0_237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7" name="Google Shape;207;g24147e92ab1_0_237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1_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2d76d61e86_1_104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g22d76d61e86_1_104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0" name="Google Shape;40;g22d76d61e86_1_104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" name="Google Shape;41;g22d76d61e86_1_104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g22d76d61e86_1_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7" cy="95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22d76d61e86_1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1144758" cy="112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22d76d61e86_1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1110490" cy="1125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g22d76d61e86_1_104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" name="Google Shape;46;g22d76d61e86_1_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10120301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22d76d61e86_1_104"/>
          <p:cNvSpPr txBox="1"/>
          <p:nvPr>
            <p:ph type="title"/>
          </p:nvPr>
        </p:nvSpPr>
        <p:spPr>
          <a:xfrm>
            <a:off x="695771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163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/>
          <p:nvPr>
            <p:ph type="ctrTitle"/>
          </p:nvPr>
        </p:nvSpPr>
        <p:spPr>
          <a:xfrm>
            <a:off x="759024" y="1242134"/>
            <a:ext cx="8602266" cy="26423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" type="subTitle"/>
          </p:nvPr>
        </p:nvSpPr>
        <p:spPr>
          <a:xfrm>
            <a:off x="1265039" y="3986423"/>
            <a:ext cx="7590235" cy="18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/>
            </a:lvl1pPr>
            <a:lvl2pPr lvl="1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sz="2213"/>
            </a:lvl2pPr>
            <a:lvl3pPr lvl="2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sz="1992"/>
            </a:lvl3pPr>
            <a:lvl4pPr lvl="3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4pPr>
            <a:lvl5pPr lvl="4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5pPr>
            <a:lvl6pPr lvl="5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6pPr>
            <a:lvl7pPr lvl="6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7pPr>
            <a:lvl8pPr lvl="7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8pPr>
            <a:lvl9pPr lvl="8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690501" y="1892191"/>
            <a:ext cx="8728770" cy="31571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690501" y="5079220"/>
            <a:ext cx="8728770" cy="166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2213"/>
              <a:buNone/>
              <a:defRPr sz="221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992"/>
              <a:buNone/>
              <a:defRPr sz="199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" type="body"/>
          </p:nvPr>
        </p:nvSpPr>
        <p:spPr>
          <a:xfrm>
            <a:off x="695772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2" type="body"/>
          </p:nvPr>
        </p:nvSpPr>
        <p:spPr>
          <a:xfrm>
            <a:off x="5123408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97090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697091" y="1860565"/>
            <a:ext cx="4281366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697091" y="2772399"/>
            <a:ext cx="4281366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3" type="body"/>
          </p:nvPr>
        </p:nvSpPr>
        <p:spPr>
          <a:xfrm>
            <a:off x="5123409" y="1860565"/>
            <a:ext cx="4302451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2" name="Google Shape;72;p7"/>
          <p:cNvSpPr txBox="1"/>
          <p:nvPr>
            <p:ph idx="4" type="body"/>
          </p:nvPr>
        </p:nvSpPr>
        <p:spPr>
          <a:xfrm>
            <a:off x="5123409" y="2772399"/>
            <a:ext cx="4302451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9"/>
              <a:buFont typeface="Calibri"/>
              <a:buNone/>
              <a:defRPr b="0" i="0" sz="48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•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7256" lvl="1" marL="914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Font typeface="Arial"/>
              <a:buChar char="•"/>
              <a:defRPr b="0" i="0" sz="26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9125" lvl="2" marL="1371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Font typeface="Arial"/>
              <a:buChar char="•"/>
              <a:defRPr b="0" i="0" sz="22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092" lvl="3" marL="1828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092" lvl="4" marL="22860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092" lvl="5" marL="27432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092" lvl="6" marL="3200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091" lvl="7" marL="3657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091" lvl="8" marL="4114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4147e92ab1_0_169"/>
          <p:cNvSpPr txBox="1"/>
          <p:nvPr>
            <p:ph type="title"/>
          </p:nvPr>
        </p:nvSpPr>
        <p:spPr>
          <a:xfrm>
            <a:off x="695771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95"/>
              <a:buFont typeface="Calibri"/>
              <a:buNone/>
              <a:defRPr b="0" i="0" sz="479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g24147e92ab1_0_169"/>
          <p:cNvSpPr txBox="1"/>
          <p:nvPr>
            <p:ph idx="1" type="body"/>
          </p:nvPr>
        </p:nvSpPr>
        <p:spPr>
          <a:xfrm>
            <a:off x="695771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2402" lvl="0" marL="457200" marR="0" rtl="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3052"/>
              <a:buFont typeface="Arial"/>
              <a:buChar char="•"/>
              <a:defRPr b="0" i="0" sz="30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4716" lvl="1" marL="9144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616"/>
              <a:buFont typeface="Arial"/>
              <a:buChar char="•"/>
              <a:defRPr b="0" i="0" sz="261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6966" lvl="2" marL="13716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Font typeface="Arial"/>
              <a:buChar char="•"/>
              <a:defRPr b="0" i="0" sz="21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186" lvl="3" marL="18288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Font typeface="Arial"/>
              <a:buChar char="•"/>
              <a:defRPr b="0" i="0" sz="1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3186" lvl="4" marL="22860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Font typeface="Arial"/>
              <a:buChar char="•"/>
              <a:defRPr b="0" i="0" sz="1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186" lvl="5" marL="27432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Font typeface="Arial"/>
              <a:buChar char="•"/>
              <a:defRPr b="0" i="0" sz="1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3186" lvl="6" marL="32004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Font typeface="Arial"/>
              <a:buChar char="•"/>
              <a:defRPr b="0" i="0" sz="1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3186" lvl="7" marL="36576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Font typeface="Arial"/>
              <a:buChar char="•"/>
              <a:defRPr b="0" i="0" sz="1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3186" lvl="8" marL="41148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Font typeface="Arial"/>
              <a:buChar char="•"/>
              <a:defRPr b="0" i="0" sz="1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g24147e92ab1_0_169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g24147e92ab1_0_169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g24147e92ab1_0_169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tinyurl.com/FL-802LSS" TargetMode="External"/><Relationship Id="rId4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tinyurl.com/PT2324" TargetMode="External"/><Relationship Id="rId4" Type="http://schemas.openxmlformats.org/officeDocument/2006/relationships/hyperlink" Target="mailto:4804278080@students.ocps.net" TargetMode="External"/><Relationship Id="rId5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tinyurl.com/ptcadetofthemonth" TargetMode="External"/><Relationship Id="rId4" Type="http://schemas.openxmlformats.org/officeDocument/2006/relationships/hyperlink" Target="mailto:4804278080@students.ocps.net" TargetMode="External"/><Relationship Id="rId5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tinyurl.com/JLABFL802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17.png"/><Relationship Id="rId5" Type="http://schemas.openxmlformats.org/officeDocument/2006/relationships/hyperlink" Target="https://tinyurl.com/LakeCleanupSU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hyperlink" Target="mailto:4804191858@students.ocps.net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f9758be2c3_0_26"/>
          <p:cNvSpPr txBox="1"/>
          <p:nvPr/>
        </p:nvSpPr>
        <p:spPr>
          <a:xfrm>
            <a:off x="1631958" y="395231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 Orange FL-802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gf9758be2c3_0_26"/>
          <p:cNvPicPr preferRelativeResize="0"/>
          <p:nvPr/>
        </p:nvPicPr>
        <p:blipFill rotWithShape="1">
          <a:blip r:embed="rId3">
            <a:alphaModFix/>
          </a:blip>
          <a:srcRect b="0" l="-260" r="0" t="0"/>
          <a:stretch/>
        </p:blipFill>
        <p:spPr>
          <a:xfrm>
            <a:off x="3730408" y="1942234"/>
            <a:ext cx="2659497" cy="260770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f9758be2c3_0_26"/>
          <p:cNvSpPr txBox="1"/>
          <p:nvPr/>
        </p:nvSpPr>
        <p:spPr>
          <a:xfrm>
            <a:off x="2111450" y="4696875"/>
            <a:ext cx="589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Semi-Weekly Brief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C/ Staff Sergeant Eliud Cruz-Garcia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gf9758be2c3_0_26"/>
          <p:cNvSpPr/>
          <p:nvPr/>
        </p:nvSpPr>
        <p:spPr>
          <a:xfrm>
            <a:off x="3458183" y="3582494"/>
            <a:ext cx="656700" cy="32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f9758be2c3_0_26"/>
          <p:cNvSpPr txBox="1"/>
          <p:nvPr/>
        </p:nvSpPr>
        <p:spPr>
          <a:xfrm>
            <a:off x="7743675" y="6080200"/>
            <a:ext cx="22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September 2023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gf9758be2c3_0_26"/>
          <p:cNvSpPr/>
          <p:nvPr/>
        </p:nvSpPr>
        <p:spPr>
          <a:xfrm>
            <a:off x="5004004" y="3561959"/>
            <a:ext cx="29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f9758be2c3_0_26"/>
          <p:cNvSpPr txBox="1"/>
          <p:nvPr/>
        </p:nvSpPr>
        <p:spPr>
          <a:xfrm>
            <a:off x="2420846" y="6286009"/>
            <a:ext cx="4575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Motto: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f9758be2c3_0_26"/>
          <p:cNvSpPr txBox="1"/>
          <p:nvPr/>
        </p:nvSpPr>
        <p:spPr>
          <a:xfrm>
            <a:off x="4151475" y="6275618"/>
            <a:ext cx="124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f9758be2c3_0_26"/>
          <p:cNvSpPr txBox="1"/>
          <p:nvPr/>
        </p:nvSpPr>
        <p:spPr>
          <a:xfrm>
            <a:off x="4986799" y="6275618"/>
            <a:ext cx="210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f9758be2c3_0_26"/>
          <p:cNvSpPr txBox="1"/>
          <p:nvPr/>
        </p:nvSpPr>
        <p:spPr>
          <a:xfrm>
            <a:off x="5933054" y="6275618"/>
            <a:ext cx="176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7db01a6590_0_150"/>
          <p:cNvSpPr txBox="1"/>
          <p:nvPr>
            <p:ph idx="1" type="body"/>
          </p:nvPr>
        </p:nvSpPr>
        <p:spPr>
          <a:xfrm>
            <a:off x="347900" y="5787725"/>
            <a:ext cx="94245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Questions, comments, concerns, contact C/SMSgt Anthony Torres at (775) 544-0842 or 4806810625@studnets.ocps.net</a:t>
            </a:r>
            <a:endParaRPr sz="2400"/>
          </a:p>
        </p:txBody>
      </p:sp>
      <p:sp>
        <p:nvSpPr>
          <p:cNvPr id="316" name="Google Shape;316;g27db01a6590_0_150"/>
          <p:cNvSpPr txBox="1"/>
          <p:nvPr>
            <p:ph type="title"/>
          </p:nvPr>
        </p:nvSpPr>
        <p:spPr>
          <a:xfrm>
            <a:off x="146304" y="166809"/>
            <a:ext cx="94245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Robotics </a:t>
            </a:r>
            <a:endParaRPr/>
          </a:p>
        </p:txBody>
      </p:sp>
      <p:pic>
        <p:nvPicPr>
          <p:cNvPr id="317" name="Google Shape;317;g27db01a6590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3425" y="2306050"/>
            <a:ext cx="5708974" cy="326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27db01a6590_0_150"/>
          <p:cNvSpPr txBox="1"/>
          <p:nvPr/>
        </p:nvSpPr>
        <p:spPr>
          <a:xfrm>
            <a:off x="146300" y="1690700"/>
            <a:ext cx="3917100" cy="36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you interested in engineering, robotics, or programming? Join the robotics LDR. For more information join Remind @fl802rec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4147e92ab1_0_162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Logistics Appointment Schedule</a:t>
            </a:r>
            <a:r>
              <a:rPr b="1" lang="en-US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4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24147e92ab1_0_162"/>
          <p:cNvSpPr txBox="1"/>
          <p:nvPr>
            <p:ph idx="1" type="body"/>
          </p:nvPr>
        </p:nvSpPr>
        <p:spPr>
          <a:xfrm>
            <a:off x="-25" y="1524062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002060"/>
                </a:solidFill>
              </a:rPr>
              <a:t>Monday: 1420-1500</a:t>
            </a:r>
            <a:endParaRPr b="1" sz="26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1" sz="26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002060"/>
                </a:solidFill>
              </a:rPr>
              <a:t>Tuesday: 1420-1500</a:t>
            </a:r>
            <a:endParaRPr b="1" sz="26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sz="26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002060"/>
                </a:solidFill>
              </a:rPr>
              <a:t>Thursday: 1420-1500 </a:t>
            </a:r>
            <a:endParaRPr b="1" sz="27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24147e92ab1_0_162"/>
          <p:cNvSpPr txBox="1"/>
          <p:nvPr/>
        </p:nvSpPr>
        <p:spPr>
          <a:xfrm>
            <a:off x="5388375" y="1524050"/>
            <a:ext cx="4507800" cy="1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5588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New 2023-2024 Logistics appointment link</a:t>
            </a:r>
            <a:endParaRPr b="1" i="0" sz="25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Logistics Appointment Form: </a:t>
            </a:r>
            <a:endParaRPr b="0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24147e92ab1_0_162"/>
          <p:cNvSpPr txBox="1"/>
          <p:nvPr/>
        </p:nvSpPr>
        <p:spPr>
          <a:xfrm>
            <a:off x="5388375" y="3235250"/>
            <a:ext cx="47319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400" u="sng" cap="none" strike="noStrike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https://tinyurl.com/FL-802LSS</a:t>
            </a:r>
            <a:endParaRPr b="0" i="0" sz="1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g24147e92ab1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63479" y="4138808"/>
            <a:ext cx="2161106" cy="185572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24147e92ab1_0_162"/>
          <p:cNvSpPr txBox="1"/>
          <p:nvPr/>
        </p:nvSpPr>
        <p:spPr>
          <a:xfrm>
            <a:off x="188700" y="5994525"/>
            <a:ext cx="84705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Questions, comments, concerns, contact C/SMSgt Anthony Torres at (775) 544-0842 or 4806810625@studnets.ocps.net</a:t>
            </a:r>
            <a:endParaRPr b="0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426f37d178_0_64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PT Makeups</a:t>
            </a:r>
            <a:endParaRPr b="1" sz="4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2426f37d178_0_64"/>
          <p:cNvSpPr txBox="1"/>
          <p:nvPr>
            <p:ph idx="1" type="body"/>
          </p:nvPr>
        </p:nvSpPr>
        <p:spPr>
          <a:xfrm>
            <a:off x="-25" y="1725937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Sign up here for the PT makeups or on Canvas</a:t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900" u="sng">
                <a:solidFill>
                  <a:schemeClr val="hlink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https://tinyurl.com/PT2324</a:t>
            </a:r>
            <a:r>
              <a:rPr b="1" lang="en-US" sz="29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1"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9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For any questions, comments or concerns contact  </a:t>
            </a:r>
            <a:r>
              <a:rPr b="1" lang="en-US" sz="2900">
                <a:latin typeface="Arial"/>
                <a:ea typeface="Arial"/>
                <a:cs typeface="Arial"/>
                <a:sym typeface="Arial"/>
              </a:rPr>
              <a:t>C/SSgt Michael Romeu @</a:t>
            </a:r>
            <a:r>
              <a:rPr b="1" lang="en-US" sz="2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4804278080@students.ocps.net</a:t>
            </a:r>
            <a:r>
              <a:rPr b="1" lang="en-US" sz="2900">
                <a:latin typeface="Arial"/>
                <a:ea typeface="Arial"/>
                <a:cs typeface="Arial"/>
                <a:sym typeface="Arial"/>
              </a:rPr>
              <a:t> and/ or 407-790-9996</a:t>
            </a:r>
            <a:endParaRPr b="1"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2426f37d178_0_64"/>
          <p:cNvSpPr txBox="1"/>
          <p:nvPr/>
        </p:nvSpPr>
        <p:spPr>
          <a:xfrm>
            <a:off x="0" y="2934300"/>
            <a:ext cx="67884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 at the 900 building in PT gear by 1430. </a:t>
            </a:r>
            <a:r>
              <a:rPr b="1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won't wait for you, Be on time</a:t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Message me if you can’t make it.</a:t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g2426f37d178_0_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9475" y="2442512"/>
            <a:ext cx="2703226" cy="270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8da5ca61b6_0_148"/>
          <p:cNvSpPr txBox="1"/>
          <p:nvPr>
            <p:ph idx="1" type="body"/>
          </p:nvPr>
        </p:nvSpPr>
        <p:spPr>
          <a:xfrm>
            <a:off x="141075" y="1745924"/>
            <a:ext cx="9660900" cy="496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C0000"/>
                </a:solidFill>
              </a:rPr>
              <a:t>FLIGHT COMMANDERS!</a:t>
            </a:r>
            <a:endParaRPr b="1" sz="32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00"/>
                </a:solidFill>
              </a:rPr>
              <a:t>Open the link below to fill out the form to recognize a cadet in your flight for the outstanding qualities shown for September’s PT! The winner will receive the illustrious PT rope and a merit.</a:t>
            </a:r>
            <a:endParaRPr sz="3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lang="en-US" sz="3300" u="sng">
                <a:solidFill>
                  <a:schemeClr val="hlink"/>
                </a:solidFill>
                <a:hlinkClick r:id="rId3"/>
              </a:rPr>
              <a:t>https://tinyurl.com/ptcadetofthemonth</a:t>
            </a:r>
            <a:endParaRPr sz="3300"/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142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questions, or concerns please contact C/SSgt Michael Romeu @4077909996 or </a:t>
            </a:r>
            <a:r>
              <a:rPr b="1"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4804278080@students.ocps.net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142"/>
              <a:buFont typeface="Arial"/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SEND PICTURES TO C/LOPEZ (321)-440-7611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g28da5ca61b6_0_148"/>
          <p:cNvSpPr txBox="1"/>
          <p:nvPr>
            <p:ph type="title"/>
          </p:nvPr>
        </p:nvSpPr>
        <p:spPr>
          <a:xfrm>
            <a:off x="459409" y="90713"/>
            <a:ext cx="9660900" cy="1529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PT Rope</a:t>
            </a:r>
            <a:endParaRPr/>
          </a:p>
        </p:txBody>
      </p:sp>
      <p:pic>
        <p:nvPicPr>
          <p:cNvPr id="346" name="Google Shape;346;g28da5ca61b6_0_148"/>
          <p:cNvPicPr preferRelativeResize="0"/>
          <p:nvPr/>
        </p:nvPicPr>
        <p:blipFill rotWithShape="1">
          <a:blip r:embed="rId5">
            <a:alphaModFix/>
          </a:blip>
          <a:srcRect b="845" l="0" r="0" t="835"/>
          <a:stretch/>
        </p:blipFill>
        <p:spPr>
          <a:xfrm>
            <a:off x="7712606" y="3794913"/>
            <a:ext cx="1352555" cy="1329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8da5ca61b6_0_63"/>
          <p:cNvSpPr txBox="1"/>
          <p:nvPr>
            <p:ph type="title"/>
          </p:nvPr>
        </p:nvSpPr>
        <p:spPr>
          <a:xfrm>
            <a:off x="695772" y="363289"/>
            <a:ext cx="8728800" cy="146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69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Chief’s Quote of the Week</a:t>
            </a:r>
            <a:endParaRPr b="1" sz="4369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2" name="Google Shape;352;g28da5ca61b6_0_63"/>
          <p:cNvSpPr txBox="1"/>
          <p:nvPr>
            <p:ph idx="1" type="body"/>
          </p:nvPr>
        </p:nvSpPr>
        <p:spPr>
          <a:xfrm>
            <a:off x="655956" y="2058993"/>
            <a:ext cx="8728800" cy="481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9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90"/>
              </a:spcBef>
              <a:spcAft>
                <a:spcPts val="0"/>
              </a:spcAft>
              <a:buNone/>
            </a:pPr>
            <a:r>
              <a:rPr lang="en-US"/>
              <a:t>"Don't follow the crowd. Let the crowd follow you."</a:t>
            </a:r>
            <a:endParaRPr/>
          </a:p>
          <a:p>
            <a:pPr indent="0" lvl="0" marL="0" rtl="0" algn="ctr">
              <a:spcBef>
                <a:spcPts val="109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90"/>
              </a:spcBef>
              <a:spcAft>
                <a:spcPts val="0"/>
              </a:spcAft>
              <a:buNone/>
            </a:pPr>
            <a:r>
              <a:rPr lang="en-US"/>
              <a:t>– Margaret Thatcher</a:t>
            </a:r>
            <a:endParaRPr/>
          </a:p>
        </p:txBody>
      </p:sp>
      <p:pic>
        <p:nvPicPr>
          <p:cNvPr id="353" name="Google Shape;353;g28da5ca61b6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961" y="4147806"/>
            <a:ext cx="2730373" cy="2045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g28da5ca61b6_0_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7502" y="4384937"/>
            <a:ext cx="3152052" cy="1771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8da5ca61b6_0_0"/>
          <p:cNvSpPr txBox="1"/>
          <p:nvPr>
            <p:ph type="title"/>
          </p:nvPr>
        </p:nvSpPr>
        <p:spPr>
          <a:xfrm>
            <a:off x="695772" y="285192"/>
            <a:ext cx="8728800" cy="146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August Gold Rope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g28da5ca61b6_0_0"/>
          <p:cNvSpPr txBox="1"/>
          <p:nvPr>
            <p:ph idx="1" type="body"/>
          </p:nvPr>
        </p:nvSpPr>
        <p:spPr>
          <a:xfrm>
            <a:off x="695771" y="2020450"/>
            <a:ext cx="8728800" cy="5569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58800" rtl="0" algn="l">
              <a:spcBef>
                <a:spcPts val="109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558800" rtl="0" algn="ctr">
              <a:spcBef>
                <a:spcPts val="1090"/>
              </a:spcBef>
              <a:spcAft>
                <a:spcPts val="0"/>
              </a:spcAft>
              <a:buNone/>
            </a:pPr>
            <a:r>
              <a:rPr lang="en-US" sz="3000"/>
              <a:t>Congratulations to the recipients of the gold rope for the month of August!</a:t>
            </a:r>
            <a:endParaRPr sz="3000"/>
          </a:p>
          <a:p>
            <a:pPr indent="0" lvl="0" marL="0" rtl="0" algn="ctr">
              <a:spcBef>
                <a:spcPts val="109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ctr">
              <a:spcBef>
                <a:spcPts val="1090"/>
              </a:spcBef>
              <a:spcAft>
                <a:spcPts val="0"/>
              </a:spcAft>
              <a:buNone/>
            </a:pPr>
            <a:r>
              <a:rPr lang="en-US" sz="2500"/>
              <a:t>1st Year: </a:t>
            </a:r>
            <a:endParaRPr sz="2500"/>
          </a:p>
          <a:p>
            <a:pPr indent="0" lvl="0" marL="0" rtl="0" algn="ctr">
              <a:spcBef>
                <a:spcPts val="1090"/>
              </a:spcBef>
              <a:spcAft>
                <a:spcPts val="0"/>
              </a:spcAft>
              <a:buNone/>
            </a:pPr>
            <a:r>
              <a:rPr lang="en-US" sz="2500"/>
              <a:t>C/Adepeju</a:t>
            </a:r>
            <a:endParaRPr sz="2500"/>
          </a:p>
          <a:p>
            <a:pPr indent="0" lvl="0" marL="0" rtl="0" algn="ctr">
              <a:spcBef>
                <a:spcPts val="109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rtl="0" algn="ctr">
              <a:spcBef>
                <a:spcPts val="1090"/>
              </a:spcBef>
              <a:spcAft>
                <a:spcPts val="0"/>
              </a:spcAft>
              <a:buNone/>
            </a:pPr>
            <a:r>
              <a:rPr lang="en-US" sz="2500"/>
              <a:t>Upperclassman: </a:t>
            </a:r>
            <a:endParaRPr sz="2500"/>
          </a:p>
          <a:p>
            <a:pPr indent="0" lvl="0" marL="0" rtl="0" algn="ctr">
              <a:spcBef>
                <a:spcPts val="1090"/>
              </a:spcBef>
              <a:spcAft>
                <a:spcPts val="0"/>
              </a:spcAft>
              <a:buNone/>
            </a:pPr>
            <a:r>
              <a:rPr lang="en-US" sz="2500"/>
              <a:t>C/Tolbert</a:t>
            </a:r>
            <a:endParaRPr sz="2500"/>
          </a:p>
          <a:p>
            <a:pPr indent="0" lvl="0" marL="0" rtl="0" algn="l">
              <a:spcBef>
                <a:spcPts val="109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rtl="0" algn="l">
              <a:spcBef>
                <a:spcPts val="109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</p:txBody>
      </p:sp>
      <p:pic>
        <p:nvPicPr>
          <p:cNvPr id="361" name="Google Shape;361;g28da5ca61b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262" y="3794913"/>
            <a:ext cx="2201641" cy="1895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g28da5ca61b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4050" y="4025145"/>
            <a:ext cx="1401792" cy="1812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fb4207d963_0_182"/>
          <p:cNvSpPr txBox="1"/>
          <p:nvPr>
            <p:ph type="title"/>
          </p:nvPr>
        </p:nvSpPr>
        <p:spPr>
          <a:xfrm>
            <a:off x="765810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Military Knowledge</a:t>
            </a:r>
            <a:endParaRPr/>
          </a:p>
        </p:txBody>
      </p:sp>
      <p:sp>
        <p:nvSpPr>
          <p:cNvPr id="368" name="Google Shape;368;gfb4207d963_0_182"/>
          <p:cNvSpPr txBox="1"/>
          <p:nvPr/>
        </p:nvSpPr>
        <p:spPr>
          <a:xfrm>
            <a:off x="1061900" y="3381476"/>
            <a:ext cx="7996500" cy="1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December 1941</a:t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fb4207d963_0_182"/>
          <p:cNvSpPr txBox="1"/>
          <p:nvPr>
            <p:ph idx="1" type="body"/>
          </p:nvPr>
        </p:nvSpPr>
        <p:spPr>
          <a:xfrm>
            <a:off x="824900" y="1764225"/>
            <a:ext cx="87288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/>
              <a:t>When was Pearl Harbor attacked? </a:t>
            </a:r>
            <a:endParaRPr sz="3534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37f9c2dc40_0_244"/>
          <p:cNvSpPr txBox="1"/>
          <p:nvPr>
            <p:ph idx="1" type="body"/>
          </p:nvPr>
        </p:nvSpPr>
        <p:spPr>
          <a:xfrm>
            <a:off x="581000" y="1666450"/>
            <a:ext cx="8728800" cy="51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 Upcoming Events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Orlando Lakes Cleanup (9/16)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Football Parking (9/22)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Notes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Logistics Appointment Schedule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Recruiting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StellarXplorers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Robotics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PT Makeups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PT Rope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Gold Rope</a:t>
            </a:r>
            <a:endParaRPr/>
          </a:p>
        </p:txBody>
      </p:sp>
      <p:sp>
        <p:nvSpPr>
          <p:cNvPr id="376" name="Google Shape;376;g137f9c2dc40_0_244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Summary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f9758be2c3_0_1212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Briefing Slides</a:t>
            </a:r>
            <a:endParaRPr/>
          </a:p>
        </p:txBody>
      </p:sp>
      <p:sp>
        <p:nvSpPr>
          <p:cNvPr id="382" name="Google Shape;382;gf9758be2c3_0_1212"/>
          <p:cNvSpPr txBox="1"/>
          <p:nvPr/>
        </p:nvSpPr>
        <p:spPr>
          <a:xfrm>
            <a:off x="824706" y="1841348"/>
            <a:ext cx="8470800" cy="4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125" lIns="100275" spcFirstLastPara="1" rIns="100275" wrap="square" tIns="50125">
            <a:noAutofit/>
          </a:bodyPr>
          <a:lstStyle/>
          <a:p>
            <a:pPr indent="-376237" lvl="0" marL="3762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a slide for the briefing, contact                                        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Cruz-Garcia 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b="1" i="0" lang="en-US" sz="29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4804173126@students.ocps.net</a:t>
            </a:r>
            <a:endParaRPr b="1" i="0" sz="2900" u="sng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want something in the briefing, you must contact C/Cruz-Garcia by Monday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for the Tuesday brief and Wednesday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 Thursday brief</a:t>
            </a:r>
            <a:endParaRPr b="1" i="0" sz="29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066a9ddb5d_0_670"/>
          <p:cNvSpPr txBox="1"/>
          <p:nvPr/>
        </p:nvSpPr>
        <p:spPr>
          <a:xfrm>
            <a:off x="1641789" y="389438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AFJROTC 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g1066a9ddb5d_0_6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2800" y="3812868"/>
            <a:ext cx="6117865" cy="128941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1066a9ddb5d_0_670"/>
          <p:cNvSpPr txBox="1"/>
          <p:nvPr/>
        </p:nvSpPr>
        <p:spPr>
          <a:xfrm>
            <a:off x="2012800" y="3882912"/>
            <a:ext cx="6749400" cy="11493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rgbClr val="000000"/>
            </a:outerShdw>
          </a:effectLst>
        </p:spPr>
        <p:txBody>
          <a:bodyPr anchorCtr="0" anchor="t" bIns="37575" lIns="75200" spcFirstLastPara="1" rIns="75200" wrap="square" tIns="37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5"/>
              <a:buFont typeface="Arial"/>
              <a:buNone/>
            </a:pPr>
            <a:r>
              <a:rPr b="1" i="0" lang="en-US" sz="23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Mission:</a:t>
            </a:r>
            <a:endParaRPr b="0" i="0" sz="2325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1066a9ddb5d_0_670"/>
          <p:cNvSpPr txBox="1"/>
          <p:nvPr/>
        </p:nvSpPr>
        <p:spPr>
          <a:xfrm>
            <a:off x="1681758" y="5179882"/>
            <a:ext cx="6756900" cy="1518000"/>
          </a:xfrm>
          <a:prstGeom prst="rect">
            <a:avLst/>
          </a:prstGeom>
          <a:gradFill>
            <a:gsLst>
              <a:gs pos="0">
                <a:srgbClr val="23238F"/>
              </a:gs>
              <a:gs pos="50000">
                <a:srgbClr val="3333CC"/>
              </a:gs>
              <a:gs pos="100000">
                <a:srgbClr val="23238F"/>
              </a:gs>
            </a:gsLst>
            <a:lin ang="5400012" scaled="0"/>
          </a:gradFill>
          <a:ln>
            <a:noFill/>
          </a:ln>
        </p:spPr>
        <p:txBody>
          <a:bodyPr anchorCtr="0" anchor="t" bIns="37600" lIns="75225" spcFirstLastPara="1" rIns="75225" wrap="square" tIns="3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Goals:</a:t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afjrotc patch" id="232" name="Google Shape;232;g1066a9ddb5d_0_6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395" y="1613202"/>
            <a:ext cx="2136309" cy="212206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1066a9ddb5d_0_670"/>
          <p:cNvSpPr txBox="1"/>
          <p:nvPr/>
        </p:nvSpPr>
        <p:spPr>
          <a:xfrm>
            <a:off x="3318957" y="5487774"/>
            <a:ext cx="4947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Instill Values Of Citizenship,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1066a9ddb5d_0_670"/>
          <p:cNvSpPr txBox="1"/>
          <p:nvPr/>
        </p:nvSpPr>
        <p:spPr>
          <a:xfrm>
            <a:off x="2050413" y="3873475"/>
            <a:ext cx="61179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1" i="0" lang="en-US" sz="233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         Develop citizens of character dedicated to serving their nation and community</a:t>
            </a:r>
            <a:endParaRPr b="0" i="0" sz="2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1066a9ddb5d_0_670"/>
          <p:cNvSpPr txBox="1"/>
          <p:nvPr/>
        </p:nvSpPr>
        <p:spPr>
          <a:xfrm>
            <a:off x="3318957" y="5900079"/>
            <a:ext cx="58122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To The United States,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1066a9ddb5d_0_670"/>
          <p:cNvSpPr txBox="1"/>
          <p:nvPr/>
        </p:nvSpPr>
        <p:spPr>
          <a:xfrm>
            <a:off x="1893299" y="6295869"/>
            <a:ext cx="7608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Personal Responsibility/Sense Of Accomplishment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9758be2c3_0_339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Chain of Command</a:t>
            </a:r>
            <a:endParaRPr/>
          </a:p>
        </p:txBody>
      </p:sp>
      <p:sp>
        <p:nvSpPr>
          <p:cNvPr id="242" name="Google Shape;242;gf9758be2c3_0_339"/>
          <p:cNvSpPr txBox="1"/>
          <p:nvPr/>
        </p:nvSpPr>
        <p:spPr>
          <a:xfrm>
            <a:off x="156175" y="1517650"/>
            <a:ext cx="9821400" cy="53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Commander in Chief: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Def: 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AF: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CSAF: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AETC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AU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Holm Center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Director, AFJROTC: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SASI: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Deputy 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f9758be2c3_0_339"/>
          <p:cNvSpPr/>
          <p:nvPr/>
        </p:nvSpPr>
        <p:spPr>
          <a:xfrm>
            <a:off x="4123175" y="1525300"/>
            <a:ext cx="6207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President Joseph R. Biden Jr. 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f9758be2c3_0_339"/>
          <p:cNvSpPr/>
          <p:nvPr/>
        </p:nvSpPr>
        <p:spPr>
          <a:xfrm>
            <a:off x="1787875" y="2001650"/>
            <a:ext cx="541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Lloyd Austin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f9758be2c3_0_339"/>
          <p:cNvSpPr/>
          <p:nvPr/>
        </p:nvSpPr>
        <p:spPr>
          <a:xfrm>
            <a:off x="1649025" y="2493550"/>
            <a:ext cx="5549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Frank Kendall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f9758be2c3_0_339"/>
          <p:cNvSpPr txBox="1"/>
          <p:nvPr/>
        </p:nvSpPr>
        <p:spPr>
          <a:xfrm>
            <a:off x="1315416" y="5435796"/>
            <a:ext cx="7065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Colonel Michael Carrizales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f9758be2c3_0_339"/>
          <p:cNvSpPr txBox="1"/>
          <p:nvPr/>
        </p:nvSpPr>
        <p:spPr>
          <a:xfrm>
            <a:off x="1563899" y="2982950"/>
            <a:ext cx="5634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 Charles Q. Brown Jr.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f9758be2c3_0_339"/>
          <p:cNvSpPr txBox="1"/>
          <p:nvPr/>
        </p:nvSpPr>
        <p:spPr>
          <a:xfrm>
            <a:off x="2216524" y="3472763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Brian S. Robinson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f9758be2c3_0_339"/>
          <p:cNvSpPr txBox="1"/>
          <p:nvPr/>
        </p:nvSpPr>
        <p:spPr>
          <a:xfrm>
            <a:off x="1727629" y="3962828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Andrea D. Tullos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f9758be2c3_0_339"/>
          <p:cNvSpPr txBox="1"/>
          <p:nvPr/>
        </p:nvSpPr>
        <p:spPr>
          <a:xfrm>
            <a:off x="3554501" y="4454288"/>
            <a:ext cx="656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Brig Gen Houston R. Cantwell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f9758be2c3_0_339"/>
          <p:cNvSpPr txBox="1"/>
          <p:nvPr/>
        </p:nvSpPr>
        <p:spPr>
          <a:xfrm>
            <a:off x="4123173" y="4935756"/>
            <a:ext cx="514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 Johnny R. McGonigal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f9758be2c3_0_339"/>
          <p:cNvSpPr txBox="1"/>
          <p:nvPr/>
        </p:nvSpPr>
        <p:spPr>
          <a:xfrm>
            <a:off x="2077024" y="5908675"/>
            <a:ext cx="9651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Major Aidan Bernhard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f9758be2c3_0_339"/>
          <p:cNvSpPr txBox="1"/>
          <p:nvPr/>
        </p:nvSpPr>
        <p:spPr>
          <a:xfrm>
            <a:off x="3691274" y="6417300"/>
            <a:ext cx="911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1st Lieutenant </a:t>
            </a:r>
            <a:r>
              <a:rPr b="1" i="0" lang="en-US" sz="32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Antonio Torre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e70914e1c5_0_107"/>
          <p:cNvSpPr txBox="1"/>
          <p:nvPr>
            <p:ph type="title"/>
          </p:nvPr>
        </p:nvSpPr>
        <p:spPr>
          <a:xfrm>
            <a:off x="655947" y="134464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889"/>
              <a:buFont typeface="Times New Roman"/>
              <a:buNone/>
            </a:pPr>
            <a:r>
              <a:rPr b="1" lang="en-US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Flight Commander Meeting</a:t>
            </a:r>
            <a:endParaRPr/>
          </a:p>
        </p:txBody>
      </p:sp>
      <p:sp>
        <p:nvSpPr>
          <p:cNvPr id="261" name="Google Shape;261;g1e70914e1c5_0_107"/>
          <p:cNvSpPr txBox="1"/>
          <p:nvPr>
            <p:ph idx="1" type="body"/>
          </p:nvPr>
        </p:nvSpPr>
        <p:spPr>
          <a:xfrm>
            <a:off x="363556" y="1601468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SzPts val="1800"/>
              <a:buNone/>
            </a:pPr>
            <a:r>
              <a:rPr lang="en-US" sz="2900">
                <a:latin typeface="Roboto"/>
                <a:ea typeface="Roboto"/>
                <a:cs typeface="Roboto"/>
                <a:sym typeface="Roboto"/>
              </a:rPr>
              <a:t>Attention Flight Commanders! There is a mandatory meeting this Friday from 1430-1530 in room 950.</a:t>
            </a:r>
            <a:endParaRPr sz="2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</p:txBody>
      </p:sp>
      <p:sp>
        <p:nvSpPr>
          <p:cNvPr id="262" name="Google Shape;262;g1e70914e1c5_0_107"/>
          <p:cNvSpPr txBox="1"/>
          <p:nvPr/>
        </p:nvSpPr>
        <p:spPr>
          <a:xfrm>
            <a:off x="291000" y="6069300"/>
            <a:ext cx="945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Any Questions? Contact C/Lopez at (321)440-7611 - TEXT ONLY Please</a:t>
            </a:r>
            <a:endParaRPr b="1" i="0" sz="2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e7a4f57c2b_0_0"/>
          <p:cNvSpPr txBox="1"/>
          <p:nvPr>
            <p:ph idx="1" type="body"/>
          </p:nvPr>
        </p:nvSpPr>
        <p:spPr>
          <a:xfrm>
            <a:off x="156650" y="1624625"/>
            <a:ext cx="9807000" cy="51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1275" lIns="82600" spcFirstLastPara="1" rIns="82600" wrap="square" tIns="41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61">
                <a:latin typeface="Arial"/>
                <a:ea typeface="Arial"/>
                <a:cs typeface="Arial"/>
                <a:sym typeface="Arial"/>
              </a:rPr>
              <a:t>Junior Leadership &amp; Academic bowl is a national competition that is comprised academic questions that very from SAT based questions to current events. </a:t>
            </a:r>
            <a:endParaRPr sz="246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61">
                <a:latin typeface="Arial"/>
                <a:ea typeface="Arial"/>
                <a:cs typeface="Arial"/>
                <a:sym typeface="Arial"/>
              </a:rPr>
              <a:t>Example Question: The function g(x)  is defined by g(x) = x²+ 9 For which value of x is g(x) = 25 ? “</a:t>
            </a:r>
            <a:endParaRPr sz="246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61">
                <a:latin typeface="Arial"/>
                <a:ea typeface="Arial"/>
                <a:cs typeface="Arial"/>
                <a:sym typeface="Arial"/>
              </a:rPr>
              <a:t>If you are interested in JLAB for the next school year please fill out the interest form.</a:t>
            </a:r>
            <a:endParaRPr sz="246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1e7a4f57c2b_0_0"/>
          <p:cNvSpPr txBox="1"/>
          <p:nvPr>
            <p:ph type="title"/>
          </p:nvPr>
        </p:nvSpPr>
        <p:spPr>
          <a:xfrm>
            <a:off x="1718019" y="252948"/>
            <a:ext cx="65469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275" lIns="82600" spcFirstLastPara="1" rIns="82600" wrap="square" tIns="41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 sz="3500"/>
              <a:t>JLAB Interest Form</a:t>
            </a:r>
            <a:endParaRPr sz="3500"/>
          </a:p>
        </p:txBody>
      </p:sp>
      <p:sp>
        <p:nvSpPr>
          <p:cNvPr id="270" name="Google Shape;270;g1e7a4f57c2b_0_0"/>
          <p:cNvSpPr txBox="1"/>
          <p:nvPr/>
        </p:nvSpPr>
        <p:spPr>
          <a:xfrm>
            <a:off x="0" y="0"/>
            <a:ext cx="249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1e7a4f57c2b_0_0"/>
          <p:cNvSpPr txBox="1"/>
          <p:nvPr/>
        </p:nvSpPr>
        <p:spPr>
          <a:xfrm>
            <a:off x="2395800" y="4910013"/>
            <a:ext cx="68481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u="sng">
                <a:solidFill>
                  <a:schemeClr val="hlink"/>
                </a:solidFill>
                <a:hlinkClick r:id="rId3"/>
              </a:rPr>
              <a:t>https://tinyurl.com/JLABFL802</a:t>
            </a:r>
            <a:endParaRPr u="sng">
              <a:solidFill>
                <a:schemeClr val="accent5"/>
              </a:solidFill>
            </a:endParaRPr>
          </a:p>
        </p:txBody>
      </p:sp>
      <p:pic>
        <p:nvPicPr>
          <p:cNvPr id="272" name="Google Shape;272;g1e7a4f57c2b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650" y="4398200"/>
            <a:ext cx="1775300" cy="17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1e7a4f57c2b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3975" y="4418299"/>
            <a:ext cx="2314424" cy="156065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1e7a4f57c2b_0_0"/>
          <p:cNvSpPr txBox="1"/>
          <p:nvPr/>
        </p:nvSpPr>
        <p:spPr>
          <a:xfrm>
            <a:off x="850" y="6082150"/>
            <a:ext cx="10120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any questions, comments or concerns contact </a:t>
            </a:r>
            <a:r>
              <a:rPr b="1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C/Staff Sergeant Ian Kristona@</a:t>
            </a:r>
            <a:r>
              <a:rPr b="1" lang="en-US" sz="2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4804098968@students.ocps.net</a:t>
            </a:r>
            <a:endParaRPr sz="5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e70914e1c5_0_0"/>
          <p:cNvSpPr txBox="1"/>
          <p:nvPr>
            <p:ph idx="1" type="body"/>
          </p:nvPr>
        </p:nvSpPr>
        <p:spPr>
          <a:xfrm>
            <a:off x="192525" y="1695600"/>
            <a:ext cx="6424200" cy="51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1275" lIns="82600" spcFirstLastPara="1" rIns="82600" wrap="square" tIns="41275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4336"/>
              <a:buNone/>
            </a:pPr>
            <a:r>
              <a:rPr b="1" lang="en-US">
                <a:solidFill>
                  <a:srgbClr val="0E101A"/>
                </a:solidFill>
              </a:rPr>
              <a:t>Time: </a:t>
            </a:r>
            <a:r>
              <a:rPr lang="en-US">
                <a:solidFill>
                  <a:srgbClr val="0E101A"/>
                </a:solidFill>
              </a:rPr>
              <a:t>1000 – 1200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4336"/>
              <a:buNone/>
            </a:pPr>
            <a:r>
              <a:rPr b="1" lang="en-US">
                <a:solidFill>
                  <a:srgbClr val="0E101A"/>
                </a:solidFill>
              </a:rPr>
              <a:t>Date: </a:t>
            </a:r>
            <a:r>
              <a:rPr lang="en-US">
                <a:solidFill>
                  <a:srgbClr val="0E101A"/>
                </a:solidFill>
              </a:rPr>
              <a:t>Saturday, September 16</a:t>
            </a:r>
            <a:r>
              <a:rPr baseline="30000" lang="en-US">
                <a:solidFill>
                  <a:srgbClr val="0E101A"/>
                </a:solidFill>
              </a:rPr>
              <a:t>th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4336"/>
              <a:buNone/>
            </a:pPr>
            <a:r>
              <a:rPr b="1" lang="en-US"/>
              <a:t>Where: </a:t>
            </a:r>
            <a:r>
              <a:rPr lang="en-US"/>
              <a:t>Eagles Nest Park (5165 Metrowest Blvd)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42951"/>
              <a:buFont typeface="Arial"/>
              <a:buNone/>
            </a:pPr>
            <a:r>
              <a:rPr lang="en-US" sz="256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wish to participate in this event, you </a:t>
            </a:r>
            <a:r>
              <a:rPr b="1" lang="en-US" sz="256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register</a:t>
            </a:r>
            <a:r>
              <a:rPr b="1" lang="en-US" sz="256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6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 volunteer with Orlando Cares. </a:t>
            </a:r>
            <a:r>
              <a:rPr lang="en-US" sz="2561">
                <a:latin typeface="Arial"/>
                <a:ea typeface="Arial"/>
                <a:cs typeface="Arial"/>
                <a:sym typeface="Arial"/>
              </a:rPr>
              <a:t>Scan the QR code or copy the link to get to the sign up information (you </a:t>
            </a:r>
            <a:r>
              <a:rPr b="1" lang="en-US" sz="2561" u="sng">
                <a:latin typeface="Arial"/>
                <a:ea typeface="Arial"/>
                <a:cs typeface="Arial"/>
                <a:sym typeface="Arial"/>
              </a:rPr>
              <a:t>must </a:t>
            </a:r>
            <a:r>
              <a:rPr lang="en-US" sz="2561">
                <a:latin typeface="Arial"/>
                <a:ea typeface="Arial"/>
                <a:cs typeface="Arial"/>
                <a:sym typeface="Arial"/>
              </a:rPr>
              <a:t>do this.)</a:t>
            </a:r>
            <a:endParaRPr sz="256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42951"/>
              <a:buFont typeface="Arial"/>
              <a:buNone/>
            </a:pPr>
            <a:r>
              <a:t/>
            </a:r>
            <a:endParaRPr sz="256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42951"/>
              <a:buFont typeface="Arial"/>
              <a:buNone/>
            </a:pPr>
            <a:r>
              <a:rPr lang="en-US" sz="2561">
                <a:latin typeface="Arial"/>
                <a:ea typeface="Arial"/>
                <a:cs typeface="Arial"/>
                <a:sym typeface="Arial"/>
              </a:rPr>
              <a:t>Water will be provided, however a refillable water bottle is highly recommended. Sun screen, bug spray, and hats are not required but recommended. Closed-toed shoes and combo 4 (PT clothes) are </a:t>
            </a:r>
            <a:r>
              <a:rPr b="1" lang="en-US" sz="2561" u="sng">
                <a:latin typeface="Arial"/>
                <a:ea typeface="Arial"/>
                <a:cs typeface="Arial"/>
                <a:sym typeface="Arial"/>
              </a:rPr>
              <a:t>REQUIRED!</a:t>
            </a:r>
            <a:endParaRPr sz="256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42951"/>
              <a:buFont typeface="Arial"/>
              <a:buNone/>
            </a:pPr>
            <a:r>
              <a:t/>
            </a:r>
            <a:endParaRPr sz="256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42951"/>
              <a:buFont typeface="Arial"/>
              <a:buNone/>
            </a:pPr>
            <a:r>
              <a:rPr lang="en-US" sz="2561">
                <a:latin typeface="Arial"/>
                <a:ea typeface="Arial"/>
                <a:cs typeface="Arial"/>
                <a:sym typeface="Arial"/>
              </a:rPr>
              <a:t>Any questions, comments, or concerns please contact C/ Sara Mattox @ 407-242-3829.</a:t>
            </a:r>
            <a:endParaRPr sz="256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1e70914e1c5_0_0"/>
          <p:cNvSpPr txBox="1"/>
          <p:nvPr>
            <p:ph type="title"/>
          </p:nvPr>
        </p:nvSpPr>
        <p:spPr>
          <a:xfrm>
            <a:off x="1718019" y="252948"/>
            <a:ext cx="65469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275" lIns="82600" spcFirstLastPara="1" rIns="82600" wrap="square" tIns="41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11111"/>
              <a:buFont typeface="Times New Roman"/>
              <a:buNone/>
            </a:pPr>
            <a:r>
              <a:rPr lang="en-US" sz="3500"/>
              <a:t>Community Service Event: Orlando Lakes Cleanup</a:t>
            </a:r>
            <a:endParaRPr sz="3500"/>
          </a:p>
        </p:txBody>
      </p:sp>
      <p:sp>
        <p:nvSpPr>
          <p:cNvPr id="282" name="Google Shape;282;g1e70914e1c5_0_0"/>
          <p:cNvSpPr txBox="1"/>
          <p:nvPr/>
        </p:nvSpPr>
        <p:spPr>
          <a:xfrm>
            <a:off x="0" y="0"/>
            <a:ext cx="249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6.googleusercontent.com/-4fI30R46OOPUtyFW_-FiICM1yqoXDiwFMnWLdBQQb1QXo_INDiDTbymXBUL4TyhPrqsjCGGxTEVmUcnB3G6dGl3VY37smngCz9U0olhyyxL2qA9D1HEreItDebfWayI_p3JmOU0T-b_IJmA2HyN4y9IhQ=s2048" id="283" name="Google Shape;283;g1e70914e1c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747" y="2080793"/>
            <a:ext cx="3311040" cy="2234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1e70914e1c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3263" y="4841574"/>
            <a:ext cx="2097975" cy="20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1e70914e1c5_0_0"/>
          <p:cNvSpPr txBox="1"/>
          <p:nvPr/>
        </p:nvSpPr>
        <p:spPr>
          <a:xfrm>
            <a:off x="6243624" y="4315675"/>
            <a:ext cx="5146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https://tinyurl.com/LakeCleanupSU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7db01a6590_0_0"/>
          <p:cNvSpPr txBox="1"/>
          <p:nvPr>
            <p:ph idx="1" type="body"/>
          </p:nvPr>
        </p:nvSpPr>
        <p:spPr>
          <a:xfrm>
            <a:off x="695772" y="184553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529"/>
              <a:buFont typeface="Arial"/>
              <a:buNone/>
            </a:pPr>
            <a:r>
              <a:rPr b="1" lang="en-US" sz="3400">
                <a:solidFill>
                  <a:srgbClr val="FF0000"/>
                </a:solidFill>
              </a:rPr>
              <a:t>TAKE A PICTURE!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9800"/>
              <a:buNone/>
            </a:pPr>
            <a:r>
              <a:rPr b="1"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Who:</a:t>
            </a: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Our Cadet Corps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9800"/>
              <a:buNone/>
            </a:pPr>
            <a:r>
              <a:rPr b="1"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What: </a:t>
            </a: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 people and their vehicles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9800"/>
              <a:buNone/>
            </a:pPr>
            <a:r>
              <a:rPr b="1"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When: </a:t>
            </a: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 September 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9800"/>
              <a:buNone/>
            </a:pPr>
            <a:r>
              <a:rPr b="1"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Where: </a:t>
            </a: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Room 950(Colonel’s Room)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9800"/>
              <a:buNone/>
            </a:pPr>
            <a:r>
              <a:rPr b="1"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Why:</a:t>
            </a: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out our school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9800"/>
              <a:buNone/>
            </a:pPr>
            <a:r>
              <a:rPr b="1"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up:</a:t>
            </a:r>
            <a:r>
              <a:rPr lang="en-US" sz="43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On the paper!</a:t>
            </a:r>
            <a:endParaRPr b="1"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9800"/>
              <a:buNone/>
            </a:pPr>
            <a:r>
              <a:t/>
            </a:r>
            <a:endParaRPr b="1"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9800"/>
              <a:buNone/>
            </a:pPr>
            <a:r>
              <a:t/>
            </a:r>
            <a:endParaRPr b="1" sz="4300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9800"/>
              <a:buNone/>
            </a:pPr>
            <a:r>
              <a:rPr b="1" lang="en-US" sz="4300"/>
              <a:t>If you have any questions, contact C/Bernhard at +1(407) 408-6158.</a:t>
            </a:r>
            <a:endParaRPr b="1" sz="4300"/>
          </a:p>
        </p:txBody>
      </p:sp>
      <p:sp>
        <p:nvSpPr>
          <p:cNvPr id="292" name="Google Shape;292;g27db01a6590_0_0"/>
          <p:cNvSpPr txBox="1"/>
          <p:nvPr>
            <p:ph type="title"/>
          </p:nvPr>
        </p:nvSpPr>
        <p:spPr>
          <a:xfrm>
            <a:off x="560409" y="153638"/>
            <a:ext cx="96609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/>
              <a:t>Football Parking</a:t>
            </a:r>
            <a:endParaRPr sz="3200"/>
          </a:p>
        </p:txBody>
      </p:sp>
      <p:pic>
        <p:nvPicPr>
          <p:cNvPr id="293" name="Google Shape;293;g27db01a659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3952" y="2285875"/>
            <a:ext cx="3022145" cy="226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e5f34e6b89_0_0"/>
          <p:cNvSpPr txBox="1"/>
          <p:nvPr>
            <p:ph idx="1" type="body"/>
          </p:nvPr>
        </p:nvSpPr>
        <p:spPr>
          <a:xfrm>
            <a:off x="268625" y="1664950"/>
            <a:ext cx="9156000" cy="3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32553"/>
              <a:buFont typeface="Arial"/>
              <a:buNone/>
            </a:pPr>
            <a:r>
              <a:rPr lang="en-US" sz="3379">
                <a:latin typeface="Roboto"/>
                <a:ea typeface="Roboto"/>
                <a:cs typeface="Roboto"/>
                <a:sym typeface="Roboto"/>
              </a:rPr>
              <a:t>If you are interested in helping our unit recruit new cadets, join the recruiting team.</a:t>
            </a:r>
            <a:endParaRPr sz="3379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32553"/>
              <a:buFont typeface="Arial"/>
              <a:buNone/>
            </a:pPr>
            <a:r>
              <a:t/>
            </a:r>
            <a:endParaRPr sz="3379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32553"/>
              <a:buFont typeface="Arial"/>
              <a:buNone/>
            </a:pPr>
            <a:r>
              <a:rPr lang="en-US" sz="3379">
                <a:latin typeface="Roboto"/>
                <a:ea typeface="Roboto"/>
                <a:cs typeface="Roboto"/>
                <a:sym typeface="Roboto"/>
              </a:rPr>
              <a:t>If you would like to go out to schools and help boost our unit numbers and have the opportunity to earn the recruiting ribbon, scan the QR code provided. </a:t>
            </a:r>
            <a:endParaRPr sz="3379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82949"/>
              <a:buNone/>
            </a:pPr>
            <a:r>
              <a:t/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82949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82949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63714"/>
              <a:buNone/>
            </a:pPr>
            <a:r>
              <a:rPr lang="en-US"/>
              <a:t>  </a:t>
            </a:r>
            <a:endParaRPr/>
          </a:p>
        </p:txBody>
      </p:sp>
      <p:sp>
        <p:nvSpPr>
          <p:cNvPr id="300" name="Google Shape;300;g1e5f34e6b89_0_0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Join Recruiting!</a:t>
            </a:r>
            <a:endParaRPr/>
          </a:p>
        </p:txBody>
      </p:sp>
      <p:pic>
        <p:nvPicPr>
          <p:cNvPr id="301" name="Google Shape;301;g1e5f34e6b8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5450" y="3601625"/>
            <a:ext cx="1915674" cy="183922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1e5f34e6b89_0_0"/>
          <p:cNvSpPr txBox="1"/>
          <p:nvPr/>
        </p:nvSpPr>
        <p:spPr>
          <a:xfrm>
            <a:off x="268625" y="5770275"/>
            <a:ext cx="9325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Any questions, please contact C/ TSgt Princess Tolbert at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4804191858@students.ocps.net</a:t>
            </a:r>
            <a: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or (407) 259-7171.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7db01a6590_0_63"/>
          <p:cNvSpPr txBox="1"/>
          <p:nvPr>
            <p:ph idx="1" type="body"/>
          </p:nvPr>
        </p:nvSpPr>
        <p:spPr>
          <a:xfrm>
            <a:off x="347900" y="5787725"/>
            <a:ext cx="94245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Questions, comments, concerns, contact C/SMSgt Anthony Torres at (775) 544-0842 or 4806810625@studnets.ocps.net</a:t>
            </a:r>
            <a:endParaRPr sz="2400"/>
          </a:p>
        </p:txBody>
      </p:sp>
      <p:sp>
        <p:nvSpPr>
          <p:cNvPr id="308" name="Google Shape;308;g27db01a6590_0_63"/>
          <p:cNvSpPr txBox="1"/>
          <p:nvPr>
            <p:ph type="title"/>
          </p:nvPr>
        </p:nvSpPr>
        <p:spPr>
          <a:xfrm>
            <a:off x="146304" y="166809"/>
            <a:ext cx="94245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StellarXplorers </a:t>
            </a:r>
            <a:endParaRPr/>
          </a:p>
        </p:txBody>
      </p:sp>
      <p:sp>
        <p:nvSpPr>
          <p:cNvPr id="309" name="Google Shape;309;g27db01a6590_0_63"/>
          <p:cNvSpPr txBox="1"/>
          <p:nvPr/>
        </p:nvSpPr>
        <p:spPr>
          <a:xfrm>
            <a:off x="280125" y="1730225"/>
            <a:ext cx="9424500" cy="10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StellarXplorers is having a practice this Thursday 14 September in room 950. Everyone is welcome to attend.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g27db01a6590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7174" y="2800035"/>
            <a:ext cx="5030400" cy="3098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iefing Templat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Cuevas, Diego A.</dc:creator>
</cp:coreProperties>
</file>