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5" r:id="rId7"/>
    <p:sldMasterId id="2147483689" r:id="rId8"/>
    <p:sldMasterId id="2147483703" r:id="rId9"/>
    <p:sldMasterId id="214748371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Lst>
  <p:sldSz cy="7589825" cx="10120300"/>
  <p:notesSz cx="6858000" cy="9296400"/>
  <p:embeddedFontLst>
    <p:embeddedFont>
      <p:font typeface="Roboto"/>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39" roundtripDataSignature="AMtx7mgXlge3oJY82BaMr9erVPQ24tOb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4507A2-E79F-4EDF-89D7-0E7825C75F6B}">
  <a:tblStyle styleId="{844507A2-E79F-4EDF-89D7-0E7825C75F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Roboto-regular.fntdata"/><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font" Target="fonts/Roboto-italic.fntdata"/><Relationship Id="rId10" Type="http://schemas.openxmlformats.org/officeDocument/2006/relationships/slideMaster" Target="slideMasters/slideMaster6.xml"/><Relationship Id="rId32" Type="http://schemas.openxmlformats.org/officeDocument/2006/relationships/font" Target="fonts/Roboto-bold.fntdata"/><Relationship Id="rId13" Type="http://schemas.openxmlformats.org/officeDocument/2006/relationships/slide" Target="slides/slide2.xml"/><Relationship Id="rId35" Type="http://schemas.openxmlformats.org/officeDocument/2006/relationships/font" Target="fonts/Merriweather-regular.fntdata"/><Relationship Id="rId12" Type="http://schemas.openxmlformats.org/officeDocument/2006/relationships/slide" Target="slides/slide1.xml"/><Relationship Id="rId34" Type="http://schemas.openxmlformats.org/officeDocument/2006/relationships/font" Target="fonts/Roboto-boldItalic.fntdata"/><Relationship Id="rId15" Type="http://schemas.openxmlformats.org/officeDocument/2006/relationships/slide" Target="slides/slide4.xml"/><Relationship Id="rId37" Type="http://schemas.openxmlformats.org/officeDocument/2006/relationships/font" Target="fonts/Merriweather-italic.fntdata"/><Relationship Id="rId14" Type="http://schemas.openxmlformats.org/officeDocument/2006/relationships/slide" Target="slides/slide3.xml"/><Relationship Id="rId36" Type="http://schemas.openxmlformats.org/officeDocument/2006/relationships/font" Target="fonts/Merriweather-bold.fntdata"/><Relationship Id="rId17" Type="http://schemas.openxmlformats.org/officeDocument/2006/relationships/slide" Target="slides/slide6.xml"/><Relationship Id="rId39" Type="http://customschemas.google.com/relationships/presentationmetadata" Target="metadata"/><Relationship Id="rId16" Type="http://schemas.openxmlformats.org/officeDocument/2006/relationships/slide" Target="slides/slide5.xml"/><Relationship Id="rId38" Type="http://schemas.openxmlformats.org/officeDocument/2006/relationships/font" Target="fonts/Merriweather-boldItalic.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7" name="Google Shape;507;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08" name="Google Shape;508;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f1bc5ca8ae_0_62: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4" name="Google Shape;604;g1f1bc5ca8ae_0_62: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f1bc5ca8ae_0_19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1" name="Google Shape;611;g1f1bc5ca8ae_0_19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f1bc5ca8ae_0_377: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2" name="Google Shape;622;g1f1bc5ca8ae_0_377: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23" name="Google Shape;623;g1f1bc5ca8ae_0_377: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f1bc5ca8ae_0_618: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0" name="Google Shape;630;g1f1bc5ca8ae_0_618: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31" name="Google Shape;631;g1f1bc5ca8ae_0_618: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f1bc5ca8ae_0_859: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7" name="Google Shape;637;g1f1bc5ca8ae_0_859: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38" name="Google Shape;638;g1f1bc5ca8ae_0_859: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f1b7da9308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5" name="Google Shape;645;g1f1b7da9308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46" name="Google Shape;646;g1f1b7da9308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f1b7da9308_0_7: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2" name="Google Shape;652;g1f1b7da9308_0_7: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53" name="Google Shape;653;g1f1b7da9308_0_7: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59" name="Google Shape;65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7" name="Google Shape;667;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68" name="Google Shape;668;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74" name="Google Shape;674;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2" name="Google Shape;522;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23" name="Google Shape;523;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36" name="Google Shape;536;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928316f6c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5" name="Google Shape;555;g2b928316f6c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56" name="Google Shape;556;g2b928316f6c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3" name="Google Shape;563;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64" name="Google Shape;564;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b0baa6fd1e_0_87: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2" name="Google Shape;572;g2b0baa6fd1e_0_87: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b6d8543fd4_0_74: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2" name="Google Shape;582;g2b6d8543fd4_0_74: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b57bb853c0_1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0" name="Google Shape;590;g2b57bb853c0_1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efa25b2a9b_0_26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7" name="Google Shape;597;g1efa25b2a9b_0_263: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1efbf347e8b_0_353"/>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1" name="Google Shape;131;g1efbf347e8b_0_353"/>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2" name="Google Shape;132;g1efbf347e8b_0_35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3" name="Google Shape;133;g1efbf347e8b_0_35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4" name="Google Shape;134;g1efbf347e8b_0_35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1efbf347e8b_0_353"/>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6" name="Google Shape;136;g1efbf347e8b_0_353"/>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7" name="Google Shape;137;g1efbf347e8b_0_353"/>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8" name="Google Shape;138;g1efbf347e8b_0_35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1efbf347e8b_0_353"/>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g1efbf347e8b_0_364"/>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6800"/>
              <a:buFont typeface="Calibri"/>
              <a:buNone/>
              <a:defRPr sz="68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g1efbf347e8b_0_364"/>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sz="2700">
                <a:solidFill>
                  <a:schemeClr val="dk1"/>
                </a:solidFill>
              </a:defRPr>
            </a:lvl1pPr>
            <a:lvl2pPr indent="-228600" lvl="1" marL="914400" algn="l">
              <a:lnSpc>
                <a:spcPct val="90000"/>
              </a:lnSpc>
              <a:spcBef>
                <a:spcPts val="600"/>
              </a:spcBef>
              <a:spcAft>
                <a:spcPts val="0"/>
              </a:spcAft>
              <a:buClr>
                <a:srgbClr val="888888"/>
              </a:buClr>
              <a:buSzPts val="2200"/>
              <a:buNone/>
              <a:defRPr sz="2200">
                <a:solidFill>
                  <a:srgbClr val="888888"/>
                </a:solidFill>
              </a:defRPr>
            </a:lvl2pPr>
            <a:lvl3pPr indent="-228600" lvl="2" marL="1371600" algn="l">
              <a:lnSpc>
                <a:spcPct val="90000"/>
              </a:lnSpc>
              <a:spcBef>
                <a:spcPts val="600"/>
              </a:spcBef>
              <a:spcAft>
                <a:spcPts val="0"/>
              </a:spcAft>
              <a:buClr>
                <a:srgbClr val="888888"/>
              </a:buClr>
              <a:buSzPts val="2000"/>
              <a:buNone/>
              <a:defRPr sz="20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143" name="Google Shape;143;g1efbf347e8b_0_36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4" name="Google Shape;144;g1efbf347e8b_0_36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5" name="Google Shape;145;g1efbf347e8b_0_36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g1efbf347e8b_0_37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8" name="Google Shape;148;g1efbf347e8b_0_370"/>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49" name="Google Shape;149;g1efbf347e8b_0_370"/>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50" name="Google Shape;150;g1efbf347e8b_0_37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1" name="Google Shape;151;g1efbf347e8b_0_37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2" name="Google Shape;152;g1efbf347e8b_0_37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g1efbf347e8b_0_377"/>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5" name="Google Shape;155;g1efbf347e8b_0_377"/>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156" name="Google Shape;156;g1efbf347e8b_0_377"/>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57" name="Google Shape;157;g1efbf347e8b_0_377"/>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158" name="Google Shape;158;g1efbf347e8b_0_377"/>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59" name="Google Shape;159;g1efbf347e8b_0_37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0" name="Google Shape;160;g1efbf347e8b_0_37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1" name="Google Shape;161;g1efbf347e8b_0_37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g1efbf347e8b_0_386"/>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4" name="Google Shape;164;g1efbf347e8b_0_38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5" name="Google Shape;165;g1efbf347e8b_0_38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6" name="Google Shape;166;g1efbf347e8b_0_38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7" name="Shape 167"/>
        <p:cNvGrpSpPr/>
        <p:nvPr/>
      </p:nvGrpSpPr>
      <p:grpSpPr>
        <a:xfrm>
          <a:off x="0" y="0"/>
          <a:ext cx="0" cy="0"/>
          <a:chOff x="0" y="0"/>
          <a:chExt cx="0" cy="0"/>
        </a:xfrm>
      </p:grpSpPr>
      <p:sp>
        <p:nvSpPr>
          <p:cNvPr id="168" name="Google Shape;168;g1efbf347e8b_0_39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9" name="Google Shape;169;g1efbf347e8b_0_39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0" name="Google Shape;170;g1efbf347e8b_0_39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g1efbf347e8b_0_395"/>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3" name="Google Shape;173;g1efbf347e8b_0_395"/>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algn="l">
              <a:lnSpc>
                <a:spcPct val="90000"/>
              </a:lnSpc>
              <a:spcBef>
                <a:spcPts val="1100"/>
              </a:spcBef>
              <a:spcAft>
                <a:spcPts val="0"/>
              </a:spcAft>
              <a:buClr>
                <a:schemeClr val="dk1"/>
              </a:buClr>
              <a:buSzPts val="3600"/>
              <a:buChar char="•"/>
              <a:defRPr sz="3600"/>
            </a:lvl1pPr>
            <a:lvl2pPr indent="-431800" lvl="1" marL="914400" algn="l">
              <a:lnSpc>
                <a:spcPct val="90000"/>
              </a:lnSpc>
              <a:spcBef>
                <a:spcPts val="600"/>
              </a:spcBef>
              <a:spcAft>
                <a:spcPts val="0"/>
              </a:spcAft>
              <a:buClr>
                <a:schemeClr val="dk1"/>
              </a:buClr>
              <a:buSzPts val="3200"/>
              <a:buChar char="•"/>
              <a:defRPr sz="3200"/>
            </a:lvl2pPr>
            <a:lvl3pPr indent="-400050" lvl="2" marL="1371600" algn="l">
              <a:lnSpc>
                <a:spcPct val="90000"/>
              </a:lnSpc>
              <a:spcBef>
                <a:spcPts val="600"/>
              </a:spcBef>
              <a:spcAft>
                <a:spcPts val="0"/>
              </a:spcAft>
              <a:buClr>
                <a:schemeClr val="dk1"/>
              </a:buClr>
              <a:buSzPts val="2700"/>
              <a:buChar char="•"/>
              <a:defRPr sz="2700"/>
            </a:lvl3pPr>
            <a:lvl4pPr indent="-368300" lvl="3" marL="1828800" algn="l">
              <a:lnSpc>
                <a:spcPct val="90000"/>
              </a:lnSpc>
              <a:spcBef>
                <a:spcPts val="600"/>
              </a:spcBef>
              <a:spcAft>
                <a:spcPts val="0"/>
              </a:spcAft>
              <a:buClr>
                <a:schemeClr val="dk1"/>
              </a:buClr>
              <a:buSzPts val="2200"/>
              <a:buChar char="•"/>
              <a:defRPr sz="2200"/>
            </a:lvl4pPr>
            <a:lvl5pPr indent="-368300" lvl="4" marL="2286000" algn="l">
              <a:lnSpc>
                <a:spcPct val="90000"/>
              </a:lnSpc>
              <a:spcBef>
                <a:spcPts val="600"/>
              </a:spcBef>
              <a:spcAft>
                <a:spcPts val="0"/>
              </a:spcAft>
              <a:buClr>
                <a:schemeClr val="dk1"/>
              </a:buClr>
              <a:buSzPts val="2200"/>
              <a:buChar char="•"/>
              <a:defRPr sz="2200"/>
            </a:lvl5pPr>
            <a:lvl6pPr indent="-368300" lvl="5" marL="2743200" algn="l">
              <a:lnSpc>
                <a:spcPct val="90000"/>
              </a:lnSpc>
              <a:spcBef>
                <a:spcPts val="600"/>
              </a:spcBef>
              <a:spcAft>
                <a:spcPts val="0"/>
              </a:spcAft>
              <a:buClr>
                <a:schemeClr val="dk1"/>
              </a:buClr>
              <a:buSzPts val="2200"/>
              <a:buChar char="•"/>
              <a:defRPr sz="2200"/>
            </a:lvl6pPr>
            <a:lvl7pPr indent="-368300" lvl="6" marL="3200400" algn="l">
              <a:lnSpc>
                <a:spcPct val="90000"/>
              </a:lnSpc>
              <a:spcBef>
                <a:spcPts val="600"/>
              </a:spcBef>
              <a:spcAft>
                <a:spcPts val="0"/>
              </a:spcAft>
              <a:buClr>
                <a:schemeClr val="dk1"/>
              </a:buClr>
              <a:buSzPts val="2200"/>
              <a:buChar char="•"/>
              <a:defRPr sz="2200"/>
            </a:lvl7pPr>
            <a:lvl8pPr indent="-368300" lvl="7" marL="3657600" algn="l">
              <a:lnSpc>
                <a:spcPct val="90000"/>
              </a:lnSpc>
              <a:spcBef>
                <a:spcPts val="600"/>
              </a:spcBef>
              <a:spcAft>
                <a:spcPts val="0"/>
              </a:spcAft>
              <a:buClr>
                <a:schemeClr val="dk1"/>
              </a:buClr>
              <a:buSzPts val="2200"/>
              <a:buChar char="•"/>
              <a:defRPr sz="2200"/>
            </a:lvl8pPr>
            <a:lvl9pPr indent="-368300" lvl="8" marL="4114800" algn="l">
              <a:lnSpc>
                <a:spcPct val="90000"/>
              </a:lnSpc>
              <a:spcBef>
                <a:spcPts val="600"/>
              </a:spcBef>
              <a:spcAft>
                <a:spcPts val="0"/>
              </a:spcAft>
              <a:buClr>
                <a:schemeClr val="dk1"/>
              </a:buClr>
              <a:buSzPts val="2200"/>
              <a:buChar char="•"/>
              <a:defRPr sz="2200"/>
            </a:lvl9pPr>
          </a:lstStyle>
          <a:p/>
        </p:txBody>
      </p:sp>
      <p:sp>
        <p:nvSpPr>
          <p:cNvPr id="174" name="Google Shape;174;g1efbf347e8b_0_395"/>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175" name="Google Shape;175;g1efbf347e8b_0_39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6" name="Google Shape;176;g1efbf347e8b_0_39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7" name="Google Shape;177;g1efbf347e8b_0_39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g1efbf347e8b_0_402"/>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0" name="Google Shape;180;g1efbf347e8b_0_402"/>
          <p:cNvSpPr/>
          <p:nvPr>
            <p:ph idx="2" type="pic"/>
          </p:nvPr>
        </p:nvSpPr>
        <p:spPr>
          <a:xfrm>
            <a:off x="4302451" y="1092798"/>
            <a:ext cx="5123700" cy="5393700"/>
          </a:xfrm>
          <a:prstGeom prst="rect">
            <a:avLst/>
          </a:prstGeom>
          <a:noFill/>
          <a:ln>
            <a:noFill/>
          </a:ln>
        </p:spPr>
      </p:sp>
      <p:sp>
        <p:nvSpPr>
          <p:cNvPr id="181" name="Google Shape;181;g1efbf347e8b_0_402"/>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182" name="Google Shape;182;g1efbf347e8b_0_40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3" name="Google Shape;183;g1efbf347e8b_0_40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4" name="Google Shape;184;g1efbf347e8b_0_40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g1efbf347e8b_0_40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7" name="Google Shape;187;g1efbf347e8b_0_409"/>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88" name="Google Shape;188;g1efbf347e8b_0_40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9" name="Google Shape;189;g1efbf347e8b_0_40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0" name="Google Shape;190;g1efbf347e8b_0_40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g1efbf347e8b_0_415"/>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3" name="Google Shape;193;g1efbf347e8b_0_415"/>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94" name="Google Shape;194;g1efbf347e8b_0_4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5" name="Google Shape;195;g1efbf347e8b_0_4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6" name="Google Shape;196;g1efbf347e8b_0_4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7" name="Shape 197"/>
        <p:cNvGrpSpPr/>
        <p:nvPr/>
      </p:nvGrpSpPr>
      <p:grpSpPr>
        <a:xfrm>
          <a:off x="0" y="0"/>
          <a:ext cx="0" cy="0"/>
          <a:chOff x="0" y="0"/>
          <a:chExt cx="0" cy="0"/>
        </a:xfrm>
      </p:grpSpPr>
      <p:sp>
        <p:nvSpPr>
          <p:cNvPr id="198" name="Google Shape;198;g1efbf347e8b_0_421"/>
          <p:cNvSpPr txBox="1"/>
          <p:nvPr>
            <p:ph type="ctrTitle"/>
          </p:nvPr>
        </p:nvSpPr>
        <p:spPr>
          <a:xfrm>
            <a:off x="344989" y="1098706"/>
            <a:ext cx="9430200" cy="30288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99" name="Google Shape;199;g1efbf347e8b_0_421"/>
          <p:cNvSpPr txBox="1"/>
          <p:nvPr>
            <p:ph idx="1" type="subTitle"/>
          </p:nvPr>
        </p:nvSpPr>
        <p:spPr>
          <a:xfrm>
            <a:off x="344980" y="4182077"/>
            <a:ext cx="9430200" cy="1169700"/>
          </a:xfrm>
          <a:prstGeom prst="rect">
            <a:avLst/>
          </a:prstGeom>
          <a:noFill/>
          <a:ln>
            <a:noFill/>
          </a:ln>
        </p:spPr>
        <p:txBody>
          <a:bodyPr anchorCtr="0" anchor="t" bIns="46550" lIns="93125" spcFirstLastPara="1" rIns="93125" wrap="square" tIns="46550">
            <a:noAutofit/>
          </a:bodyPr>
          <a:lstStyle>
            <a:lvl1pPr lvl="0" algn="ctr">
              <a:lnSpc>
                <a:spcPct val="100000"/>
              </a:lnSpc>
              <a:spcBef>
                <a:spcPts val="1100"/>
              </a:spcBef>
              <a:spcAft>
                <a:spcPts val="0"/>
              </a:spcAft>
              <a:buSzPts val="3400"/>
              <a:buNone/>
              <a:defRPr sz="3400"/>
            </a:lvl1pPr>
            <a:lvl2pPr lvl="1" algn="ctr">
              <a:lnSpc>
                <a:spcPct val="100000"/>
              </a:lnSpc>
              <a:spcBef>
                <a:spcPts val="600"/>
              </a:spcBef>
              <a:spcAft>
                <a:spcPts val="0"/>
              </a:spcAft>
              <a:buSzPts val="3400"/>
              <a:buNone/>
              <a:defRPr sz="3400"/>
            </a:lvl2pPr>
            <a:lvl3pPr lvl="2" algn="ctr">
              <a:lnSpc>
                <a:spcPct val="100000"/>
              </a:lnSpc>
              <a:spcBef>
                <a:spcPts val="600"/>
              </a:spcBef>
              <a:spcAft>
                <a:spcPts val="0"/>
              </a:spcAft>
              <a:buSzPts val="3400"/>
              <a:buNone/>
              <a:defRPr sz="3400"/>
            </a:lvl3pPr>
            <a:lvl4pPr lvl="3" algn="ctr">
              <a:lnSpc>
                <a:spcPct val="100000"/>
              </a:lnSpc>
              <a:spcBef>
                <a:spcPts val="600"/>
              </a:spcBef>
              <a:spcAft>
                <a:spcPts val="0"/>
              </a:spcAft>
              <a:buSzPts val="3400"/>
              <a:buNone/>
              <a:defRPr sz="3400"/>
            </a:lvl4pPr>
            <a:lvl5pPr lvl="4" algn="ctr">
              <a:lnSpc>
                <a:spcPct val="100000"/>
              </a:lnSpc>
              <a:spcBef>
                <a:spcPts val="600"/>
              </a:spcBef>
              <a:spcAft>
                <a:spcPts val="0"/>
              </a:spcAft>
              <a:buSzPts val="3400"/>
              <a:buNone/>
              <a:defRPr sz="3400"/>
            </a:lvl5pPr>
            <a:lvl6pPr lvl="5" algn="ctr">
              <a:lnSpc>
                <a:spcPct val="100000"/>
              </a:lnSpc>
              <a:spcBef>
                <a:spcPts val="600"/>
              </a:spcBef>
              <a:spcAft>
                <a:spcPts val="0"/>
              </a:spcAft>
              <a:buSzPts val="3400"/>
              <a:buNone/>
              <a:defRPr sz="3400"/>
            </a:lvl6pPr>
            <a:lvl7pPr lvl="6" algn="ctr">
              <a:lnSpc>
                <a:spcPct val="100000"/>
              </a:lnSpc>
              <a:spcBef>
                <a:spcPts val="600"/>
              </a:spcBef>
              <a:spcAft>
                <a:spcPts val="0"/>
              </a:spcAft>
              <a:buSzPts val="3400"/>
              <a:buNone/>
              <a:defRPr sz="3400"/>
            </a:lvl7pPr>
            <a:lvl8pPr lvl="7" algn="ctr">
              <a:lnSpc>
                <a:spcPct val="100000"/>
              </a:lnSpc>
              <a:spcBef>
                <a:spcPts val="600"/>
              </a:spcBef>
              <a:spcAft>
                <a:spcPts val="0"/>
              </a:spcAft>
              <a:buSzPts val="3400"/>
              <a:buNone/>
              <a:defRPr sz="3400"/>
            </a:lvl8pPr>
            <a:lvl9pPr lvl="8" algn="ctr">
              <a:lnSpc>
                <a:spcPct val="100000"/>
              </a:lnSpc>
              <a:spcBef>
                <a:spcPts val="600"/>
              </a:spcBef>
              <a:spcAft>
                <a:spcPts val="0"/>
              </a:spcAft>
              <a:buSzPts val="3400"/>
              <a:buNone/>
              <a:defRPr sz="3400"/>
            </a:lvl9pPr>
          </a:lstStyle>
          <a:p/>
        </p:txBody>
      </p:sp>
      <p:sp>
        <p:nvSpPr>
          <p:cNvPr id="200" name="Google Shape;200;g1efbf347e8b_0_421"/>
          <p:cNvSpPr txBox="1"/>
          <p:nvPr>
            <p:ph idx="12" type="sldNum"/>
          </p:nvPr>
        </p:nvSpPr>
        <p:spPr>
          <a:xfrm>
            <a:off x="9377058" y="6881112"/>
            <a:ext cx="607200" cy="5808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05" name="Shape 205"/>
        <p:cNvGrpSpPr/>
        <p:nvPr/>
      </p:nvGrpSpPr>
      <p:grpSpPr>
        <a:xfrm>
          <a:off x="0" y="0"/>
          <a:ext cx="0" cy="0"/>
          <a:chOff x="0" y="0"/>
          <a:chExt cx="0" cy="0"/>
        </a:xfrm>
      </p:grpSpPr>
      <p:sp>
        <p:nvSpPr>
          <p:cNvPr id="206" name="Google Shape;206;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7" name="Google Shape;207;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08" name="Google Shape;208;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09" name="Google Shape;209;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10" name="Google Shape;210;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1" name="Google Shape;211;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12" name="Google Shape;212;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13" name="Google Shape;213;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14" name="Google Shape;214;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15" name="Google Shape;215;g2b6d8543fd4_0_96"/>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6" name="Shape 216"/>
        <p:cNvGrpSpPr/>
        <p:nvPr/>
      </p:nvGrpSpPr>
      <p:grpSpPr>
        <a:xfrm>
          <a:off x="0" y="0"/>
          <a:ext cx="0" cy="0"/>
          <a:chOff x="0" y="0"/>
          <a:chExt cx="0" cy="0"/>
        </a:xfrm>
      </p:grpSpPr>
      <p:sp>
        <p:nvSpPr>
          <p:cNvPr id="217" name="Google Shape;217;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8" name="Google Shape;218;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19" name="Google Shape;219;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20" name="Google Shape;220;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1" name="Google Shape;221;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22" name="Google Shape;222;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23" name="Google Shape;223;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24" name="Google Shape;224;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25" name="Google Shape;225;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226" name="Google Shape;226;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7" name="Shape 227"/>
        <p:cNvGrpSpPr/>
        <p:nvPr/>
      </p:nvGrpSpPr>
      <p:grpSpPr>
        <a:xfrm>
          <a:off x="0" y="0"/>
          <a:ext cx="0" cy="0"/>
          <a:chOff x="0" y="0"/>
          <a:chExt cx="0" cy="0"/>
        </a:xfrm>
      </p:grpSpPr>
      <p:sp>
        <p:nvSpPr>
          <p:cNvPr id="228" name="Google Shape;228;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229" name="Google Shape;229;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30" name="Google Shape;230;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1" name="Shape 231"/>
        <p:cNvGrpSpPr/>
        <p:nvPr/>
      </p:nvGrpSpPr>
      <p:grpSpPr>
        <a:xfrm>
          <a:off x="0" y="0"/>
          <a:ext cx="0" cy="0"/>
          <a:chOff x="0" y="0"/>
          <a:chExt cx="0" cy="0"/>
        </a:xfrm>
      </p:grpSpPr>
      <p:sp>
        <p:nvSpPr>
          <p:cNvPr id="232" name="Google Shape;232;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233" name="Google Shape;233;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4" name="Shape 234"/>
        <p:cNvGrpSpPr/>
        <p:nvPr/>
      </p:nvGrpSpPr>
      <p:grpSpPr>
        <a:xfrm>
          <a:off x="0" y="0"/>
          <a:ext cx="0" cy="0"/>
          <a:chOff x="0" y="0"/>
          <a:chExt cx="0" cy="0"/>
        </a:xfrm>
      </p:grpSpPr>
      <p:sp>
        <p:nvSpPr>
          <p:cNvPr id="235" name="Google Shape;235;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36" name="Google Shape;236;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37" name="Google Shape;237;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sp>
        <p:nvSpPr>
          <p:cNvPr id="239" name="Google Shape;239;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40" name="Google Shape;240;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1" name="Google Shape;241;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2" name="Google Shape;242;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3" name="Shape 243"/>
        <p:cNvGrpSpPr/>
        <p:nvPr/>
      </p:nvGrpSpPr>
      <p:grpSpPr>
        <a:xfrm>
          <a:off x="0" y="0"/>
          <a:ext cx="0" cy="0"/>
          <a:chOff x="0" y="0"/>
          <a:chExt cx="0" cy="0"/>
        </a:xfrm>
      </p:grpSpPr>
      <p:sp>
        <p:nvSpPr>
          <p:cNvPr id="244" name="Google Shape;244;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45" name="Google Shape;245;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6" name="Shape 246"/>
        <p:cNvGrpSpPr/>
        <p:nvPr/>
      </p:nvGrpSpPr>
      <p:grpSpPr>
        <a:xfrm>
          <a:off x="0" y="0"/>
          <a:ext cx="0" cy="0"/>
          <a:chOff x="0" y="0"/>
          <a:chExt cx="0" cy="0"/>
        </a:xfrm>
      </p:grpSpPr>
      <p:sp>
        <p:nvSpPr>
          <p:cNvPr id="247" name="Google Shape;247;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248" name="Google Shape;248;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9" name="Google Shape;249;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0" name="Shape 250"/>
        <p:cNvGrpSpPr/>
        <p:nvPr/>
      </p:nvGrpSpPr>
      <p:grpSpPr>
        <a:xfrm>
          <a:off x="0" y="0"/>
          <a:ext cx="0" cy="0"/>
          <a:chOff x="0" y="0"/>
          <a:chExt cx="0" cy="0"/>
        </a:xfrm>
      </p:grpSpPr>
      <p:sp>
        <p:nvSpPr>
          <p:cNvPr id="251" name="Google Shape;251;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252" name="Google Shape;252;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3" name="Shape 253"/>
        <p:cNvGrpSpPr/>
        <p:nvPr/>
      </p:nvGrpSpPr>
      <p:grpSpPr>
        <a:xfrm>
          <a:off x="0" y="0"/>
          <a:ext cx="0" cy="0"/>
          <a:chOff x="0" y="0"/>
          <a:chExt cx="0" cy="0"/>
        </a:xfrm>
      </p:grpSpPr>
      <p:sp>
        <p:nvSpPr>
          <p:cNvPr id="254" name="Google Shape;254;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5" name="Google Shape;255;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56" name="Google Shape;256;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257" name="Google Shape;257;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58" name="Google Shape;258;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9" name="Shape 259"/>
        <p:cNvGrpSpPr/>
        <p:nvPr/>
      </p:nvGrpSpPr>
      <p:grpSpPr>
        <a:xfrm>
          <a:off x="0" y="0"/>
          <a:ext cx="0" cy="0"/>
          <a:chOff x="0" y="0"/>
          <a:chExt cx="0" cy="0"/>
        </a:xfrm>
      </p:grpSpPr>
      <p:sp>
        <p:nvSpPr>
          <p:cNvPr id="260" name="Google Shape;260;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261" name="Google Shape;261;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2" name="Shape 262"/>
        <p:cNvGrpSpPr/>
        <p:nvPr/>
      </p:nvGrpSpPr>
      <p:grpSpPr>
        <a:xfrm>
          <a:off x="0" y="0"/>
          <a:ext cx="0" cy="0"/>
          <a:chOff x="0" y="0"/>
          <a:chExt cx="0" cy="0"/>
        </a:xfrm>
      </p:grpSpPr>
      <p:sp>
        <p:nvSpPr>
          <p:cNvPr id="263" name="Google Shape;263;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264" name="Google Shape;264;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265" name="Google Shape;265;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
        <p:nvSpPr>
          <p:cNvPr id="267" name="Google Shape;267;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72" name="Shape 272"/>
        <p:cNvGrpSpPr/>
        <p:nvPr/>
      </p:nvGrpSpPr>
      <p:grpSpPr>
        <a:xfrm>
          <a:off x="0" y="0"/>
          <a:ext cx="0" cy="0"/>
          <a:chOff x="0" y="0"/>
          <a:chExt cx="0" cy="0"/>
        </a:xfrm>
      </p:grpSpPr>
      <p:sp>
        <p:nvSpPr>
          <p:cNvPr id="273" name="Google Shape;273;g1efe882a249_0_14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4" name="Google Shape;274;g1efe882a249_0_141"/>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75" name="Google Shape;275;g1efe882a249_0_14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76" name="Google Shape;276;g1efe882a249_0_14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77" name="Google Shape;277;g1efe882a249_0_14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8" name="Google Shape;278;g1efe882a249_0_141"/>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79" name="Google Shape;279;g1efe882a249_0_141"/>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80" name="Google Shape;280;g1efe882a249_0_141"/>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81" name="Google Shape;281;g1efe882a249_0_141"/>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82" name="Google Shape;282;g1efe882a249_0_141"/>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3" name="Shape 283"/>
        <p:cNvGrpSpPr/>
        <p:nvPr/>
      </p:nvGrpSpPr>
      <p:grpSpPr>
        <a:xfrm>
          <a:off x="0" y="0"/>
          <a:ext cx="0" cy="0"/>
          <a:chOff x="0" y="0"/>
          <a:chExt cx="0" cy="0"/>
        </a:xfrm>
      </p:grpSpPr>
      <p:sp>
        <p:nvSpPr>
          <p:cNvPr id="284" name="Google Shape;284;g1efe882a249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85" name="Google Shape;285;g1efe882a249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86" name="Google Shape;286;g1efe882a249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87" name="Google Shape;287;g1efe882a249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8" name="Google Shape;288;g1efe882a249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89" name="Google Shape;289;g1efe882a249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90" name="Google Shape;290;g1efe882a249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91" name="Google Shape;291;g1efe882a249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92" name="Google Shape;292;g1efe882a249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293" name="Google Shape;293;g1efe882a249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4" name="Shape 294"/>
        <p:cNvGrpSpPr/>
        <p:nvPr/>
      </p:nvGrpSpPr>
      <p:grpSpPr>
        <a:xfrm>
          <a:off x="0" y="0"/>
          <a:ext cx="0" cy="0"/>
          <a:chOff x="0" y="0"/>
          <a:chExt cx="0" cy="0"/>
        </a:xfrm>
      </p:grpSpPr>
      <p:sp>
        <p:nvSpPr>
          <p:cNvPr id="295" name="Google Shape;295;g1efe882a249_0_89"/>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96" name="Google Shape;296;g1efe882a249_0_89"/>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97" name="Google Shape;297;g1efe882a249_0_8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8" name="Shape 298"/>
        <p:cNvGrpSpPr/>
        <p:nvPr/>
      </p:nvGrpSpPr>
      <p:grpSpPr>
        <a:xfrm>
          <a:off x="0" y="0"/>
          <a:ext cx="0" cy="0"/>
          <a:chOff x="0" y="0"/>
          <a:chExt cx="0" cy="0"/>
        </a:xfrm>
      </p:grpSpPr>
      <p:sp>
        <p:nvSpPr>
          <p:cNvPr id="299" name="Google Shape;299;g1efe882a249_0_93"/>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00" name="Google Shape;300;g1efe882a249_0_9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1" name="Shape 301"/>
        <p:cNvGrpSpPr/>
        <p:nvPr/>
      </p:nvGrpSpPr>
      <p:grpSpPr>
        <a:xfrm>
          <a:off x="0" y="0"/>
          <a:ext cx="0" cy="0"/>
          <a:chOff x="0" y="0"/>
          <a:chExt cx="0" cy="0"/>
        </a:xfrm>
      </p:grpSpPr>
      <p:sp>
        <p:nvSpPr>
          <p:cNvPr id="302" name="Google Shape;302;g1efe882a249_0_96"/>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03" name="Google Shape;303;g1efe882a249_0_96"/>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04" name="Google Shape;304;g1efe882a249_0_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5" name="Shape 305"/>
        <p:cNvGrpSpPr/>
        <p:nvPr/>
      </p:nvGrpSpPr>
      <p:grpSpPr>
        <a:xfrm>
          <a:off x="0" y="0"/>
          <a:ext cx="0" cy="0"/>
          <a:chOff x="0" y="0"/>
          <a:chExt cx="0" cy="0"/>
        </a:xfrm>
      </p:grpSpPr>
      <p:sp>
        <p:nvSpPr>
          <p:cNvPr id="306" name="Google Shape;306;g1efe882a249_0_10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07" name="Google Shape;307;g1efe882a249_0_100"/>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08" name="Google Shape;308;g1efe882a249_0_100"/>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09" name="Google Shape;309;g1efe882a249_0_1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0" name="Shape 310"/>
        <p:cNvGrpSpPr/>
        <p:nvPr/>
      </p:nvGrpSpPr>
      <p:grpSpPr>
        <a:xfrm>
          <a:off x="0" y="0"/>
          <a:ext cx="0" cy="0"/>
          <a:chOff x="0" y="0"/>
          <a:chExt cx="0" cy="0"/>
        </a:xfrm>
      </p:grpSpPr>
      <p:sp>
        <p:nvSpPr>
          <p:cNvPr id="311" name="Google Shape;311;g1efe882a249_0_10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12" name="Google Shape;312;g1efe882a249_0_10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3" name="Shape 313"/>
        <p:cNvGrpSpPr/>
        <p:nvPr/>
      </p:nvGrpSpPr>
      <p:grpSpPr>
        <a:xfrm>
          <a:off x="0" y="0"/>
          <a:ext cx="0" cy="0"/>
          <a:chOff x="0" y="0"/>
          <a:chExt cx="0" cy="0"/>
        </a:xfrm>
      </p:grpSpPr>
      <p:sp>
        <p:nvSpPr>
          <p:cNvPr id="314" name="Google Shape;314;g1efe882a249_0_108"/>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15" name="Google Shape;315;g1efe882a249_0_108"/>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16" name="Google Shape;316;g1efe882a249_0_1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7" name="Shape 317"/>
        <p:cNvGrpSpPr/>
        <p:nvPr/>
      </p:nvGrpSpPr>
      <p:grpSpPr>
        <a:xfrm>
          <a:off x="0" y="0"/>
          <a:ext cx="0" cy="0"/>
          <a:chOff x="0" y="0"/>
          <a:chExt cx="0" cy="0"/>
        </a:xfrm>
      </p:grpSpPr>
      <p:sp>
        <p:nvSpPr>
          <p:cNvPr id="318" name="Google Shape;318;g1efe882a249_0_112"/>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319" name="Google Shape;319;g1efe882a249_0_1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0" name="Shape 320"/>
        <p:cNvGrpSpPr/>
        <p:nvPr/>
      </p:nvGrpSpPr>
      <p:grpSpPr>
        <a:xfrm>
          <a:off x="0" y="0"/>
          <a:ext cx="0" cy="0"/>
          <a:chOff x="0" y="0"/>
          <a:chExt cx="0" cy="0"/>
        </a:xfrm>
      </p:grpSpPr>
      <p:sp>
        <p:nvSpPr>
          <p:cNvPr id="321" name="Google Shape;321;g1efe882a249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1efe882a249_0_115"/>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3" name="Google Shape;323;g1efe882a249_0_115"/>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24" name="Google Shape;324;g1efe882a249_0_115"/>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25" name="Google Shape;325;g1efe882a249_0_1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6" name="Shape 326"/>
        <p:cNvGrpSpPr/>
        <p:nvPr/>
      </p:nvGrpSpPr>
      <p:grpSpPr>
        <a:xfrm>
          <a:off x="0" y="0"/>
          <a:ext cx="0" cy="0"/>
          <a:chOff x="0" y="0"/>
          <a:chExt cx="0" cy="0"/>
        </a:xfrm>
      </p:grpSpPr>
      <p:sp>
        <p:nvSpPr>
          <p:cNvPr id="327" name="Google Shape;327;g1efe882a249_0_121"/>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328" name="Google Shape;328;g1efe882a249_0_12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29" name="Shape 329"/>
        <p:cNvGrpSpPr/>
        <p:nvPr/>
      </p:nvGrpSpPr>
      <p:grpSpPr>
        <a:xfrm>
          <a:off x="0" y="0"/>
          <a:ext cx="0" cy="0"/>
          <a:chOff x="0" y="0"/>
          <a:chExt cx="0" cy="0"/>
        </a:xfrm>
      </p:grpSpPr>
      <p:sp>
        <p:nvSpPr>
          <p:cNvPr id="330" name="Google Shape;330;g1efe882a249_0_124"/>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331" name="Google Shape;331;g1efe882a249_0_124"/>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32" name="Google Shape;332;g1efe882a249_0_12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3" name="Shape 333"/>
        <p:cNvGrpSpPr/>
        <p:nvPr/>
      </p:nvGrpSpPr>
      <p:grpSpPr>
        <a:xfrm>
          <a:off x="0" y="0"/>
          <a:ext cx="0" cy="0"/>
          <a:chOff x="0" y="0"/>
          <a:chExt cx="0" cy="0"/>
        </a:xfrm>
      </p:grpSpPr>
      <p:sp>
        <p:nvSpPr>
          <p:cNvPr id="334" name="Google Shape;334;g1efe882a249_0_1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9" name="Shape 339"/>
        <p:cNvGrpSpPr/>
        <p:nvPr/>
      </p:nvGrpSpPr>
      <p:grpSpPr>
        <a:xfrm>
          <a:off x="0" y="0"/>
          <a:ext cx="0" cy="0"/>
          <a:chOff x="0" y="0"/>
          <a:chExt cx="0" cy="0"/>
        </a:xfrm>
      </p:grpSpPr>
      <p:sp>
        <p:nvSpPr>
          <p:cNvPr id="340" name="Google Shape;340;g1f1bc5ca8ae_0_24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1" name="Google Shape;341;g1f1bc5ca8ae_0_24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42" name="Google Shape;342;g1f1bc5ca8ae_0_24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43" name="Google Shape;343;g1f1bc5ca8ae_0_24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44" name="Google Shape;344;g1f1bc5ca8ae_0_24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45" name="Google Shape;345;g1f1bc5ca8ae_0_24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346" name="Google Shape;346;g1f1bc5ca8ae_0_24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347" name="Google Shape;347;g1f1bc5ca8ae_0_24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348" name="Google Shape;348;g1f1bc5ca8ae_0_24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49" name="Google Shape;349;g1f1bc5ca8ae_0_245"/>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0" name="Shape 350"/>
        <p:cNvGrpSpPr/>
        <p:nvPr/>
      </p:nvGrpSpPr>
      <p:grpSpPr>
        <a:xfrm>
          <a:off x="0" y="0"/>
          <a:ext cx="0" cy="0"/>
          <a:chOff x="0" y="0"/>
          <a:chExt cx="0" cy="0"/>
        </a:xfrm>
      </p:grpSpPr>
      <p:sp>
        <p:nvSpPr>
          <p:cNvPr id="351" name="Google Shape;351;g1f1bc5ca8ae_0_204"/>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352" name="Google Shape;352;g1f1bc5ca8ae_0_204"/>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353" name="Google Shape;353;g1f1bc5ca8ae_0_20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4" name="Shape 354"/>
        <p:cNvGrpSpPr/>
        <p:nvPr/>
      </p:nvGrpSpPr>
      <p:grpSpPr>
        <a:xfrm>
          <a:off x="0" y="0"/>
          <a:ext cx="0" cy="0"/>
          <a:chOff x="0" y="0"/>
          <a:chExt cx="0" cy="0"/>
        </a:xfrm>
      </p:grpSpPr>
      <p:sp>
        <p:nvSpPr>
          <p:cNvPr id="355" name="Google Shape;355;g1f1bc5ca8ae_0_208"/>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56" name="Google Shape;356;g1f1bc5ca8ae_0_2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7" name="Shape 357"/>
        <p:cNvGrpSpPr/>
        <p:nvPr/>
      </p:nvGrpSpPr>
      <p:grpSpPr>
        <a:xfrm>
          <a:off x="0" y="0"/>
          <a:ext cx="0" cy="0"/>
          <a:chOff x="0" y="0"/>
          <a:chExt cx="0" cy="0"/>
        </a:xfrm>
      </p:grpSpPr>
      <p:sp>
        <p:nvSpPr>
          <p:cNvPr id="358" name="Google Shape;358;g1f1bc5ca8ae_0_211"/>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59" name="Google Shape;359;g1f1bc5ca8ae_0_211"/>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60" name="Google Shape;360;g1f1bc5ca8ae_0_21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1" name="Shape 361"/>
        <p:cNvGrpSpPr/>
        <p:nvPr/>
      </p:nvGrpSpPr>
      <p:grpSpPr>
        <a:xfrm>
          <a:off x="0" y="0"/>
          <a:ext cx="0" cy="0"/>
          <a:chOff x="0" y="0"/>
          <a:chExt cx="0" cy="0"/>
        </a:xfrm>
      </p:grpSpPr>
      <p:sp>
        <p:nvSpPr>
          <p:cNvPr id="362" name="Google Shape;362;g1f1bc5ca8ae_0_21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63" name="Google Shape;363;g1f1bc5ca8ae_0_215"/>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64" name="Google Shape;364;g1f1bc5ca8ae_0_215"/>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65" name="Google Shape;365;g1f1bc5ca8ae_0_2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6" name="Shape 366"/>
        <p:cNvGrpSpPr/>
        <p:nvPr/>
      </p:nvGrpSpPr>
      <p:grpSpPr>
        <a:xfrm>
          <a:off x="0" y="0"/>
          <a:ext cx="0" cy="0"/>
          <a:chOff x="0" y="0"/>
          <a:chExt cx="0" cy="0"/>
        </a:xfrm>
      </p:grpSpPr>
      <p:sp>
        <p:nvSpPr>
          <p:cNvPr id="367" name="Google Shape;367;g1f1bc5ca8ae_0_22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68" name="Google Shape;368;g1f1bc5ca8ae_0_22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9" name="Shape 369"/>
        <p:cNvGrpSpPr/>
        <p:nvPr/>
      </p:nvGrpSpPr>
      <p:grpSpPr>
        <a:xfrm>
          <a:off x="0" y="0"/>
          <a:ext cx="0" cy="0"/>
          <a:chOff x="0" y="0"/>
          <a:chExt cx="0" cy="0"/>
        </a:xfrm>
      </p:grpSpPr>
      <p:sp>
        <p:nvSpPr>
          <p:cNvPr id="370" name="Google Shape;370;g1f1bc5ca8ae_0_223"/>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71" name="Google Shape;371;g1f1bc5ca8ae_0_223"/>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72" name="Google Shape;372;g1f1bc5ca8ae_0_22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3" name="Shape 373"/>
        <p:cNvGrpSpPr/>
        <p:nvPr/>
      </p:nvGrpSpPr>
      <p:grpSpPr>
        <a:xfrm>
          <a:off x="0" y="0"/>
          <a:ext cx="0" cy="0"/>
          <a:chOff x="0" y="0"/>
          <a:chExt cx="0" cy="0"/>
        </a:xfrm>
      </p:grpSpPr>
      <p:sp>
        <p:nvSpPr>
          <p:cNvPr id="374" name="Google Shape;374;g1f1bc5ca8ae_0_227"/>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375" name="Google Shape;375;g1f1bc5ca8ae_0_227"/>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6" name="Shape 376"/>
        <p:cNvGrpSpPr/>
        <p:nvPr/>
      </p:nvGrpSpPr>
      <p:grpSpPr>
        <a:xfrm>
          <a:off x="0" y="0"/>
          <a:ext cx="0" cy="0"/>
          <a:chOff x="0" y="0"/>
          <a:chExt cx="0" cy="0"/>
        </a:xfrm>
      </p:grpSpPr>
      <p:sp>
        <p:nvSpPr>
          <p:cNvPr id="377" name="Google Shape;377;g1f1bc5ca8ae_0_230"/>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1f1bc5ca8ae_0_230"/>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79" name="Google Shape;379;g1f1bc5ca8ae_0_230"/>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80" name="Google Shape;380;g1f1bc5ca8ae_0_230"/>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81" name="Google Shape;381;g1f1bc5ca8ae_0_23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2" name="Shape 382"/>
        <p:cNvGrpSpPr/>
        <p:nvPr/>
      </p:nvGrpSpPr>
      <p:grpSpPr>
        <a:xfrm>
          <a:off x="0" y="0"/>
          <a:ext cx="0" cy="0"/>
          <a:chOff x="0" y="0"/>
          <a:chExt cx="0" cy="0"/>
        </a:xfrm>
      </p:grpSpPr>
      <p:sp>
        <p:nvSpPr>
          <p:cNvPr id="383" name="Google Shape;383;g1f1bc5ca8ae_0_236"/>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384" name="Google Shape;384;g1f1bc5ca8ae_0_23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5" name="Shape 385"/>
        <p:cNvGrpSpPr/>
        <p:nvPr/>
      </p:nvGrpSpPr>
      <p:grpSpPr>
        <a:xfrm>
          <a:off x="0" y="0"/>
          <a:ext cx="0" cy="0"/>
          <a:chOff x="0" y="0"/>
          <a:chExt cx="0" cy="0"/>
        </a:xfrm>
      </p:grpSpPr>
      <p:sp>
        <p:nvSpPr>
          <p:cNvPr id="386" name="Google Shape;386;g1f1bc5ca8ae_0_239"/>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387" name="Google Shape;387;g1f1bc5ca8ae_0_239"/>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88" name="Google Shape;388;g1f1bc5ca8ae_0_23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9" name="Shape 389"/>
        <p:cNvGrpSpPr/>
        <p:nvPr/>
      </p:nvGrpSpPr>
      <p:grpSpPr>
        <a:xfrm>
          <a:off x="0" y="0"/>
          <a:ext cx="0" cy="0"/>
          <a:chOff x="0" y="0"/>
          <a:chExt cx="0" cy="0"/>
        </a:xfrm>
      </p:grpSpPr>
      <p:sp>
        <p:nvSpPr>
          <p:cNvPr id="390" name="Google Shape;390;g1f1bc5ca8ae_0_24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97" name="Shape 397"/>
        <p:cNvGrpSpPr/>
        <p:nvPr/>
      </p:nvGrpSpPr>
      <p:grpSpPr>
        <a:xfrm>
          <a:off x="0" y="0"/>
          <a:ext cx="0" cy="0"/>
          <a:chOff x="0" y="0"/>
          <a:chExt cx="0" cy="0"/>
        </a:xfrm>
      </p:grpSpPr>
      <p:sp>
        <p:nvSpPr>
          <p:cNvPr id="398" name="Google Shape;398;g1f1bc5ca8ae_0_883"/>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g1f1bc5ca8ae_0_88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400" name="Google Shape;400;g1f1bc5ca8ae_0_883"/>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01" name="Google Shape;401;g1f1bc5ca8ae_0_883"/>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02" name="Google Shape;402;g1f1bc5ca8ae_0_883"/>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3" name="Google Shape;403;g1f1bc5ca8ae_0_883"/>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404" name="Google Shape;404;g1f1bc5ca8ae_0_88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405" name="Google Shape;405;g1f1bc5ca8ae_0_88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406" name="Google Shape;406;g1f1bc5ca8ae_0_883"/>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07" name="Google Shape;407;g1f1bc5ca8ae_0_883"/>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8" name="Shape 408"/>
        <p:cNvGrpSpPr/>
        <p:nvPr/>
      </p:nvGrpSpPr>
      <p:grpSpPr>
        <a:xfrm>
          <a:off x="0" y="0"/>
          <a:ext cx="0" cy="0"/>
          <a:chOff x="0" y="0"/>
          <a:chExt cx="0" cy="0"/>
        </a:xfrm>
      </p:grpSpPr>
      <p:sp>
        <p:nvSpPr>
          <p:cNvPr id="409" name="Google Shape;409;g1f1bc5ca8ae_0_87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10" name="Google Shape;410;g1f1bc5ca8ae_0_87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g1f1bc5ca8ae_0_87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1f1bc5ca8ae_0_87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13" name="Google Shape;413;g1f1bc5ca8ae_0_872"/>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414" name="Google Shape;414;g1f1bc5ca8ae_0_87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415" name="Google Shape;415;g1f1bc5ca8ae_0_87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416" name="Google Shape;416;g1f1bc5ca8ae_0_872"/>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17" name="Google Shape;417;g1f1bc5ca8ae_0_872"/>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418" name="Google Shape;418;g1f1bc5ca8ae_0_87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419" name="Shape 419"/>
        <p:cNvGrpSpPr/>
        <p:nvPr/>
      </p:nvGrpSpPr>
      <p:grpSpPr>
        <a:xfrm>
          <a:off x="0" y="0"/>
          <a:ext cx="0" cy="0"/>
          <a:chOff x="0" y="0"/>
          <a:chExt cx="0" cy="0"/>
        </a:xfrm>
      </p:grpSpPr>
      <p:sp>
        <p:nvSpPr>
          <p:cNvPr id="420" name="Google Shape;420;g1f1bc5ca8ae_0_89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g1f1bc5ca8ae_0_89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22" name="Google Shape;422;g1f1bc5ca8ae_0_89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23" name="Google Shape;423;g1f1bc5ca8ae_0_89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4" name="Google Shape;424;g1f1bc5ca8ae_0_89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25" name="Google Shape;425;g1f1bc5ca8ae_0_89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26" name="Google Shape;426;g1f1bc5ca8ae_0_89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27" name="Google Shape;427;g1f1bc5ca8ae_0_89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28" name="Google Shape;428;g1f1bc5ca8ae_0_89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29" name="Google Shape;429;g1f1bc5ca8ae_0_89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0" name="Shape 430"/>
        <p:cNvGrpSpPr/>
        <p:nvPr/>
      </p:nvGrpSpPr>
      <p:grpSpPr>
        <a:xfrm>
          <a:off x="0" y="0"/>
          <a:ext cx="0" cy="0"/>
          <a:chOff x="0" y="0"/>
          <a:chExt cx="0" cy="0"/>
        </a:xfrm>
      </p:grpSpPr>
      <p:sp>
        <p:nvSpPr>
          <p:cNvPr id="431" name="Google Shape;431;g1f1bc5ca8ae_0_905"/>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g1f1bc5ca8ae_0_905"/>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433" name="Google Shape;433;g1f1bc5ca8ae_0_90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1f1bc5ca8ae_0_90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g1f1bc5ca8ae_0_90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6" name="Shape 436"/>
        <p:cNvGrpSpPr/>
        <p:nvPr/>
      </p:nvGrpSpPr>
      <p:grpSpPr>
        <a:xfrm>
          <a:off x="0" y="0"/>
          <a:ext cx="0" cy="0"/>
          <a:chOff x="0" y="0"/>
          <a:chExt cx="0" cy="0"/>
        </a:xfrm>
      </p:grpSpPr>
      <p:sp>
        <p:nvSpPr>
          <p:cNvPr id="437" name="Google Shape;437;g1f1bc5ca8ae_0_911"/>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g1f1bc5ca8ae_0_911"/>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439" name="Google Shape;439;g1f1bc5ca8ae_0_91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1f1bc5ca8ae_0_91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g1f1bc5ca8ae_0_91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2" name="Shape 442"/>
        <p:cNvGrpSpPr/>
        <p:nvPr/>
      </p:nvGrpSpPr>
      <p:grpSpPr>
        <a:xfrm>
          <a:off x="0" y="0"/>
          <a:ext cx="0" cy="0"/>
          <a:chOff x="0" y="0"/>
          <a:chExt cx="0" cy="0"/>
        </a:xfrm>
      </p:grpSpPr>
      <p:sp>
        <p:nvSpPr>
          <p:cNvPr id="443" name="Google Shape;443;g1f1bc5ca8ae_0_91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g1f1bc5ca8ae_0_917"/>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45" name="Google Shape;445;g1f1bc5ca8ae_0_917"/>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46" name="Google Shape;446;g1f1bc5ca8ae_0_91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g1f1bc5ca8ae_0_91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g1f1bc5ca8ae_0_91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9" name="Shape 449"/>
        <p:cNvGrpSpPr/>
        <p:nvPr/>
      </p:nvGrpSpPr>
      <p:grpSpPr>
        <a:xfrm>
          <a:off x="0" y="0"/>
          <a:ext cx="0" cy="0"/>
          <a:chOff x="0" y="0"/>
          <a:chExt cx="0" cy="0"/>
        </a:xfrm>
      </p:grpSpPr>
      <p:sp>
        <p:nvSpPr>
          <p:cNvPr id="450" name="Google Shape;450;g1f1bc5ca8ae_0_924"/>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g1f1bc5ca8ae_0_924"/>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452" name="Google Shape;452;g1f1bc5ca8ae_0_924"/>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53" name="Google Shape;453;g1f1bc5ca8ae_0_924"/>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454" name="Google Shape;454;g1f1bc5ca8ae_0_924"/>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55" name="Google Shape;455;g1f1bc5ca8ae_0_9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g1f1bc5ca8ae_0_9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g1f1bc5ca8ae_0_9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8" name="Shape 458"/>
        <p:cNvGrpSpPr/>
        <p:nvPr/>
      </p:nvGrpSpPr>
      <p:grpSpPr>
        <a:xfrm>
          <a:off x="0" y="0"/>
          <a:ext cx="0" cy="0"/>
          <a:chOff x="0" y="0"/>
          <a:chExt cx="0" cy="0"/>
        </a:xfrm>
      </p:grpSpPr>
      <p:sp>
        <p:nvSpPr>
          <p:cNvPr id="459" name="Google Shape;459;g1f1bc5ca8ae_0_933"/>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g1f1bc5ca8ae_0_93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g1f1bc5ca8ae_0_93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g1f1bc5ca8ae_0_93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3" name="Shape 463"/>
        <p:cNvGrpSpPr/>
        <p:nvPr/>
      </p:nvGrpSpPr>
      <p:grpSpPr>
        <a:xfrm>
          <a:off x="0" y="0"/>
          <a:ext cx="0" cy="0"/>
          <a:chOff x="0" y="0"/>
          <a:chExt cx="0" cy="0"/>
        </a:xfrm>
      </p:grpSpPr>
      <p:sp>
        <p:nvSpPr>
          <p:cNvPr id="464" name="Google Shape;464;g1f1bc5ca8ae_0_93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g1f1bc5ca8ae_0_93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g1f1bc5ca8ae_0_93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7" name="Shape 467"/>
        <p:cNvGrpSpPr/>
        <p:nvPr/>
      </p:nvGrpSpPr>
      <p:grpSpPr>
        <a:xfrm>
          <a:off x="0" y="0"/>
          <a:ext cx="0" cy="0"/>
          <a:chOff x="0" y="0"/>
          <a:chExt cx="0" cy="0"/>
        </a:xfrm>
      </p:grpSpPr>
      <p:sp>
        <p:nvSpPr>
          <p:cNvPr id="468" name="Google Shape;468;g1f1bc5ca8ae_0_942"/>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g1f1bc5ca8ae_0_942"/>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470" name="Google Shape;470;g1f1bc5ca8ae_0_942"/>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471" name="Google Shape;471;g1f1bc5ca8ae_0_94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g1f1bc5ca8ae_0_94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g1f1bc5ca8ae_0_94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4" name="Shape 474"/>
        <p:cNvGrpSpPr/>
        <p:nvPr/>
      </p:nvGrpSpPr>
      <p:grpSpPr>
        <a:xfrm>
          <a:off x="0" y="0"/>
          <a:ext cx="0" cy="0"/>
          <a:chOff x="0" y="0"/>
          <a:chExt cx="0" cy="0"/>
        </a:xfrm>
      </p:grpSpPr>
      <p:sp>
        <p:nvSpPr>
          <p:cNvPr id="475" name="Google Shape;475;g1f1bc5ca8ae_0_949"/>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g1f1bc5ca8ae_0_949"/>
          <p:cNvSpPr/>
          <p:nvPr>
            <p:ph idx="2" type="pic"/>
          </p:nvPr>
        </p:nvSpPr>
        <p:spPr>
          <a:xfrm>
            <a:off x="4302451" y="1092798"/>
            <a:ext cx="5123400" cy="5393700"/>
          </a:xfrm>
          <a:prstGeom prst="rect">
            <a:avLst/>
          </a:prstGeom>
          <a:noFill/>
          <a:ln>
            <a:noFill/>
          </a:ln>
        </p:spPr>
      </p:sp>
      <p:sp>
        <p:nvSpPr>
          <p:cNvPr id="477" name="Google Shape;477;g1f1bc5ca8ae_0_949"/>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478" name="Google Shape;478;g1f1bc5ca8ae_0_94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g1f1bc5ca8ae_0_94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g1f1bc5ca8ae_0_94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1" name="Shape 481"/>
        <p:cNvGrpSpPr/>
        <p:nvPr/>
      </p:nvGrpSpPr>
      <p:grpSpPr>
        <a:xfrm>
          <a:off x="0" y="0"/>
          <a:ext cx="0" cy="0"/>
          <a:chOff x="0" y="0"/>
          <a:chExt cx="0" cy="0"/>
        </a:xfrm>
      </p:grpSpPr>
      <p:sp>
        <p:nvSpPr>
          <p:cNvPr id="482" name="Google Shape;482;g1f1bc5ca8ae_0_95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g1f1bc5ca8ae_0_956"/>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84" name="Google Shape;484;g1f1bc5ca8ae_0_95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g1f1bc5ca8ae_0_95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g1f1bc5ca8ae_0_95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7" name="Shape 487"/>
        <p:cNvGrpSpPr/>
        <p:nvPr/>
      </p:nvGrpSpPr>
      <p:grpSpPr>
        <a:xfrm>
          <a:off x="0" y="0"/>
          <a:ext cx="0" cy="0"/>
          <a:chOff x="0" y="0"/>
          <a:chExt cx="0" cy="0"/>
        </a:xfrm>
      </p:grpSpPr>
      <p:sp>
        <p:nvSpPr>
          <p:cNvPr id="488" name="Google Shape;488;g1f1bc5ca8ae_0_962"/>
          <p:cNvSpPr txBox="1"/>
          <p:nvPr>
            <p:ph type="title"/>
          </p:nvPr>
        </p:nvSpPr>
        <p:spPr>
          <a:xfrm rot="5400000">
            <a:off x="5117443" y="2528990"/>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g1f1bc5ca8ae_0_962"/>
          <p:cNvSpPr txBox="1"/>
          <p:nvPr>
            <p:ph idx="1" type="body"/>
          </p:nvPr>
        </p:nvSpPr>
        <p:spPr>
          <a:xfrm rot="5400000">
            <a:off x="689845" y="410090"/>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490" name="Google Shape;490;g1f1bc5ca8ae_0_96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g1f1bc5ca8ae_0_96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g1f1bc5ca8ae_0_96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493" name="Shape 493"/>
        <p:cNvGrpSpPr/>
        <p:nvPr/>
      </p:nvGrpSpPr>
      <p:grpSpPr>
        <a:xfrm>
          <a:off x="0" y="0"/>
          <a:ext cx="0" cy="0"/>
          <a:chOff x="0" y="0"/>
          <a:chExt cx="0" cy="0"/>
        </a:xfrm>
      </p:grpSpPr>
      <p:grpSp>
        <p:nvGrpSpPr>
          <p:cNvPr id="494" name="Google Shape;494;g1f1bc5ca8ae_0_968"/>
          <p:cNvGrpSpPr/>
          <p:nvPr/>
        </p:nvGrpSpPr>
        <p:grpSpPr>
          <a:xfrm>
            <a:off x="0" y="5760255"/>
            <a:ext cx="10120579" cy="1829633"/>
            <a:chOff x="0" y="3903669"/>
            <a:chExt cx="9144000" cy="1239925"/>
          </a:xfrm>
        </p:grpSpPr>
        <p:sp>
          <p:nvSpPr>
            <p:cNvPr id="495" name="Google Shape;495;g1f1bc5ca8ae_0_968"/>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1f1bc5ca8ae_0_968"/>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1f1bc5ca8ae_0_968"/>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1f1bc5ca8ae_0_968"/>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1f1bc5ca8ae_0_968"/>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0" name="Google Shape;500;g1f1bc5ca8ae_0_968"/>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501" name="Google Shape;501;g1f1bc5ca8ae_0_968"/>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502" name="Google Shape;502;g1f1bc5ca8ae_0_968"/>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503" name="Google Shape;503;g1f1bc5ca8ae_0_968"/>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504" name="Google Shape;504;g1f1bc5ca8ae_0_968"/>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6.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5.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theme" Target="../theme/theme3.xml"/><Relationship Id="rId12" Type="http://schemas.openxmlformats.org/officeDocument/2006/relationships/slideLayout" Target="../slideLayouts/slideLayout6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5" Type="http://schemas.openxmlformats.org/officeDocument/2006/relationships/theme" Target="../theme/theme1.xml"/><Relationship Id="rId14" Type="http://schemas.openxmlformats.org/officeDocument/2006/relationships/slideLayout" Target="../slideLayouts/slideLayout7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1efbf347e8b_0_34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1efbf347e8b_0_34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g1efbf347e8b_0_34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g1efbf347e8b_0_34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128" name="Google Shape;128;g1efbf347e8b_0_34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1" name="Shape 201"/>
        <p:cNvGrpSpPr/>
        <p:nvPr/>
      </p:nvGrpSpPr>
      <p:grpSpPr>
        <a:xfrm>
          <a:off x="0" y="0"/>
          <a:ext cx="0" cy="0"/>
          <a:chOff x="0" y="0"/>
          <a:chExt cx="0" cy="0"/>
        </a:xfrm>
      </p:grpSpPr>
      <p:sp>
        <p:nvSpPr>
          <p:cNvPr id="202" name="Google Shape;202;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203" name="Google Shape;203;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204" name="Google Shape;204;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68" name="Shape 268"/>
        <p:cNvGrpSpPr/>
        <p:nvPr/>
      </p:nvGrpSpPr>
      <p:grpSpPr>
        <a:xfrm>
          <a:off x="0" y="0"/>
          <a:ext cx="0" cy="0"/>
          <a:chOff x="0" y="0"/>
          <a:chExt cx="0" cy="0"/>
        </a:xfrm>
      </p:grpSpPr>
      <p:sp>
        <p:nvSpPr>
          <p:cNvPr id="269" name="Google Shape;269;g1efe882a249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270" name="Google Shape;270;g1efe882a249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271" name="Google Shape;271;g1efe882a249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35" name="Shape 335"/>
        <p:cNvGrpSpPr/>
        <p:nvPr/>
      </p:nvGrpSpPr>
      <p:grpSpPr>
        <a:xfrm>
          <a:off x="0" y="0"/>
          <a:ext cx="0" cy="0"/>
          <a:chOff x="0" y="0"/>
          <a:chExt cx="0" cy="0"/>
        </a:xfrm>
      </p:grpSpPr>
      <p:sp>
        <p:nvSpPr>
          <p:cNvPr id="336" name="Google Shape;336;g1f1bc5ca8ae_0_20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337" name="Google Shape;337;g1f1bc5ca8ae_0_200"/>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338" name="Google Shape;338;g1f1bc5ca8ae_0_2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g1f1bc5ca8ae_0_86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3" name="Google Shape;393;g1f1bc5ca8ae_0_866"/>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394" name="Google Shape;394;g1f1bc5ca8ae_0_86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5" name="Google Shape;395;g1f1bc5ca8ae_0_86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6" name="Google Shape;396;g1f1bc5ca8ae_0_86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hyperlink" Target="mailto:4804169963@students.ocps.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 Id="rId3" Type="http://schemas.openxmlformats.org/officeDocument/2006/relationships/hyperlink" Target="http://drive.google.com/file/d/1btVJrwvC_TOYd-irWj5rRAWc6PyPm4HH/view"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 Id="rId3" Type="http://schemas.openxmlformats.org/officeDocument/2006/relationships/hyperlink" Target="http://drive.google.com/file/d/1bN_u_e4LnWycH5UKZfIzJZwaYWX7iu6O/view" TargetMode="Externa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hyperlink" Target="mailto:4804154679@students.ocps.net" TargetMode="External"/><Relationship Id="rId5" Type="http://schemas.openxmlformats.org/officeDocument/2006/relationships/hyperlink" Target="mailto:4804182497@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mailto:4804191858@students.ocps.net"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511" name="Google Shape;511;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512" name="Google Shape;512;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513" name="Google Shape;513;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14" name="Google Shape;514;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13 February 2024</a:t>
            </a:r>
            <a:endParaRPr b="0" i="0" sz="2000" u="none" cap="none" strike="noStrike">
              <a:solidFill>
                <a:schemeClr val="dk1"/>
              </a:solidFill>
              <a:latin typeface="Times New Roman"/>
              <a:ea typeface="Times New Roman"/>
              <a:cs typeface="Times New Roman"/>
              <a:sym typeface="Times New Roman"/>
            </a:endParaRPr>
          </a:p>
        </p:txBody>
      </p:sp>
      <p:sp>
        <p:nvSpPr>
          <p:cNvPr id="515" name="Google Shape;515;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16" name="Google Shape;516;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517" name="Google Shape;517;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518" name="Google Shape;518;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519" name="Google Shape;519;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xEl>
                                              <p:pRg end="0" st="0"/>
                                            </p:txEl>
                                          </p:spTgt>
                                        </p:tgtEl>
                                        <p:attrNameLst>
                                          <p:attrName>style.visibility</p:attrName>
                                        </p:attrNameLst>
                                      </p:cBhvr>
                                      <p:to>
                                        <p:strVal val="visible"/>
                                      </p:to>
                                    </p:set>
                                    <p:animEffect filter="fade" transition="in">
                                      <p:cBhvr>
                                        <p:cTn dur="500"/>
                                        <p:tgtEl>
                                          <p:spTgt spid="5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 calcmode="lin" valueType="num">
                                      <p:cBhvr additive="base">
                                        <p:cTn dur="500"/>
                                        <p:tgtEl>
                                          <p:spTgt spid="51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Effect filter="fade" transition="in">
                                      <p:cBhvr>
                                        <p:cTn dur="2000"/>
                                        <p:tgtEl>
                                          <p:spTgt spid="5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1f1bc5ca8ae_0_62"/>
          <p:cNvSpPr txBox="1"/>
          <p:nvPr>
            <p:ph type="title"/>
          </p:nvPr>
        </p:nvSpPr>
        <p:spPr>
          <a:xfrm>
            <a:off x="695772" y="331084"/>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lang="en-US">
                <a:latin typeface="Merriweather"/>
                <a:ea typeface="Merriweather"/>
                <a:cs typeface="Merriweather"/>
                <a:sym typeface="Merriweather"/>
              </a:rPr>
              <a:t>SNCO/Officer Meeting</a:t>
            </a:r>
            <a:endParaRPr>
              <a:latin typeface="Merriweather"/>
              <a:ea typeface="Merriweather"/>
              <a:cs typeface="Merriweather"/>
              <a:sym typeface="Merriweather"/>
            </a:endParaRPr>
          </a:p>
        </p:txBody>
      </p:sp>
      <p:sp>
        <p:nvSpPr>
          <p:cNvPr id="607" name="Google Shape;607;g1f1bc5ca8ae_0_62"/>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p>
            <a:pPr indent="0" lvl="0" marL="0" rtl="0" algn="ctr">
              <a:lnSpc>
                <a:spcPct val="90000"/>
              </a:lnSpc>
              <a:spcBef>
                <a:spcPts val="1100"/>
              </a:spcBef>
              <a:spcAft>
                <a:spcPts val="0"/>
              </a:spcAft>
              <a:buSzPts val="1800"/>
              <a:buNone/>
            </a:pPr>
            <a:r>
              <a:t/>
            </a:r>
            <a:endParaRPr sz="2300">
              <a:solidFill>
                <a:schemeClr val="dk1"/>
              </a:solidFill>
              <a:latin typeface="Merriweather"/>
              <a:ea typeface="Merriweather"/>
              <a:cs typeface="Merriweather"/>
              <a:sym typeface="Merriweather"/>
            </a:endParaRPr>
          </a:p>
          <a:p>
            <a:pPr indent="0" lvl="0" marL="0" rtl="0" algn="ctr">
              <a:lnSpc>
                <a:spcPct val="90000"/>
              </a:lnSpc>
              <a:spcBef>
                <a:spcPts val="1100"/>
              </a:spcBef>
              <a:spcAft>
                <a:spcPts val="0"/>
              </a:spcAft>
              <a:buSzPts val="1800"/>
              <a:buNone/>
            </a:pPr>
            <a:r>
              <a:t/>
            </a:r>
            <a:endParaRPr sz="2300">
              <a:solidFill>
                <a:schemeClr val="dk1"/>
              </a:solidFill>
              <a:latin typeface="Merriweather"/>
              <a:ea typeface="Merriweather"/>
              <a:cs typeface="Merriweather"/>
              <a:sym typeface="Merriweather"/>
            </a:endParaRPr>
          </a:p>
          <a:p>
            <a:pPr indent="0" lvl="0" marL="0" rtl="0" algn="ctr">
              <a:lnSpc>
                <a:spcPct val="90000"/>
              </a:lnSpc>
              <a:spcBef>
                <a:spcPts val="1100"/>
              </a:spcBef>
              <a:spcAft>
                <a:spcPts val="0"/>
              </a:spcAft>
              <a:buSzPts val="1800"/>
              <a:buNone/>
            </a:pPr>
            <a:r>
              <a:rPr lang="en-US" sz="2300">
                <a:solidFill>
                  <a:schemeClr val="dk1"/>
                </a:solidFill>
                <a:latin typeface="Merriweather"/>
                <a:ea typeface="Merriweather"/>
                <a:cs typeface="Merriweather"/>
                <a:sym typeface="Merriweather"/>
              </a:rPr>
              <a:t>There will be a Senior NCO and Officer meeting </a:t>
            </a:r>
            <a:r>
              <a:rPr i="1" lang="en-US" sz="2300" u="sng">
                <a:solidFill>
                  <a:schemeClr val="dk1"/>
                </a:solidFill>
                <a:latin typeface="Merriweather"/>
                <a:ea typeface="Merriweather"/>
                <a:cs typeface="Merriweather"/>
                <a:sym typeface="Merriweather"/>
              </a:rPr>
              <a:t>this Friday</a:t>
            </a:r>
            <a:r>
              <a:rPr lang="en-US" sz="2300">
                <a:solidFill>
                  <a:schemeClr val="dk1"/>
                </a:solidFill>
                <a:latin typeface="Merriweather"/>
                <a:ea typeface="Merriweather"/>
                <a:cs typeface="Merriweather"/>
                <a:sym typeface="Merriweather"/>
              </a:rPr>
              <a:t>, 16 Feb, after school. It should not take more than 30-45 minutes. Please let me know if you cannot attend at one of the contacts below.</a:t>
            </a:r>
            <a:endParaRPr sz="23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sz="2300">
              <a:latin typeface="Merriweather"/>
              <a:ea typeface="Merriweather"/>
              <a:cs typeface="Merriweather"/>
              <a:sym typeface="Merriweather"/>
            </a:endParaRPr>
          </a:p>
        </p:txBody>
      </p:sp>
      <p:sp>
        <p:nvSpPr>
          <p:cNvPr id="608" name="Google Shape;608;g1f1bc5ca8ae_0_62"/>
          <p:cNvSpPr txBox="1"/>
          <p:nvPr/>
        </p:nvSpPr>
        <p:spPr>
          <a:xfrm>
            <a:off x="917429" y="5758107"/>
            <a:ext cx="9078000" cy="9645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Arial"/>
                <a:ea typeface="Arial"/>
                <a:cs typeface="Arial"/>
                <a:sym typeface="Arial"/>
              </a:rPr>
              <a:t>Contact C/ 2nd Lt. Karynn Stewart at 407-797-7223 or </a:t>
            </a:r>
            <a:r>
              <a:rPr b="0" i="0" lang="en-US" sz="2200" u="sng" cap="none" strike="noStrike">
                <a:solidFill>
                  <a:schemeClr val="hlink"/>
                </a:solidFill>
                <a:latin typeface="Arial"/>
                <a:ea typeface="Arial"/>
                <a:cs typeface="Arial"/>
                <a:sym typeface="Arial"/>
                <a:hlinkClick r:id="rId3"/>
              </a:rPr>
              <a:t>4804169963@students.ocps.net</a:t>
            </a:r>
            <a:r>
              <a:rPr b="0" i="0" lang="en-US" sz="2200" u="none" cap="none" strike="noStrike">
                <a:solidFill>
                  <a:schemeClr val="dk2"/>
                </a:solidFill>
                <a:latin typeface="Arial"/>
                <a:ea typeface="Arial"/>
                <a:cs typeface="Arial"/>
                <a:sym typeface="Arial"/>
              </a:rPr>
              <a:t> for any questions (business purposes only)</a:t>
            </a:r>
            <a:endParaRPr b="0"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1f1bc5ca8ae_0_190"/>
          <p:cNvSpPr txBox="1"/>
          <p:nvPr>
            <p:ph type="title"/>
          </p:nvPr>
        </p:nvSpPr>
        <p:spPr>
          <a:xfrm>
            <a:off x="565671"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300"/>
              <a:t>January Gold Rope Winners!</a:t>
            </a:r>
            <a:endParaRPr b="1" sz="3300"/>
          </a:p>
        </p:txBody>
      </p:sp>
      <p:sp>
        <p:nvSpPr>
          <p:cNvPr id="614" name="Google Shape;614;g1f1bc5ca8ae_0_190"/>
          <p:cNvSpPr txBox="1"/>
          <p:nvPr>
            <p:ph idx="1" type="body"/>
          </p:nvPr>
        </p:nvSpPr>
        <p:spPr>
          <a:xfrm>
            <a:off x="695772" y="1697689"/>
            <a:ext cx="8728800" cy="4815600"/>
          </a:xfrm>
          <a:prstGeom prst="rect">
            <a:avLst/>
          </a:prstGeom>
          <a:noFill/>
          <a:ln>
            <a:noFill/>
          </a:ln>
        </p:spPr>
        <p:txBody>
          <a:bodyPr anchorCtr="0" anchor="t" bIns="46550" lIns="93125" spcFirstLastPara="1" rIns="93125" wrap="square" tIns="46550">
            <a:normAutofit/>
          </a:bodyPr>
          <a:lstStyle/>
          <a:p>
            <a:pPr indent="0" lvl="0" marL="0" rtl="0" algn="ctr">
              <a:lnSpc>
                <a:spcPct val="90000"/>
              </a:lnSpc>
              <a:spcBef>
                <a:spcPts val="1100"/>
              </a:spcBef>
              <a:spcAft>
                <a:spcPts val="0"/>
              </a:spcAft>
              <a:buSzPts val="1800"/>
              <a:buNone/>
            </a:pPr>
            <a:r>
              <a:rPr lang="en-US">
                <a:solidFill>
                  <a:schemeClr val="dk1"/>
                </a:solidFill>
                <a:latin typeface="Merriweather"/>
                <a:ea typeface="Merriweather"/>
                <a:cs typeface="Merriweather"/>
                <a:sym typeface="Merriweather"/>
              </a:rPr>
              <a:t>The winners for January’s Gold Rope are…</a:t>
            </a:r>
            <a:endParaRPr>
              <a:solidFill>
                <a:schemeClr val="dk1"/>
              </a:solidFill>
              <a:latin typeface="Merriweather"/>
              <a:ea typeface="Merriweather"/>
              <a:cs typeface="Merriweather"/>
              <a:sym typeface="Merriweather"/>
            </a:endParaRPr>
          </a:p>
          <a:p>
            <a:pPr indent="0" lvl="0" marL="0" rtl="0" algn="ctr">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ctr">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p:txBody>
      </p:sp>
      <p:pic>
        <p:nvPicPr>
          <p:cNvPr id="615" name="Google Shape;615;g1f1bc5ca8ae_0_190"/>
          <p:cNvPicPr preferRelativeResize="0"/>
          <p:nvPr/>
        </p:nvPicPr>
        <p:blipFill rotWithShape="1">
          <a:blip r:embed="rId3">
            <a:alphaModFix/>
          </a:blip>
          <a:srcRect b="0" l="0" r="0" t="0"/>
          <a:stretch/>
        </p:blipFill>
        <p:spPr>
          <a:xfrm>
            <a:off x="1253749" y="2242955"/>
            <a:ext cx="2921372" cy="1728900"/>
          </a:xfrm>
          <a:prstGeom prst="rect">
            <a:avLst/>
          </a:prstGeom>
          <a:noFill/>
          <a:ln>
            <a:noFill/>
          </a:ln>
        </p:spPr>
      </p:pic>
      <p:sp>
        <p:nvSpPr>
          <p:cNvPr id="616" name="Google Shape;616;g1f1bc5ca8ae_0_190"/>
          <p:cNvSpPr txBox="1"/>
          <p:nvPr/>
        </p:nvSpPr>
        <p:spPr>
          <a:xfrm>
            <a:off x="1486405" y="4734141"/>
            <a:ext cx="2456100" cy="7884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Merriweather"/>
                <a:ea typeface="Merriweather"/>
                <a:cs typeface="Merriweather"/>
                <a:sym typeface="Merriweather"/>
              </a:rPr>
              <a:t>C/ Ayana Putigna</a:t>
            </a:r>
            <a:endParaRPr b="0" i="0" sz="2200" u="none" cap="none" strike="noStrike">
              <a:solidFill>
                <a:schemeClr val="dk1"/>
              </a:solidFill>
              <a:latin typeface="Merriweather"/>
              <a:ea typeface="Merriweather"/>
              <a:cs typeface="Merriweather"/>
              <a:sym typeface="Merriweather"/>
            </a:endParaRPr>
          </a:p>
        </p:txBody>
      </p:sp>
      <p:pic>
        <p:nvPicPr>
          <p:cNvPr id="617" name="Google Shape;617;g1f1bc5ca8ae_0_190"/>
          <p:cNvPicPr preferRelativeResize="0"/>
          <p:nvPr/>
        </p:nvPicPr>
        <p:blipFill rotWithShape="1">
          <a:blip r:embed="rId4">
            <a:alphaModFix/>
          </a:blip>
          <a:srcRect b="0" l="0" r="0" t="0"/>
          <a:stretch/>
        </p:blipFill>
        <p:spPr>
          <a:xfrm>
            <a:off x="6058207" y="2255920"/>
            <a:ext cx="2696006" cy="1776901"/>
          </a:xfrm>
          <a:prstGeom prst="rect">
            <a:avLst/>
          </a:prstGeom>
          <a:noFill/>
          <a:ln>
            <a:noFill/>
          </a:ln>
        </p:spPr>
      </p:pic>
      <p:sp>
        <p:nvSpPr>
          <p:cNvPr id="618" name="Google Shape;618;g1f1bc5ca8ae_0_190"/>
          <p:cNvSpPr txBox="1"/>
          <p:nvPr/>
        </p:nvSpPr>
        <p:spPr>
          <a:xfrm>
            <a:off x="6298168" y="4807553"/>
            <a:ext cx="2456100" cy="7884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Merriweather"/>
                <a:ea typeface="Merriweather"/>
                <a:cs typeface="Merriweather"/>
                <a:sym typeface="Merriweather"/>
              </a:rPr>
              <a:t>C/ David Peebles</a:t>
            </a:r>
            <a:endParaRPr b="0" i="0" sz="2200" u="none" cap="none" strike="noStrike">
              <a:solidFill>
                <a:schemeClr val="dk1"/>
              </a:solidFill>
              <a:latin typeface="Merriweather"/>
              <a:ea typeface="Merriweather"/>
              <a:cs typeface="Merriweather"/>
              <a:sym typeface="Merriweather"/>
            </a:endParaRPr>
          </a:p>
        </p:txBody>
      </p:sp>
      <p:sp>
        <p:nvSpPr>
          <p:cNvPr id="619" name="Google Shape;619;g1f1bc5ca8ae_0_190"/>
          <p:cNvSpPr txBox="1"/>
          <p:nvPr/>
        </p:nvSpPr>
        <p:spPr>
          <a:xfrm>
            <a:off x="760849" y="5708674"/>
            <a:ext cx="8598600" cy="7884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Merriweather"/>
                <a:ea typeface="Merriweather"/>
                <a:cs typeface="Merriweather"/>
                <a:sym typeface="Merriweather"/>
              </a:rPr>
              <a:t>Congratulations! Thank you for exemplifying our core values. You will receive your gold rope to wear for the month tomorrow!</a:t>
            </a:r>
            <a:endParaRPr b="0" i="0" sz="220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1f1bc5ca8ae_0_377"/>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Group Commander</a:t>
            </a:r>
            <a:endParaRPr b="1" sz="4000">
              <a:solidFill>
                <a:srgbClr val="002060"/>
              </a:solidFill>
              <a:latin typeface="Times New Roman"/>
              <a:ea typeface="Times New Roman"/>
              <a:cs typeface="Times New Roman"/>
              <a:sym typeface="Times New Roman"/>
            </a:endParaRPr>
          </a:p>
        </p:txBody>
      </p:sp>
      <p:sp>
        <p:nvSpPr>
          <p:cNvPr id="626" name="Google Shape;626;g1f1bc5ca8ae_0_377"/>
          <p:cNvSpPr txBox="1"/>
          <p:nvPr>
            <p:ph idx="1" type="body"/>
          </p:nvPr>
        </p:nvSpPr>
        <p:spPr>
          <a:xfrm>
            <a:off x="-86775" y="1467000"/>
            <a:ext cx="47925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IF you are interested in applying for the group commander position please email SMSgt Spencer NLT 28 Feb 2024</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You must be:</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sophomore or junior</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at least 2.5 gpa</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disciplinary issues</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missing uniform grades</a:t>
            </a:r>
            <a:endParaRPr sz="3000">
              <a:latin typeface="Arial"/>
              <a:ea typeface="Arial"/>
              <a:cs typeface="Arial"/>
              <a:sym typeface="Arial"/>
            </a:endParaRPr>
          </a:p>
        </p:txBody>
      </p:sp>
      <p:pic>
        <p:nvPicPr>
          <p:cNvPr id="627" name="Google Shape;627;g1f1bc5ca8ae_0_377"/>
          <p:cNvPicPr preferRelativeResize="0"/>
          <p:nvPr/>
        </p:nvPicPr>
        <p:blipFill rotWithShape="1">
          <a:blip r:embed="rId3">
            <a:alphaModFix/>
          </a:blip>
          <a:srcRect b="0" l="0" r="0" t="0"/>
          <a:stretch/>
        </p:blipFill>
        <p:spPr>
          <a:xfrm>
            <a:off x="6009100" y="1843775"/>
            <a:ext cx="3415475" cy="4553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1f1bc5ca8ae_0_618"/>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Middle School Visits</a:t>
            </a:r>
            <a:endParaRPr b="1" sz="4000">
              <a:solidFill>
                <a:srgbClr val="002060"/>
              </a:solidFill>
              <a:latin typeface="Times New Roman"/>
              <a:ea typeface="Times New Roman"/>
              <a:cs typeface="Times New Roman"/>
              <a:sym typeface="Times New Roman"/>
            </a:endParaRPr>
          </a:p>
        </p:txBody>
      </p:sp>
      <p:sp>
        <p:nvSpPr>
          <p:cNvPr id="634" name="Google Shape;634;g1f1bc5ca8ae_0_618"/>
          <p:cNvSpPr txBox="1"/>
          <p:nvPr>
            <p:ph idx="1" type="body"/>
          </p:nvPr>
        </p:nvSpPr>
        <p:spPr>
          <a:xfrm>
            <a:off x="-86775" y="1467000"/>
            <a:ext cx="99318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 The following cadets have been selected to go to the middle schools for recruiting efforts</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Lakeview Middle School 2/15/2024</a:t>
            </a:r>
            <a:endParaRPr sz="3000">
              <a:latin typeface="Arial"/>
              <a:ea typeface="Arial"/>
              <a:cs typeface="Arial"/>
              <a:sym typeface="Arial"/>
            </a:endParaRPr>
          </a:p>
          <a:p>
            <a:pPr indent="-419100" lvl="1" marL="914400" rtl="0" algn="l">
              <a:lnSpc>
                <a:spcPct val="100000"/>
              </a:lnSpc>
              <a:spcBef>
                <a:spcPts val="0"/>
              </a:spcBef>
              <a:spcAft>
                <a:spcPts val="0"/>
              </a:spcAft>
              <a:buSzPts val="3000"/>
              <a:buFont typeface="Arial"/>
              <a:buChar char="-"/>
            </a:pPr>
            <a:r>
              <a:rPr lang="en-US" sz="3000">
                <a:latin typeface="Arial"/>
                <a:ea typeface="Arial"/>
                <a:cs typeface="Arial"/>
                <a:sym typeface="Arial"/>
              </a:rPr>
              <a:t>Abney, Maloney, Dalton, Molnar</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Sunridge Middle School 2/16/2024</a:t>
            </a:r>
            <a:endParaRPr sz="3000">
              <a:latin typeface="Arial"/>
              <a:ea typeface="Arial"/>
              <a:cs typeface="Arial"/>
              <a:sym typeface="Arial"/>
            </a:endParaRPr>
          </a:p>
          <a:p>
            <a:pPr indent="-419100" lvl="1" marL="914400" rtl="0" algn="l">
              <a:lnSpc>
                <a:spcPct val="100000"/>
              </a:lnSpc>
              <a:spcBef>
                <a:spcPts val="0"/>
              </a:spcBef>
              <a:spcAft>
                <a:spcPts val="0"/>
              </a:spcAft>
              <a:buSzPts val="3000"/>
              <a:buFont typeface="Arial"/>
              <a:buChar char="-"/>
            </a:pPr>
            <a:r>
              <a:rPr lang="en-US" sz="3000">
                <a:latin typeface="Arial"/>
                <a:ea typeface="Arial"/>
                <a:cs typeface="Arial"/>
                <a:sym typeface="Arial"/>
              </a:rPr>
              <a:t>Stewart, Tolbert, Sanchez, Go</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*please get a permission form from Lt. Colonel Carrizales</a:t>
            </a:r>
            <a:endParaRPr sz="30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1f1bc5ca8ae_0_859"/>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641" name="Google Shape;641;g1f1bc5ca8ae_0_859"/>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p:txBody>
      </p:sp>
      <p:pic>
        <p:nvPicPr>
          <p:cNvPr id="642" name="Google Shape;642;g1f1bc5ca8ae_0_859"/>
          <p:cNvPicPr preferRelativeResize="0"/>
          <p:nvPr/>
        </p:nvPicPr>
        <p:blipFill rotWithShape="1">
          <a:blip r:embed="rId3">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1f1b7da9308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Senior Video</a:t>
            </a:r>
            <a:endParaRPr b="1" sz="4000">
              <a:solidFill>
                <a:srgbClr val="002060"/>
              </a:solidFill>
              <a:latin typeface="Times New Roman"/>
              <a:ea typeface="Times New Roman"/>
              <a:cs typeface="Times New Roman"/>
              <a:sym typeface="Times New Roman"/>
            </a:endParaRPr>
          </a:p>
        </p:txBody>
      </p:sp>
      <p:pic>
        <p:nvPicPr>
          <p:cNvPr id="649" name="Google Shape;649;g1f1b7da9308_0_0" title="copy_435C2557-7461-4A45-8221-5A106FD857A7.mov">
            <a:hlinkClick r:id="rId3"/>
          </p:cNvPr>
          <p:cNvPicPr preferRelativeResize="0"/>
          <p:nvPr/>
        </p:nvPicPr>
        <p:blipFill>
          <a:blip r:embed="rId4">
            <a:alphaModFix/>
          </a:blip>
          <a:stretch>
            <a:fillRect/>
          </a:stretch>
        </p:blipFill>
        <p:spPr>
          <a:xfrm>
            <a:off x="1621850" y="1647926"/>
            <a:ext cx="6538651" cy="4903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1f1b7da9308_0_7"/>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Unit</a:t>
            </a:r>
            <a:r>
              <a:rPr b="1" lang="en-US" sz="4000">
                <a:solidFill>
                  <a:srgbClr val="002060"/>
                </a:solidFill>
                <a:latin typeface="Times New Roman"/>
                <a:ea typeface="Times New Roman"/>
                <a:cs typeface="Times New Roman"/>
                <a:sym typeface="Times New Roman"/>
              </a:rPr>
              <a:t> Video</a:t>
            </a:r>
            <a:endParaRPr b="1" sz="4000">
              <a:solidFill>
                <a:srgbClr val="002060"/>
              </a:solidFill>
              <a:latin typeface="Times New Roman"/>
              <a:ea typeface="Times New Roman"/>
              <a:cs typeface="Times New Roman"/>
              <a:sym typeface="Times New Roman"/>
            </a:endParaRPr>
          </a:p>
        </p:txBody>
      </p:sp>
      <p:pic>
        <p:nvPicPr>
          <p:cNvPr id="656" name="Google Shape;656;g1f1b7da9308_0_7" title="copy_17E480F2-FBC6-4056-9439-E58483CAAA2C.mov">
            <a:hlinkClick r:id="rId3"/>
          </p:cNvPr>
          <p:cNvPicPr preferRelativeResize="0"/>
          <p:nvPr/>
        </p:nvPicPr>
        <p:blipFill>
          <a:blip r:embed="rId4">
            <a:alphaModFix/>
          </a:blip>
          <a:stretch>
            <a:fillRect/>
          </a:stretch>
        </p:blipFill>
        <p:spPr>
          <a:xfrm>
            <a:off x="1748038" y="1590874"/>
            <a:ext cx="6624227" cy="4968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662" name="Google Shape;662;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663" name="Google Shape;66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How many stripes are there on the U.S. Flag and what do they mean?</a:t>
            </a:r>
            <a:endParaRPr sz="3500">
              <a:highlight>
                <a:schemeClr val="lt1"/>
              </a:highlight>
            </a:endParaRPr>
          </a:p>
        </p:txBody>
      </p:sp>
      <p:sp>
        <p:nvSpPr>
          <p:cNvPr id="664" name="Google Shape;664;gfb4207d963_0_182"/>
          <p:cNvSpPr txBox="1"/>
          <p:nvPr/>
        </p:nvSpPr>
        <p:spPr>
          <a:xfrm>
            <a:off x="145595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Calibri"/>
                <a:ea typeface="Calibri"/>
                <a:cs typeface="Calibri"/>
                <a:sym typeface="Calibri"/>
              </a:rPr>
              <a:t>13, 6 white and 7 red; they represent the original 13 colonies</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100"/>
                                        <p:tgtEl>
                                          <p:spTgt spid="6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Middle School Visits (2/15-2/16)</a:t>
            </a:r>
            <a:endParaRPr/>
          </a:p>
          <a:p>
            <a:pPr indent="-342900" lvl="1" marL="914400" rtl="0" algn="l">
              <a:lnSpc>
                <a:spcPct val="100000"/>
              </a:lnSpc>
              <a:spcBef>
                <a:spcPts val="0"/>
              </a:spcBef>
              <a:spcAft>
                <a:spcPts val="0"/>
              </a:spcAft>
              <a:buSzPts val="1800"/>
              <a:buChar char="•"/>
            </a:pPr>
            <a:r>
              <a:rPr lang="en-US"/>
              <a:t>SNCO/Officer meeting (2/16)</a:t>
            </a:r>
            <a:endParaRPr/>
          </a:p>
          <a:p>
            <a:pPr indent="-342900" lvl="1" marL="914400" rtl="0" algn="l">
              <a:lnSpc>
                <a:spcPct val="100000"/>
              </a:lnSpc>
              <a:spcBef>
                <a:spcPts val="0"/>
              </a:spcBef>
              <a:spcAft>
                <a:spcPts val="0"/>
              </a:spcAft>
              <a:buSzPts val="1800"/>
              <a:buChar char="•"/>
            </a:pPr>
            <a:r>
              <a:rPr lang="en-US"/>
              <a:t>Blaze Spirit Night (2/16)</a:t>
            </a:r>
            <a:endParaRPr/>
          </a:p>
          <a:p>
            <a:pPr indent="-342900" lvl="1" marL="914400" rtl="0" algn="l">
              <a:lnSpc>
                <a:spcPct val="100000"/>
              </a:lnSpc>
              <a:spcBef>
                <a:spcPts val="0"/>
              </a:spcBef>
              <a:spcAft>
                <a:spcPts val="0"/>
              </a:spcAft>
              <a:buSzPts val="1800"/>
              <a:buChar char="•"/>
            </a:pPr>
            <a:r>
              <a:rPr lang="en-US"/>
              <a:t>Arnold Palmer (3/8-3/10)</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Group Commander</a:t>
            </a:r>
            <a:endParaRPr/>
          </a:p>
          <a:p>
            <a:pPr indent="-342900" lvl="1" marL="914400" rtl="0" algn="l">
              <a:lnSpc>
                <a:spcPct val="100000"/>
              </a:lnSpc>
              <a:spcBef>
                <a:spcPts val="0"/>
              </a:spcBef>
              <a:spcAft>
                <a:spcPts val="0"/>
              </a:spcAft>
              <a:buSzPts val="1800"/>
              <a:buChar char="•"/>
            </a:pPr>
            <a:r>
              <a:rPr lang="en-US"/>
              <a:t>January Gold Rope Winners</a:t>
            </a:r>
            <a:endParaRPr/>
          </a:p>
          <a:p>
            <a:pPr indent="0" lvl="0" marL="914400" rtl="0" algn="l">
              <a:lnSpc>
                <a:spcPct val="100000"/>
              </a:lnSpc>
              <a:spcBef>
                <a:spcPts val="0"/>
              </a:spcBef>
              <a:spcAft>
                <a:spcPts val="0"/>
              </a:spcAft>
              <a:buSzPts val="1800"/>
              <a:buNone/>
            </a:pPr>
            <a:r>
              <a:t/>
            </a:r>
            <a:endParaRPr/>
          </a:p>
        </p:txBody>
      </p:sp>
      <p:sp>
        <p:nvSpPr>
          <p:cNvPr id="671" name="Google Shape;671;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677" name="Google Shape;677;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526" name="Google Shape;526;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527" name="Google Shape;527;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528" name="Google Shape;528;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529" name="Google Shape;529;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530" name="Google Shape;530;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532" name="Google Shape;532;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3" name="Google Shape;533;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20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Effect filter="fade" transition="in">
                                      <p:cBhvr>
                                        <p:cTn dur="500"/>
                                        <p:tgtEl>
                                          <p:spTgt spid="5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0" st="0"/>
                                            </p:txEl>
                                          </p:spTgt>
                                        </p:tgtEl>
                                        <p:attrNameLst>
                                          <p:attrName>style.visibility</p:attrName>
                                        </p:attrNameLst>
                                      </p:cBhvr>
                                      <p:to>
                                        <p:strVal val="visible"/>
                                      </p:to>
                                    </p:set>
                                    <p:animEffect filter="fade" transition="in">
                                      <p:cBhvr>
                                        <p:cTn dur="2000"/>
                                        <p:tgtEl>
                                          <p:spTgt spid="5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1" st="1"/>
                                            </p:txEl>
                                          </p:spTgt>
                                        </p:tgtEl>
                                        <p:attrNameLst>
                                          <p:attrName>style.visibility</p:attrName>
                                        </p:attrNameLst>
                                      </p:cBhvr>
                                      <p:to>
                                        <p:strVal val="visible"/>
                                      </p:to>
                                    </p:set>
                                    <p:animEffect filter="fade" transition="in">
                                      <p:cBhvr>
                                        <p:cTn dur="2000"/>
                                        <p:tgtEl>
                                          <p:spTgt spid="5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Effect filter="fade" transition="in">
                                      <p:cBhvr>
                                        <p:cTn dur="1822"/>
                                        <p:tgtEl>
                                          <p:spTgt spid="5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animEffect filter="fade" transition="in">
                                      <p:cBhvr>
                                        <p:cTn dur="1822"/>
                                        <p:tgtEl>
                                          <p:spTgt spid="53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539" name="Google Shape;539;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540" name="Google Shape;540;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541" name="Google Shape;541;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542" name="Google Shape;542;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543" name="Google Shape;543;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544" name="Google Shape;544;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545" name="Google Shape;545;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546" name="Google Shape;546;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547" name="Google Shape;547;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548" name="Google Shape;548;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549" name="Google Shape;549;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550" name="Google Shape;550;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51" name="Google Shape;551;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52" name="Google Shape;552;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xEl>
                                              <p:pRg end="0" st="0"/>
                                            </p:txEl>
                                          </p:spTgt>
                                        </p:tgtEl>
                                        <p:attrNameLst>
                                          <p:attrName>style.visibility</p:attrName>
                                        </p:attrNameLst>
                                      </p:cBhvr>
                                      <p:to>
                                        <p:strVal val="visible"/>
                                      </p:to>
                                    </p:set>
                                    <p:animEffect filter="fade" transition="in">
                                      <p:cBhvr>
                                        <p:cTn dur="1822"/>
                                        <p:tgtEl>
                                          <p:spTgt spid="5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0" st="0"/>
                                            </p:txEl>
                                          </p:spTgt>
                                        </p:tgtEl>
                                        <p:attrNameLst>
                                          <p:attrName>style.visibility</p:attrName>
                                        </p:attrNameLst>
                                      </p:cBhvr>
                                      <p:to>
                                        <p:strVal val="visible"/>
                                      </p:to>
                                    </p:set>
                                    <p:animEffect filter="fade" transition="in">
                                      <p:cBhvr>
                                        <p:cTn dur="1822"/>
                                        <p:tgtEl>
                                          <p:spTgt spid="5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822"/>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822"/>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822"/>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822"/>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822"/>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1822"/>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822"/>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822"/>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b928316f6c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559" name="Google Shape;559;g2b928316f6c_0_0"/>
          <p:cNvSpPr txBox="1"/>
          <p:nvPr>
            <p:ph idx="1" type="body"/>
          </p:nvPr>
        </p:nvSpPr>
        <p:spPr>
          <a:xfrm>
            <a:off x="850" y="176058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560" name="Google Shape;560;g2b928316f6c_0_0"/>
          <p:cNvGraphicFramePr/>
          <p:nvPr/>
        </p:nvGraphicFramePr>
        <p:xfrm>
          <a:off x="952500" y="2651913"/>
          <a:ext cx="3000000" cy="3000000"/>
        </p:xfrm>
        <a:graphic>
          <a:graphicData uri="http://schemas.openxmlformats.org/drawingml/2006/table">
            <a:tbl>
              <a:tblPr>
                <a:noFill/>
                <a:tableStyleId>{844507A2-E79F-4EDF-89D7-0E7825C75F6B}</a:tableStyleId>
              </a:tblPr>
              <a:tblGrid>
                <a:gridCol w="1369200"/>
                <a:gridCol w="1369200"/>
                <a:gridCol w="1369200"/>
                <a:gridCol w="1369200"/>
                <a:gridCol w="1369200"/>
                <a:gridCol w="1369200"/>
              </a:tblGrid>
              <a:tr h="381000">
                <a:tc>
                  <a:txBody>
                    <a:bodyPr/>
                    <a:lstStyle/>
                    <a:p>
                      <a:pPr indent="0" lvl="0" marL="0" rtl="0" algn="l">
                        <a:spcBef>
                          <a:spcPts val="0"/>
                        </a:spcBef>
                        <a:spcAft>
                          <a:spcPts val="0"/>
                        </a:spcAft>
                        <a:buNone/>
                      </a:pPr>
                      <a:r>
                        <a:rPr b="1" lang="en-US"/>
                        <a:t>Alpha</a:t>
                      </a:r>
                      <a:endParaRPr b="1"/>
                    </a:p>
                  </a:txBody>
                  <a:tcPr marT="91425" marB="91425" marR="91425" marL="91425"/>
                </a:tc>
                <a:tc>
                  <a:txBody>
                    <a:bodyPr/>
                    <a:lstStyle/>
                    <a:p>
                      <a:pPr indent="0" lvl="0" marL="0" rtl="0" algn="l">
                        <a:spcBef>
                          <a:spcPts val="0"/>
                        </a:spcBef>
                        <a:spcAft>
                          <a:spcPts val="0"/>
                        </a:spcAft>
                        <a:buNone/>
                      </a:pPr>
                      <a:r>
                        <a:rPr b="1" lang="en-US"/>
                        <a:t>Bravo</a:t>
                      </a:r>
                      <a:endParaRPr b="1"/>
                    </a:p>
                  </a:txBody>
                  <a:tcPr marT="91425" marB="91425" marR="91425" marL="91425"/>
                </a:tc>
                <a:tc>
                  <a:txBody>
                    <a:bodyPr/>
                    <a:lstStyle/>
                    <a:p>
                      <a:pPr indent="0" lvl="0" marL="0" rtl="0" algn="l">
                        <a:spcBef>
                          <a:spcPts val="0"/>
                        </a:spcBef>
                        <a:spcAft>
                          <a:spcPts val="0"/>
                        </a:spcAft>
                        <a:buNone/>
                      </a:pPr>
                      <a:r>
                        <a:rPr b="1" lang="en-US"/>
                        <a:t>Charlie</a:t>
                      </a:r>
                      <a:endParaRPr b="1"/>
                    </a:p>
                  </a:txBody>
                  <a:tcPr marT="91425" marB="91425" marR="91425" marL="91425"/>
                </a:tc>
                <a:tc>
                  <a:txBody>
                    <a:bodyPr/>
                    <a:lstStyle/>
                    <a:p>
                      <a:pPr indent="0" lvl="0" marL="0" rtl="0" algn="l">
                        <a:spcBef>
                          <a:spcPts val="0"/>
                        </a:spcBef>
                        <a:spcAft>
                          <a:spcPts val="0"/>
                        </a:spcAft>
                        <a:buNone/>
                      </a:pPr>
                      <a:r>
                        <a:rPr b="1" lang="en-US"/>
                        <a:t>Delta</a:t>
                      </a:r>
                      <a:endParaRPr b="1"/>
                    </a:p>
                  </a:txBody>
                  <a:tcPr marT="91425" marB="91425" marR="91425" marL="91425"/>
                </a:tc>
                <a:tc>
                  <a:txBody>
                    <a:bodyPr/>
                    <a:lstStyle/>
                    <a:p>
                      <a:pPr indent="0" lvl="0" marL="0" rtl="0" algn="l">
                        <a:spcBef>
                          <a:spcPts val="0"/>
                        </a:spcBef>
                        <a:spcAft>
                          <a:spcPts val="0"/>
                        </a:spcAft>
                        <a:buNone/>
                      </a:pPr>
                      <a:r>
                        <a:rPr b="1" lang="en-US"/>
                        <a:t>Foxtrot</a:t>
                      </a:r>
                      <a:endParaRPr b="1"/>
                    </a:p>
                  </a:txBody>
                  <a:tcPr marT="91425" marB="91425" marR="91425" marL="91425"/>
                </a:tc>
                <a:tc>
                  <a:txBody>
                    <a:bodyPr/>
                    <a:lstStyle/>
                    <a:p>
                      <a:pPr indent="0" lvl="0" marL="0" rtl="0" algn="l">
                        <a:spcBef>
                          <a:spcPts val="0"/>
                        </a:spcBef>
                        <a:spcAft>
                          <a:spcPts val="0"/>
                        </a:spcAft>
                        <a:buNone/>
                      </a:pPr>
                      <a:r>
                        <a:rPr b="1" lang="en-US"/>
                        <a:t>Golf</a:t>
                      </a:r>
                      <a:endParaRPr b="1"/>
                    </a:p>
                  </a:txBody>
                  <a:tcPr marT="91425" marB="91425" marR="91425" marL="91425"/>
                </a:tc>
              </a:tr>
              <a:tr h="381000">
                <a:tc>
                  <a:txBody>
                    <a:bodyPr/>
                    <a:lstStyle/>
                    <a:p>
                      <a:pPr indent="0" lvl="0" marL="0" rtl="0" algn="l">
                        <a:spcBef>
                          <a:spcPts val="0"/>
                        </a:spcBef>
                        <a:spcAft>
                          <a:spcPts val="0"/>
                        </a:spcAft>
                        <a:buNone/>
                      </a:pPr>
                      <a:r>
                        <a:rPr lang="en-US"/>
                        <a:t>Bermudez</a:t>
                      </a:r>
                      <a:endParaRPr/>
                    </a:p>
                  </a:txBody>
                  <a:tcPr marT="91425" marB="91425" marR="91425" marL="91425"/>
                </a:tc>
                <a:tc>
                  <a:txBody>
                    <a:bodyPr/>
                    <a:lstStyle/>
                    <a:p>
                      <a:pPr indent="0" lvl="0" marL="0" rtl="0" algn="l">
                        <a:spcBef>
                          <a:spcPts val="0"/>
                        </a:spcBef>
                        <a:spcAft>
                          <a:spcPts val="0"/>
                        </a:spcAft>
                        <a:buNone/>
                      </a:pPr>
                      <a:r>
                        <a:rPr lang="en-US"/>
                        <a:t>Madera</a:t>
                      </a:r>
                      <a:endParaRPr/>
                    </a:p>
                  </a:txBody>
                  <a:tcPr marT="91425" marB="91425" marR="91425" marL="91425"/>
                </a:tc>
                <a:tc>
                  <a:txBody>
                    <a:bodyPr/>
                    <a:lstStyle/>
                    <a:p>
                      <a:pPr indent="0" lvl="0" marL="0" rtl="0" algn="l">
                        <a:spcBef>
                          <a:spcPts val="0"/>
                        </a:spcBef>
                        <a:spcAft>
                          <a:spcPts val="0"/>
                        </a:spcAft>
                        <a:buNone/>
                      </a:pPr>
                      <a:r>
                        <a:rPr lang="en-US"/>
                        <a:t>Benzakour</a:t>
                      </a:r>
                      <a:endParaRPr/>
                    </a:p>
                  </a:txBody>
                  <a:tcPr marT="91425" marB="91425" marR="91425" marL="91425"/>
                </a:tc>
                <a:tc>
                  <a:txBody>
                    <a:bodyPr/>
                    <a:lstStyle/>
                    <a:p>
                      <a:pPr indent="0" lvl="0" marL="0" rtl="0" algn="l">
                        <a:spcBef>
                          <a:spcPts val="0"/>
                        </a:spcBef>
                        <a:spcAft>
                          <a:spcPts val="0"/>
                        </a:spcAft>
                        <a:buNone/>
                      </a:pPr>
                      <a:r>
                        <a:rPr lang="en-US"/>
                        <a:t>Busteros</a:t>
                      </a:r>
                      <a:endParaRPr/>
                    </a:p>
                  </a:txBody>
                  <a:tcPr marT="91425" marB="91425" marR="91425" marL="91425"/>
                </a:tc>
                <a:tc>
                  <a:txBody>
                    <a:bodyPr/>
                    <a:lstStyle/>
                    <a:p>
                      <a:pPr indent="0" lvl="0" marL="0" rtl="0" algn="l">
                        <a:spcBef>
                          <a:spcPts val="0"/>
                        </a:spcBef>
                        <a:spcAft>
                          <a:spcPts val="0"/>
                        </a:spcAft>
                        <a:buNone/>
                      </a:pPr>
                      <a:r>
                        <a:rPr lang="en-US"/>
                        <a:t>Palacios</a:t>
                      </a:r>
                      <a:endParaRPr/>
                    </a:p>
                  </a:txBody>
                  <a:tcPr marT="91425" marB="91425" marR="91425" marL="91425"/>
                </a:tc>
                <a:tc>
                  <a:txBody>
                    <a:bodyPr/>
                    <a:lstStyle/>
                    <a:p>
                      <a:pPr indent="0" lvl="0" marL="0" rtl="0" algn="l">
                        <a:spcBef>
                          <a:spcPts val="0"/>
                        </a:spcBef>
                        <a:spcAft>
                          <a:spcPts val="0"/>
                        </a:spcAft>
                        <a:buNone/>
                      </a:pPr>
                      <a:r>
                        <a:rPr lang="en-US"/>
                        <a:t>Funk</a:t>
                      </a:r>
                      <a:endParaRPr/>
                    </a:p>
                  </a:txBody>
                  <a:tcPr marT="91425" marB="91425" marR="91425" marL="91425"/>
                </a:tc>
              </a:tr>
              <a:tr h="381000">
                <a:tc>
                  <a:txBody>
                    <a:bodyPr/>
                    <a:lstStyle/>
                    <a:p>
                      <a:pPr indent="0" lvl="0" marL="0" rtl="0" algn="l">
                        <a:spcBef>
                          <a:spcPts val="0"/>
                        </a:spcBef>
                        <a:spcAft>
                          <a:spcPts val="0"/>
                        </a:spcAft>
                        <a:buNone/>
                      </a:pPr>
                      <a:r>
                        <a:rPr lang="en-US"/>
                        <a:t>Damuth</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DelSilva</a:t>
                      </a:r>
                      <a:endParaRPr/>
                    </a:p>
                  </a:txBody>
                  <a:tcPr marT="91425" marB="91425" marR="91425" marL="91425"/>
                </a:tc>
                <a:tc>
                  <a:txBody>
                    <a:bodyPr/>
                    <a:lstStyle/>
                    <a:p>
                      <a:pPr indent="0" lvl="0" marL="0" rtl="0" algn="l">
                        <a:spcBef>
                          <a:spcPts val="0"/>
                        </a:spcBef>
                        <a:spcAft>
                          <a:spcPts val="0"/>
                        </a:spcAft>
                        <a:buNone/>
                      </a:pPr>
                      <a:r>
                        <a:rPr lang="en-US"/>
                        <a:t>Goldstein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US"/>
                        <a:t>Doyle</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Vasquez</a:t>
                      </a:r>
                      <a:endParaRPr/>
                    </a:p>
                  </a:txBody>
                  <a:tcPr marT="91425" marB="91425" marR="91425" marL="91425"/>
                </a:tc>
                <a:tc>
                  <a:txBody>
                    <a:bodyPr/>
                    <a:lstStyle/>
                    <a:p>
                      <a:pPr indent="0" lvl="0" marL="0" rtl="0" algn="l">
                        <a:spcBef>
                          <a:spcPts val="0"/>
                        </a:spcBef>
                        <a:spcAft>
                          <a:spcPts val="0"/>
                        </a:spcAft>
                        <a:buNone/>
                      </a:pPr>
                      <a:r>
                        <a:rPr lang="en-US"/>
                        <a:t>Mezime</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US"/>
                        <a:t>Saint-Franc</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Rosario</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567" name="Google Shape;567;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568" name="Google Shape;568;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569" name="Google Shape;569;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b0baa6fd1e_0_87"/>
          <p:cNvSpPr txBox="1"/>
          <p:nvPr>
            <p:ph type="title"/>
          </p:nvPr>
        </p:nvSpPr>
        <p:spPr>
          <a:xfrm>
            <a:off x="3056450" y="296275"/>
            <a:ext cx="2757600" cy="1288200"/>
          </a:xfrm>
          <a:prstGeom prst="rect">
            <a:avLst/>
          </a:prstGeom>
          <a:noFill/>
          <a:ln>
            <a:noFill/>
          </a:ln>
        </p:spPr>
        <p:txBody>
          <a:bodyPr anchorCtr="0" anchor="ctr" bIns="46550" lIns="93125" spcFirstLastPara="1" rIns="93125" wrap="square" tIns="46550">
            <a:noAutofit/>
          </a:bodyPr>
          <a:lstStyle/>
          <a:p>
            <a:pPr indent="0" lvl="0" marL="0" rtl="0" algn="l">
              <a:lnSpc>
                <a:spcPct val="90000"/>
              </a:lnSpc>
              <a:spcBef>
                <a:spcPts val="0"/>
              </a:spcBef>
              <a:spcAft>
                <a:spcPts val="0"/>
              </a:spcAft>
              <a:buSzPts val="1800"/>
              <a:buNone/>
            </a:pPr>
            <a:r>
              <a:rPr lang="en-US"/>
              <a:t>Recruiting</a:t>
            </a:r>
            <a:endParaRPr/>
          </a:p>
        </p:txBody>
      </p:sp>
      <p:sp>
        <p:nvSpPr>
          <p:cNvPr id="575" name="Google Shape;575;g2b0baa6fd1e_0_87"/>
          <p:cNvSpPr txBox="1"/>
          <p:nvPr>
            <p:ph idx="1" type="body"/>
          </p:nvPr>
        </p:nvSpPr>
        <p:spPr>
          <a:xfrm>
            <a:off x="598541" y="2507586"/>
            <a:ext cx="7943400" cy="3167700"/>
          </a:xfrm>
          <a:prstGeom prst="rect">
            <a:avLst/>
          </a:prstGeom>
          <a:noFill/>
          <a:ln>
            <a:noFill/>
          </a:ln>
        </p:spPr>
        <p:txBody>
          <a:bodyPr anchorCtr="0" anchor="t" bIns="46550" lIns="93125" spcFirstLastPara="1" rIns="93125" wrap="square" tIns="46550">
            <a:noAutofit/>
          </a:bodyPr>
          <a:lstStyle/>
          <a:p>
            <a:pPr indent="-476250" lvl="0" marL="558800" rtl="0" algn="l">
              <a:lnSpc>
                <a:spcPct val="90000"/>
              </a:lnSpc>
              <a:spcBef>
                <a:spcPts val="0"/>
              </a:spcBef>
              <a:spcAft>
                <a:spcPts val="0"/>
              </a:spcAft>
              <a:buSzPts val="3100"/>
              <a:buChar char="❖"/>
            </a:pPr>
            <a:r>
              <a:rPr lang="en-US" sz="3100"/>
              <a:t>Sunridge Middle School visit (2/16/24)</a:t>
            </a:r>
            <a:endParaRPr sz="3100"/>
          </a:p>
          <a:p>
            <a:pPr indent="-476250" lvl="0" marL="558800" rtl="0" algn="l">
              <a:lnSpc>
                <a:spcPct val="90000"/>
              </a:lnSpc>
              <a:spcBef>
                <a:spcPts val="0"/>
              </a:spcBef>
              <a:spcAft>
                <a:spcPts val="0"/>
              </a:spcAft>
              <a:buSzPts val="3100"/>
              <a:buChar char="❖"/>
            </a:pPr>
            <a:r>
              <a:rPr lang="en-US" sz="3100"/>
              <a:t>Lakeview Middle School visit (2/15/24)</a:t>
            </a:r>
            <a:endParaRPr sz="3100"/>
          </a:p>
          <a:p>
            <a:pPr indent="-476250" lvl="0" marL="558800" rtl="0" algn="l">
              <a:lnSpc>
                <a:spcPct val="90000"/>
              </a:lnSpc>
              <a:spcBef>
                <a:spcPts val="0"/>
              </a:spcBef>
              <a:spcAft>
                <a:spcPts val="0"/>
              </a:spcAft>
              <a:buSzPts val="3100"/>
              <a:buChar char="❖"/>
            </a:pPr>
            <a:r>
              <a:rPr lang="en-US" sz="3100"/>
              <a:t>Hamlin Middle School visit (2/27/24)</a:t>
            </a:r>
            <a:endParaRPr sz="3100"/>
          </a:p>
          <a:p>
            <a:pPr indent="0" lvl="0" marL="0" rtl="0" algn="l">
              <a:lnSpc>
                <a:spcPct val="90000"/>
              </a:lnSpc>
              <a:spcBef>
                <a:spcPts val="1100"/>
              </a:spcBef>
              <a:spcAft>
                <a:spcPts val="0"/>
              </a:spcAft>
              <a:buSzPts val="1800"/>
              <a:buNone/>
            </a:pPr>
            <a:r>
              <a:t/>
            </a:r>
            <a:endParaRPr/>
          </a:p>
        </p:txBody>
      </p:sp>
      <p:sp>
        <p:nvSpPr>
          <p:cNvPr id="576" name="Google Shape;576;g2b0baa6fd1e_0_87"/>
          <p:cNvSpPr txBox="1"/>
          <p:nvPr/>
        </p:nvSpPr>
        <p:spPr>
          <a:xfrm>
            <a:off x="6672851" y="5026534"/>
            <a:ext cx="3154200" cy="12882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accent5"/>
              </a:solidFill>
              <a:latin typeface="Calibri"/>
              <a:ea typeface="Calibri"/>
              <a:cs typeface="Calibri"/>
              <a:sym typeface="Calibri"/>
            </a:endParaRPr>
          </a:p>
        </p:txBody>
      </p:sp>
      <p:sp>
        <p:nvSpPr>
          <p:cNvPr id="577" name="Google Shape;577;g2b0baa6fd1e_0_87"/>
          <p:cNvSpPr txBox="1"/>
          <p:nvPr/>
        </p:nvSpPr>
        <p:spPr>
          <a:xfrm>
            <a:off x="2638317" y="4312152"/>
            <a:ext cx="4341000" cy="9300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78" name="Google Shape;578;g2b0baa6fd1e_0_87"/>
          <p:cNvSpPr txBox="1"/>
          <p:nvPr/>
        </p:nvSpPr>
        <p:spPr>
          <a:xfrm>
            <a:off x="616803" y="5493972"/>
            <a:ext cx="8564400" cy="11460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To join recruiting Remind: Text </a:t>
            </a:r>
            <a:r>
              <a:rPr b="0" i="0" lang="en-US" sz="3200" u="sng" cap="none" strike="noStrike">
                <a:solidFill>
                  <a:srgbClr val="4A86E8"/>
                </a:solidFill>
                <a:latin typeface="Calibri"/>
                <a:ea typeface="Calibri"/>
                <a:cs typeface="Calibri"/>
                <a:sym typeface="Calibri"/>
              </a:rPr>
              <a:t>@fl802re</a:t>
            </a:r>
            <a:r>
              <a:rPr b="0" i="0" lang="en-US" sz="3200" u="none" cap="none" strike="noStrike">
                <a:solidFill>
                  <a:schemeClr val="dk1"/>
                </a:solidFill>
                <a:latin typeface="Calibri"/>
                <a:ea typeface="Calibri"/>
                <a:cs typeface="Calibri"/>
                <a:sym typeface="Calibri"/>
              </a:rPr>
              <a:t> to </a:t>
            </a:r>
            <a:r>
              <a:rPr b="0" i="0" lang="en-US" sz="3200" u="sng" cap="none" strike="noStrike">
                <a:solidFill>
                  <a:srgbClr val="4A86E8"/>
                </a:solidFill>
                <a:latin typeface="Calibri"/>
                <a:ea typeface="Calibri"/>
                <a:cs typeface="Calibri"/>
                <a:sym typeface="Calibri"/>
              </a:rPr>
              <a:t>81010</a:t>
            </a:r>
            <a:endParaRPr b="0" i="0" sz="3200" u="sng" cap="none" strike="noStrike">
              <a:solidFill>
                <a:srgbClr val="4A86E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Contact C/Amn David Peebles at </a:t>
            </a:r>
            <a:r>
              <a:rPr b="0" i="0" lang="en-US" sz="1800" u="sng" cap="none" strike="noStrike">
                <a:solidFill>
                  <a:schemeClr val="accent1"/>
                </a:solidFill>
                <a:latin typeface="Calibri"/>
                <a:ea typeface="Calibri"/>
                <a:cs typeface="Calibri"/>
                <a:sym typeface="Calibri"/>
              </a:rPr>
              <a:t>4804407123@students.ocps.net</a:t>
            </a:r>
            <a:endParaRPr b="0" i="0" sz="1800" u="sng" cap="none" strike="noStrike">
              <a:solidFill>
                <a:schemeClr val="accent1"/>
              </a:solidFill>
              <a:latin typeface="Calibri"/>
              <a:ea typeface="Calibri"/>
              <a:cs typeface="Calibri"/>
              <a:sym typeface="Calibri"/>
            </a:endParaRPr>
          </a:p>
        </p:txBody>
      </p:sp>
      <p:sp>
        <p:nvSpPr>
          <p:cNvPr id="579" name="Google Shape;579;g2b0baa6fd1e_0_87"/>
          <p:cNvSpPr txBox="1"/>
          <p:nvPr/>
        </p:nvSpPr>
        <p:spPr>
          <a:xfrm>
            <a:off x="616803" y="1712082"/>
            <a:ext cx="7907100" cy="7956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Upcoming Events: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2b6d8543fd4_0_74"/>
          <p:cNvSpPr txBox="1"/>
          <p:nvPr>
            <p:ph type="title"/>
          </p:nvPr>
        </p:nvSpPr>
        <p:spPr>
          <a:xfrm>
            <a:off x="6013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Arnold Palmer Invitational</a:t>
            </a:r>
            <a:endParaRPr b="1" sz="3700">
              <a:solidFill>
                <a:srgbClr val="002060"/>
              </a:solidFill>
              <a:latin typeface="Times New Roman"/>
              <a:ea typeface="Times New Roman"/>
              <a:cs typeface="Times New Roman"/>
              <a:sym typeface="Times New Roman"/>
            </a:endParaRPr>
          </a:p>
        </p:txBody>
      </p:sp>
      <p:sp>
        <p:nvSpPr>
          <p:cNvPr id="585" name="Google Shape;585;g2b6d8543fd4_0_74"/>
          <p:cNvSpPr txBox="1"/>
          <p:nvPr>
            <p:ph idx="1" type="body"/>
          </p:nvPr>
        </p:nvSpPr>
        <p:spPr>
          <a:xfrm>
            <a:off x="224050" y="1852800"/>
            <a:ext cx="4836900" cy="4323300"/>
          </a:xfrm>
          <a:prstGeom prst="rect">
            <a:avLst/>
          </a:prstGeom>
          <a:noFill/>
          <a:ln>
            <a:noFill/>
          </a:ln>
        </p:spPr>
        <p:txBody>
          <a:bodyPr anchorCtr="0" anchor="t" bIns="47400" lIns="94850" spcFirstLastPara="1" rIns="94850" wrap="square" tIns="47400">
            <a:noAutofit/>
          </a:bodyPr>
          <a:lstStyle/>
          <a:p>
            <a:pPr indent="-374650" lvl="0" marL="469900" rtl="0" algn="l">
              <a:lnSpc>
                <a:spcPct val="115000"/>
              </a:lnSpc>
              <a:spcBef>
                <a:spcPts val="1200"/>
              </a:spcBef>
              <a:spcAft>
                <a:spcPts val="0"/>
              </a:spcAft>
              <a:buClr>
                <a:schemeClr val="dk1"/>
              </a:buClr>
              <a:buSzPts val="2100"/>
              <a:buChar char="•"/>
            </a:pPr>
            <a:r>
              <a:rPr lang="en-US" sz="2100">
                <a:solidFill>
                  <a:schemeClr val="dk1"/>
                </a:solidFill>
                <a:highlight>
                  <a:srgbClr val="FFFFFF"/>
                </a:highlight>
              </a:rPr>
              <a:t>Guard trophies for the Arnold Palmer Invitational golf tournament</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Friday 3/8 and/or Sunday 3/10</a:t>
            </a:r>
            <a:endParaRPr sz="2100">
              <a:solidFill>
                <a:schemeClr val="dk1"/>
              </a:solidFill>
              <a:highlight>
                <a:schemeClr val="lt1"/>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Meet at Hyatt Grand Cypress 1 Grand Cypress Blvd, Orlando, FL 32836</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Wear your Combo 2</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Sign up sheet is on the board</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If you’re interested in being Deputy CIC contact Cadet Mattox or Cadet Torre</a:t>
            </a:r>
            <a:endParaRPr sz="2100">
              <a:solidFill>
                <a:schemeClr val="dk1"/>
              </a:solidFill>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pic>
        <p:nvPicPr>
          <p:cNvPr id="586" name="Google Shape;586;g2b6d8543fd4_0_74"/>
          <p:cNvPicPr preferRelativeResize="0"/>
          <p:nvPr/>
        </p:nvPicPr>
        <p:blipFill rotWithShape="1">
          <a:blip r:embed="rId3">
            <a:alphaModFix/>
          </a:blip>
          <a:srcRect b="0" l="0" r="0" t="0"/>
          <a:stretch/>
        </p:blipFill>
        <p:spPr>
          <a:xfrm>
            <a:off x="5170975" y="2044900"/>
            <a:ext cx="4487501" cy="3365626"/>
          </a:xfrm>
          <a:prstGeom prst="rect">
            <a:avLst/>
          </a:prstGeom>
          <a:noFill/>
          <a:ln cap="flat" cmpd="sng" w="9525">
            <a:solidFill>
              <a:srgbClr val="FFFFFF"/>
            </a:solidFill>
            <a:prstDash val="solid"/>
            <a:round/>
            <a:headEnd len="sm" w="sm" type="none"/>
            <a:tailEnd len="sm" w="sm" type="none"/>
          </a:ln>
        </p:spPr>
      </p:pic>
      <p:sp>
        <p:nvSpPr>
          <p:cNvPr id="587" name="Google Shape;587;g2b6d8543fd4_0_74"/>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b="0" i="0" lang="en-US" sz="1800" u="none" cap="none" strike="noStrike">
                <a:solidFill>
                  <a:schemeClr val="dk1"/>
                </a:solidFill>
                <a:latin typeface="Calibri"/>
                <a:ea typeface="Calibri"/>
                <a:cs typeface="Calibri"/>
                <a:sym typeface="Calibri"/>
              </a:rPr>
              <a:t>Questions? Contact Sara Mattox at 407-242-3829/</a:t>
            </a:r>
            <a:r>
              <a:rPr b="0" i="0" lang="en-US" sz="1800" u="sng" cap="none" strike="noStrike">
                <a:solidFill>
                  <a:schemeClr val="hlink"/>
                </a:solidFill>
                <a:latin typeface="Calibri"/>
                <a:ea typeface="Calibri"/>
                <a:cs typeface="Calibri"/>
                <a:sym typeface="Calibri"/>
                <a:hlinkClick r:id="rId4"/>
              </a:rPr>
              <a:t>4804154679@students.ocps.net</a:t>
            </a:r>
            <a:r>
              <a:rPr b="0" i="0" lang="en-US" sz="1800" u="none" cap="none" strike="noStrike">
                <a:solidFill>
                  <a:schemeClr val="dk1"/>
                </a:solidFill>
                <a:latin typeface="Calibri"/>
                <a:ea typeface="Calibri"/>
                <a:cs typeface="Calibri"/>
                <a:sym typeface="Calibri"/>
              </a:rPr>
              <a:t> for March 8th or Antonio Torre at 407-773-0450/</a:t>
            </a:r>
            <a:r>
              <a:rPr b="0" i="0" lang="en-US" sz="1800" u="sng" cap="none" strike="noStrike">
                <a:solidFill>
                  <a:schemeClr val="hlink"/>
                </a:solidFill>
                <a:latin typeface="Calibri"/>
                <a:ea typeface="Calibri"/>
                <a:cs typeface="Calibri"/>
                <a:sym typeface="Calibri"/>
                <a:hlinkClick r:id="rId5"/>
              </a:rPr>
              <a:t>4804182497@students.ocps.net</a:t>
            </a:r>
            <a:r>
              <a:rPr b="0" i="0" lang="en-US" sz="1800" u="none" cap="none" strike="noStrike">
                <a:solidFill>
                  <a:schemeClr val="dk1"/>
                </a:solidFill>
                <a:latin typeface="Calibri"/>
                <a:ea typeface="Calibri"/>
                <a:cs typeface="Calibri"/>
                <a:sym typeface="Calibri"/>
              </a:rPr>
              <a:t> for March 10th</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2b57bb853c0_1_0"/>
          <p:cNvSpPr txBox="1"/>
          <p:nvPr>
            <p:ph type="title"/>
          </p:nvPr>
        </p:nvSpPr>
        <p:spPr>
          <a:xfrm>
            <a:off x="601392" y="-7"/>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600">
                <a:solidFill>
                  <a:srgbClr val="002060"/>
                </a:solidFill>
                <a:latin typeface="Times New Roman"/>
                <a:ea typeface="Times New Roman"/>
                <a:cs typeface="Times New Roman"/>
                <a:sym typeface="Times New Roman"/>
              </a:rPr>
              <a:t>Blaze Spirit Night</a:t>
            </a:r>
            <a:endParaRPr b="1" sz="3600">
              <a:solidFill>
                <a:srgbClr val="002060"/>
              </a:solidFill>
              <a:latin typeface="Times New Roman"/>
              <a:ea typeface="Times New Roman"/>
              <a:cs typeface="Times New Roman"/>
              <a:sym typeface="Times New Roman"/>
            </a:endParaRPr>
          </a:p>
        </p:txBody>
      </p:sp>
      <p:sp>
        <p:nvSpPr>
          <p:cNvPr id="593" name="Google Shape;593;g2b57bb853c0_1_0"/>
          <p:cNvSpPr txBox="1"/>
          <p:nvPr>
            <p:ph idx="1" type="body"/>
          </p:nvPr>
        </p:nvSpPr>
        <p:spPr>
          <a:xfrm>
            <a:off x="224093" y="1567546"/>
            <a:ext cx="5745000" cy="6241800"/>
          </a:xfrm>
          <a:prstGeom prst="rect">
            <a:avLst/>
          </a:prstGeom>
          <a:noFill/>
          <a:ln>
            <a:noFill/>
          </a:ln>
        </p:spPr>
        <p:txBody>
          <a:bodyPr anchorCtr="0" anchor="t" bIns="46550" lIns="93125" spcFirstLastPara="1" rIns="93125" wrap="square" tIns="46550">
            <a:normAutofit/>
          </a:bodyPr>
          <a:lstStyle/>
          <a:p>
            <a:pPr indent="0" lvl="0" marL="0" rtl="0" algn="l">
              <a:lnSpc>
                <a:spcPct val="115000"/>
              </a:lnSpc>
              <a:spcBef>
                <a:spcPts val="1200"/>
              </a:spcBef>
              <a:spcAft>
                <a:spcPts val="0"/>
              </a:spcAft>
              <a:buSzPts val="1800"/>
              <a:buNone/>
            </a:pPr>
            <a:r>
              <a:rPr lang="en-US">
                <a:solidFill>
                  <a:srgbClr val="222222"/>
                </a:solidFill>
                <a:highlight>
                  <a:srgbClr val="FFFFFF"/>
                </a:highlight>
              </a:rPr>
              <a:t>We are having a spirit night at Blaze Pizza! </a:t>
            </a:r>
            <a:r>
              <a:rPr b="1" lang="en-US" u="sng">
                <a:solidFill>
                  <a:srgbClr val="222222"/>
                </a:solidFill>
                <a:highlight>
                  <a:srgbClr val="FFFFFF"/>
                </a:highlight>
              </a:rPr>
              <a:t>If you attend, you will receive one merit!</a:t>
            </a:r>
            <a:endParaRPr b="1" sz="2200" u="sng">
              <a:solidFill>
                <a:srgbClr val="222222"/>
              </a:solidFill>
              <a:highlight>
                <a:srgbClr val="FFFFFF"/>
              </a:highlight>
            </a:endParaRPr>
          </a:p>
          <a:p>
            <a:pPr indent="0" lvl="0" marL="0" rtl="0" algn="l">
              <a:lnSpc>
                <a:spcPct val="115000"/>
              </a:lnSpc>
              <a:spcBef>
                <a:spcPts val="1200"/>
              </a:spcBef>
              <a:spcAft>
                <a:spcPts val="0"/>
              </a:spcAft>
              <a:buSzPts val="1800"/>
              <a:buNone/>
            </a:pPr>
            <a:r>
              <a:rPr b="1" lang="en-US" sz="2200">
                <a:solidFill>
                  <a:srgbClr val="222222"/>
                </a:solidFill>
                <a:highlight>
                  <a:srgbClr val="FFFFFF"/>
                </a:highlight>
                <a:latin typeface="Arial"/>
                <a:ea typeface="Arial"/>
                <a:cs typeface="Arial"/>
                <a:sym typeface="Arial"/>
              </a:rPr>
              <a:t>When:</a:t>
            </a:r>
            <a:r>
              <a:rPr lang="en-US" sz="2200">
                <a:solidFill>
                  <a:srgbClr val="222222"/>
                </a:solidFill>
                <a:highlight>
                  <a:srgbClr val="FFFFFF"/>
                </a:highlight>
                <a:latin typeface="Arial"/>
                <a:ea typeface="Arial"/>
                <a:cs typeface="Arial"/>
                <a:sym typeface="Arial"/>
              </a:rPr>
              <a:t> </a:t>
            </a:r>
            <a:r>
              <a:rPr lang="en-US">
                <a:solidFill>
                  <a:srgbClr val="222222"/>
                </a:solidFill>
                <a:highlight>
                  <a:srgbClr val="FFFFFF"/>
                </a:highlight>
              </a:rPr>
              <a:t>16 February, 6PM-9PM</a:t>
            </a:r>
            <a:endParaRPr sz="22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b="1" lang="en-US" sz="2200">
                <a:solidFill>
                  <a:srgbClr val="222222"/>
                </a:solidFill>
                <a:highlight>
                  <a:srgbClr val="FFFFFF"/>
                </a:highlight>
                <a:latin typeface="Arial"/>
                <a:ea typeface="Arial"/>
                <a:cs typeface="Arial"/>
                <a:sym typeface="Arial"/>
              </a:rPr>
              <a:t>Where:</a:t>
            </a:r>
            <a:r>
              <a:rPr lang="en-US" sz="2200">
                <a:solidFill>
                  <a:srgbClr val="222222"/>
                </a:solidFill>
                <a:highlight>
                  <a:srgbClr val="FFFFFF"/>
                </a:highlight>
                <a:latin typeface="Arial"/>
                <a:ea typeface="Arial"/>
                <a:cs typeface="Arial"/>
                <a:sym typeface="Arial"/>
              </a:rPr>
              <a:t> </a:t>
            </a:r>
            <a:r>
              <a:rPr lang="en-US">
                <a:solidFill>
                  <a:srgbClr val="222222"/>
                </a:solidFill>
                <a:highlight>
                  <a:srgbClr val="FFFFFF"/>
                </a:highlight>
              </a:rPr>
              <a:t>Blaze Pizza on West Colonial Drive (13599 W Colonial Dr).</a:t>
            </a:r>
            <a:endParaRPr>
              <a:solidFill>
                <a:srgbClr val="222222"/>
              </a:solidFill>
              <a:highlight>
                <a:srgbClr val="FFFFFF"/>
              </a:highlight>
            </a:endParaRPr>
          </a:p>
          <a:p>
            <a:pPr indent="0" lvl="0" marL="0" rtl="0" algn="l">
              <a:lnSpc>
                <a:spcPct val="115000"/>
              </a:lnSpc>
              <a:spcBef>
                <a:spcPts val="1200"/>
              </a:spcBef>
              <a:spcAft>
                <a:spcPts val="0"/>
              </a:spcAft>
              <a:buSzPts val="1800"/>
              <a:buNone/>
            </a:pPr>
            <a:r>
              <a:rPr b="1" lang="en-US">
                <a:solidFill>
                  <a:srgbClr val="222222"/>
                </a:solidFill>
                <a:highlight>
                  <a:srgbClr val="FFFFFF"/>
                </a:highlight>
              </a:rPr>
              <a:t>Why</a:t>
            </a:r>
            <a:r>
              <a:rPr lang="en-US">
                <a:solidFill>
                  <a:srgbClr val="222222"/>
                </a:solidFill>
                <a:highlight>
                  <a:srgbClr val="FFFFFF"/>
                </a:highlight>
              </a:rPr>
              <a:t>: To raise money for our unit! :)</a:t>
            </a:r>
            <a:endParaRPr>
              <a:solidFill>
                <a:srgbClr val="222222"/>
              </a:solidFill>
              <a:highlight>
                <a:srgbClr val="FFFFFF"/>
              </a:highlight>
            </a:endParaRPr>
          </a:p>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If you </a:t>
            </a:r>
            <a:r>
              <a:rPr lang="en-US" sz="2000">
                <a:solidFill>
                  <a:srgbClr val="222222"/>
                </a:solidFill>
                <a:highlight>
                  <a:srgbClr val="FFFFFF"/>
                </a:highlight>
              </a:rPr>
              <a:t>have any questions, comments, or concerns, please contact C/ CMSgt Diego Cuevas at 407-575-3811.</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t/>
            </a:r>
            <a:endParaRPr sz="2300">
              <a:solidFill>
                <a:srgbClr val="222222"/>
              </a:solidFill>
              <a:highlight>
                <a:srgbClr val="FFFFFF"/>
              </a:highlight>
              <a:latin typeface="Arial"/>
              <a:ea typeface="Arial"/>
              <a:cs typeface="Arial"/>
              <a:sym typeface="Arial"/>
            </a:endParaRPr>
          </a:p>
        </p:txBody>
      </p:sp>
      <p:pic>
        <p:nvPicPr>
          <p:cNvPr id="594" name="Google Shape;594;g2b57bb853c0_1_0"/>
          <p:cNvPicPr preferRelativeResize="0"/>
          <p:nvPr/>
        </p:nvPicPr>
        <p:blipFill rotWithShape="1">
          <a:blip r:embed="rId3">
            <a:alphaModFix/>
          </a:blip>
          <a:srcRect b="0" l="0" r="0" t="0"/>
          <a:stretch/>
        </p:blipFill>
        <p:spPr>
          <a:xfrm>
            <a:off x="5698756" y="2624381"/>
            <a:ext cx="4092639" cy="329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1efa25b2a9b_0_263"/>
          <p:cNvSpPr txBox="1"/>
          <p:nvPr>
            <p:ph type="title"/>
          </p:nvPr>
        </p:nvSpPr>
        <p:spPr>
          <a:xfrm>
            <a:off x="601392" y="-7"/>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3600">
                <a:solidFill>
                  <a:srgbClr val="002060"/>
                </a:solidFill>
                <a:latin typeface="Times New Roman"/>
                <a:ea typeface="Times New Roman"/>
                <a:cs typeface="Times New Roman"/>
                <a:sym typeface="Times New Roman"/>
              </a:rPr>
              <a:t>Model Rocketry</a:t>
            </a:r>
            <a:endParaRPr b="1" sz="3600">
              <a:solidFill>
                <a:srgbClr val="002060"/>
              </a:solidFill>
              <a:latin typeface="Times New Roman"/>
              <a:ea typeface="Times New Roman"/>
              <a:cs typeface="Times New Roman"/>
              <a:sym typeface="Times New Roman"/>
            </a:endParaRPr>
          </a:p>
        </p:txBody>
      </p:sp>
      <p:sp>
        <p:nvSpPr>
          <p:cNvPr id="600" name="Google Shape;600;g1efa25b2a9b_0_263"/>
          <p:cNvSpPr txBox="1"/>
          <p:nvPr>
            <p:ph idx="1" type="body"/>
          </p:nvPr>
        </p:nvSpPr>
        <p:spPr>
          <a:xfrm>
            <a:off x="0" y="1567550"/>
            <a:ext cx="7286100" cy="5349900"/>
          </a:xfrm>
          <a:prstGeom prst="rect">
            <a:avLst/>
          </a:prstGeom>
          <a:noFill/>
          <a:ln>
            <a:noFill/>
          </a:ln>
        </p:spPr>
        <p:txBody>
          <a:bodyPr anchorCtr="0" anchor="t" bIns="46550" lIns="93125" spcFirstLastPara="1" rIns="93125" wrap="square" tIns="46550">
            <a:noAutofit/>
          </a:bodyPr>
          <a:lstStyle/>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Interested in building model rockets? This is for you!</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Model Rocketry is a STEM-based LDR in which you build launchable rockets. You will earn the Model Rocketry badge if you successfully launch 3 rockets.</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Please contact C/ TSgt Princess Tolbert at 407-259-7171 or </a:t>
            </a:r>
            <a:r>
              <a:rPr lang="en-US" sz="2400" u="sng">
                <a:solidFill>
                  <a:schemeClr val="hlink"/>
                </a:solidFill>
                <a:highlight>
                  <a:srgbClr val="FFFFFF"/>
                </a:highlight>
                <a:latin typeface="Arial"/>
                <a:ea typeface="Arial"/>
                <a:cs typeface="Arial"/>
                <a:sym typeface="Arial"/>
                <a:hlinkClick r:id="rId3"/>
              </a:rPr>
              <a:t>4804191858@students.ocps.net</a:t>
            </a:r>
            <a:r>
              <a:rPr lang="en-US" sz="2400">
                <a:solidFill>
                  <a:srgbClr val="222222"/>
                </a:solidFill>
                <a:highlight>
                  <a:srgbClr val="FFFFFF"/>
                </a:highlight>
                <a:latin typeface="Arial"/>
                <a:ea typeface="Arial"/>
                <a:cs typeface="Arial"/>
                <a:sym typeface="Arial"/>
              </a:rPr>
              <a:t> if you are interested or have any questions.</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t/>
            </a:r>
            <a:endParaRPr sz="2700">
              <a:solidFill>
                <a:srgbClr val="222222"/>
              </a:solidFill>
              <a:highlight>
                <a:srgbClr val="FFFFFF"/>
              </a:highlight>
              <a:latin typeface="Arial"/>
              <a:ea typeface="Arial"/>
              <a:cs typeface="Arial"/>
              <a:sym typeface="Arial"/>
            </a:endParaRPr>
          </a:p>
        </p:txBody>
      </p:sp>
      <p:pic>
        <p:nvPicPr>
          <p:cNvPr id="601" name="Google Shape;601;g1efa25b2a9b_0_263"/>
          <p:cNvPicPr preferRelativeResize="0"/>
          <p:nvPr/>
        </p:nvPicPr>
        <p:blipFill rotWithShape="1">
          <a:blip r:embed="rId4">
            <a:alphaModFix/>
          </a:blip>
          <a:srcRect b="0" l="0" r="0" t="0"/>
          <a:stretch/>
        </p:blipFill>
        <p:spPr>
          <a:xfrm>
            <a:off x="7747995" y="1529800"/>
            <a:ext cx="1380999" cy="40692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