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7589825" cx="10120300"/>
  <p:notesSz cx="6858000" cy="9296400"/>
  <p:embeddedFontLst>
    <p:embeddedFont>
      <p:font typeface="Robo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91">
          <p15:clr>
            <a:srgbClr val="A4A3A4"/>
          </p15:clr>
        </p15:guide>
        <p15:guide id="2" pos="3188">
          <p15:clr>
            <a:srgbClr val="A4A3A4"/>
          </p15:clr>
        </p15:guide>
      </p15:sldGuideLst>
    </p:ext>
    <p:ext uri="GoogleSlidesCustomDataVersion2">
      <go:slidesCustomData xmlns:go="http://customooxmlschemas.google.com/" r:id="rId28" roundtripDataSignature="AMtx7mh1tyZtHFMPNqs7y+NgdueIj5VaJ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91" orient="horz"/>
        <p:guide pos="318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italic.fntdata"/><Relationship Id="rId25" Type="http://schemas.openxmlformats.org/officeDocument/2006/relationships/font" Target="fonts/Roboto-bold.fntdata"/><Relationship Id="rId28" Type="http://customschemas.google.com/relationships/presentationmetadata" Target="metadata"/><Relationship Id="rId27"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2972320" cy="46482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5682" y="0"/>
            <a:ext cx="2972319" cy="46482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922" y="4417381"/>
            <a:ext cx="5028161" cy="418338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831581"/>
            <a:ext cx="2972320" cy="46482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5682" y="8831581"/>
            <a:ext cx="2972319" cy="46482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f9758be2c3_0_26: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5" name="Google Shape;125;gf9758be2c3_0_26: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126" name="Google Shape;126;gf9758be2c3_0_26: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e9310e5525_0_152: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e9310e5525_0_152:notes"/>
          <p:cNvSpPr txBox="1"/>
          <p:nvPr>
            <p:ph idx="1" type="body"/>
          </p:nvPr>
        </p:nvSpPr>
        <p:spPr>
          <a:xfrm>
            <a:off x="914922" y="4417381"/>
            <a:ext cx="50283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27" name="Google Shape;227;g1e9310e5525_0_152:notes"/>
          <p:cNvSpPr txBox="1"/>
          <p:nvPr>
            <p:ph idx="12" type="sldNum"/>
          </p:nvPr>
        </p:nvSpPr>
        <p:spPr>
          <a:xfrm>
            <a:off x="3885682" y="8831581"/>
            <a:ext cx="2972400" cy="464700"/>
          </a:xfrm>
          <a:prstGeom prst="rect">
            <a:avLst/>
          </a:prstGeom>
        </p:spPr>
        <p:txBody>
          <a:bodyPr anchorCtr="0" anchor="b" bIns="44525" lIns="89050" spcFirstLastPara="1" rIns="89050" wrap="square" tIns="44525">
            <a:noAutofit/>
          </a:bodyPr>
          <a:lstStyle/>
          <a:p>
            <a:pPr indent="0" lvl="0" marL="0" rtl="0" algn="r">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8a35054180_0_215: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8" name="Google Shape;238;g28a35054180_0_215: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8a35054180_0_278: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6" name="Google Shape;246;g28a35054180_0_278: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47" name="Google Shape;247;g28a35054180_0_278: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8a35054180_0_40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5" name="Google Shape;255;g28a35054180_0_40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56" name="Google Shape;256;g28a35054180_0_40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6325c67171dad134_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6325c67171dad134_0:notes"/>
          <p:cNvSpPr txBox="1"/>
          <p:nvPr>
            <p:ph idx="1" type="body"/>
          </p:nvPr>
        </p:nvSpPr>
        <p:spPr>
          <a:xfrm>
            <a:off x="914922" y="4417381"/>
            <a:ext cx="50283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65" name="Google Shape;265;g6325c67171dad134_0:notes"/>
          <p:cNvSpPr txBox="1"/>
          <p:nvPr>
            <p:ph idx="12" type="sldNum"/>
          </p:nvPr>
        </p:nvSpPr>
        <p:spPr>
          <a:xfrm>
            <a:off x="3885682" y="8831581"/>
            <a:ext cx="2972400" cy="464700"/>
          </a:xfrm>
          <a:prstGeom prst="rect">
            <a:avLst/>
          </a:prstGeom>
        </p:spPr>
        <p:txBody>
          <a:bodyPr anchorCtr="0" anchor="b" bIns="44525" lIns="89050" spcFirstLastPara="1" rIns="89050" wrap="square" tIns="44525">
            <a:noAutofit/>
          </a:bodyPr>
          <a:lstStyle/>
          <a:p>
            <a:pPr indent="0" lvl="0" marL="0" rtl="0" algn="r">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4e16233f97b552e_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4e16233f97b552e_0:notes"/>
          <p:cNvSpPr txBox="1"/>
          <p:nvPr>
            <p:ph idx="1" type="body"/>
          </p:nvPr>
        </p:nvSpPr>
        <p:spPr>
          <a:xfrm>
            <a:off x="914922" y="4417381"/>
            <a:ext cx="50283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72" name="Google Shape;272;g4e16233f97b552e_0:notes"/>
          <p:cNvSpPr txBox="1"/>
          <p:nvPr>
            <p:ph idx="12" type="sldNum"/>
          </p:nvPr>
        </p:nvSpPr>
        <p:spPr>
          <a:xfrm>
            <a:off x="3885682" y="8831581"/>
            <a:ext cx="2972400" cy="464700"/>
          </a:xfrm>
          <a:prstGeom prst="rect">
            <a:avLst/>
          </a:prstGeom>
        </p:spPr>
        <p:txBody>
          <a:bodyPr anchorCtr="0" anchor="b" bIns="44525" lIns="89050" spcFirstLastPara="1" rIns="89050" wrap="square" tIns="44525">
            <a:noAutofit/>
          </a:bodyPr>
          <a:lstStyle/>
          <a:p>
            <a:pPr indent="0" lvl="0" marL="0" rtl="0" algn="r">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fb4207d963_0_18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79" name="Google Shape;279;gfb4207d963_0_182: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37f9c2dc40_0_244: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6" name="Google Shape;286;g137f9c2dc40_0_244: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87" name="Google Shape;287;g137f9c2dc40_0_244: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f9758be2c3_0_121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93" name="Google Shape;293;gf9758be2c3_0_1212: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066a9ddb5d_0_67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0" name="Google Shape;140;g1066a9ddb5d_0_67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141" name="Google Shape;141;g1066a9ddb5d_0_67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f9758be2c3_0_339: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154" name="Google Shape;154;gf9758be2c3_0_339: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86ece048e0_0_0:notes"/>
          <p:cNvSpPr/>
          <p:nvPr>
            <p:ph idx="2" type="sldImg"/>
          </p:nvPr>
        </p:nvSpPr>
        <p:spPr>
          <a:xfrm>
            <a:off x="1160824"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3" name="Google Shape;173;g286ece048e0_0_0:notes"/>
          <p:cNvSpPr txBox="1"/>
          <p:nvPr>
            <p:ph idx="1" type="body"/>
          </p:nvPr>
        </p:nvSpPr>
        <p:spPr>
          <a:xfrm>
            <a:off x="914920" y="4417382"/>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174" name="Google Shape;174;g286ece048e0_0_0:notes"/>
          <p:cNvSpPr txBox="1"/>
          <p:nvPr>
            <p:ph idx="12" type="sldNum"/>
          </p:nvPr>
        </p:nvSpPr>
        <p:spPr>
          <a:xfrm>
            <a:off x="3885681" y="8831580"/>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8842553827_0_126:notes"/>
          <p:cNvSpPr/>
          <p:nvPr>
            <p:ph idx="2" type="sldImg"/>
          </p:nvPr>
        </p:nvSpPr>
        <p:spPr>
          <a:xfrm>
            <a:off x="1160824"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0" name="Google Shape;180;g28842553827_0_126:notes"/>
          <p:cNvSpPr txBox="1"/>
          <p:nvPr>
            <p:ph idx="1" type="body"/>
          </p:nvPr>
        </p:nvSpPr>
        <p:spPr>
          <a:xfrm>
            <a:off x="914920" y="4417382"/>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181" name="Google Shape;181;g28842553827_0_126:notes"/>
          <p:cNvSpPr txBox="1"/>
          <p:nvPr>
            <p:ph idx="12" type="sldNum"/>
          </p:nvPr>
        </p:nvSpPr>
        <p:spPr>
          <a:xfrm>
            <a:off x="3885681" y="8831580"/>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8842553827_0_0:notes"/>
          <p:cNvSpPr/>
          <p:nvPr>
            <p:ph idx="2" type="sldImg"/>
          </p:nvPr>
        </p:nvSpPr>
        <p:spPr>
          <a:xfrm>
            <a:off x="1112829"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9" name="Google Shape;189;g28842553827_0_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190" name="Google Shape;190;g28842553827_0_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b55438bef77a795_0:notes"/>
          <p:cNvSpPr/>
          <p:nvPr>
            <p:ph idx="2" type="sldImg"/>
          </p:nvPr>
        </p:nvSpPr>
        <p:spPr>
          <a:xfrm>
            <a:off x="1073142" y="706438"/>
            <a:ext cx="4730700" cy="3548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7" name="Google Shape;197;gb55438bef77a795_0:notes"/>
          <p:cNvSpPr txBox="1"/>
          <p:nvPr>
            <p:ph idx="1" type="body"/>
          </p:nvPr>
        </p:nvSpPr>
        <p:spPr>
          <a:xfrm>
            <a:off x="914922" y="4491004"/>
            <a:ext cx="5028300" cy="425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Clr>
                <a:schemeClr val="dk1"/>
              </a:buClr>
              <a:buSzPts val="1400"/>
              <a:buFont typeface="Calibri"/>
              <a:buNone/>
            </a:pPr>
            <a:r>
              <a:t/>
            </a:r>
            <a:endParaRPr/>
          </a:p>
        </p:txBody>
      </p:sp>
      <p:sp>
        <p:nvSpPr>
          <p:cNvPr id="198" name="Google Shape;198;gb55438bef77a795_0:notes"/>
          <p:cNvSpPr txBox="1"/>
          <p:nvPr>
            <p:ph idx="12" type="sldNum"/>
          </p:nvPr>
        </p:nvSpPr>
        <p:spPr>
          <a:xfrm>
            <a:off x="3885682" y="8978774"/>
            <a:ext cx="2972400" cy="4725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e871abb24a_0_0:notes"/>
          <p:cNvSpPr/>
          <p:nvPr>
            <p:ph idx="2" type="sldImg"/>
          </p:nvPr>
        </p:nvSpPr>
        <p:spPr>
          <a:xfrm>
            <a:off x="1073150" y="706438"/>
            <a:ext cx="4730700" cy="3548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9" name="Google Shape;209;g1e871abb24a_0_0:notes"/>
          <p:cNvSpPr txBox="1"/>
          <p:nvPr>
            <p:ph idx="1" type="body"/>
          </p:nvPr>
        </p:nvSpPr>
        <p:spPr>
          <a:xfrm>
            <a:off x="914922" y="4491004"/>
            <a:ext cx="5028300" cy="425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Clr>
                <a:schemeClr val="dk1"/>
              </a:buClr>
              <a:buSzPts val="1400"/>
              <a:buFont typeface="Calibri"/>
              <a:buNone/>
            </a:pPr>
            <a:r>
              <a:t/>
            </a:r>
            <a:endParaRPr/>
          </a:p>
        </p:txBody>
      </p:sp>
      <p:sp>
        <p:nvSpPr>
          <p:cNvPr id="210" name="Google Shape;210;g1e871abb24a_0_0:notes"/>
          <p:cNvSpPr txBox="1"/>
          <p:nvPr>
            <p:ph idx="12" type="sldNum"/>
          </p:nvPr>
        </p:nvSpPr>
        <p:spPr>
          <a:xfrm>
            <a:off x="3885682" y="8978774"/>
            <a:ext cx="2972400" cy="4725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8a35054180_0_0: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0" name="Google Shape;220;g28a35054180_0_0: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3"/>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7" name="Google Shape;17;p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0" name="Google Shape;20;p3"/>
          <p:cNvPicPr preferRelativeResize="0"/>
          <p:nvPr/>
        </p:nvPicPr>
        <p:blipFill rotWithShape="1">
          <a:blip r:embed="rId2">
            <a:alphaModFix/>
          </a:blip>
          <a:srcRect b="0" l="0" r="0" t="-5"/>
          <a:stretch/>
        </p:blipFill>
        <p:spPr>
          <a:xfrm>
            <a:off x="177063" y="301868"/>
            <a:ext cx="1042138" cy="958168"/>
          </a:xfrm>
          <a:prstGeom prst="rect">
            <a:avLst/>
          </a:prstGeom>
          <a:noFill/>
          <a:ln>
            <a:noFill/>
          </a:ln>
        </p:spPr>
      </p:pic>
      <p:pic>
        <p:nvPicPr>
          <p:cNvPr id="21" name="Google Shape;21;p3"/>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22" name="Google Shape;22;p3"/>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23" name="Google Shape;23;p3"/>
          <p:cNvCxnSpPr/>
          <p:nvPr/>
        </p:nvCxnSpPr>
        <p:spPr>
          <a:xfrm>
            <a:off x="0" y="1445687"/>
            <a:ext cx="10143467" cy="0"/>
          </a:xfrm>
          <a:prstGeom prst="straightConnector1">
            <a:avLst/>
          </a:prstGeom>
          <a:noFill/>
          <a:ln cap="flat" cmpd="sng" w="57150">
            <a:solidFill>
              <a:srgbClr val="002060"/>
            </a:solidFill>
            <a:prstDash val="solid"/>
            <a:miter lim="800000"/>
            <a:headEnd len="sm" w="sm" type="none"/>
            <a:tailEnd len="sm" w="sm" type="none"/>
          </a:ln>
        </p:spPr>
      </p:cxnSp>
      <p:pic>
        <p:nvPicPr>
          <p:cNvPr id="24" name="Google Shape;24;p3"/>
          <p:cNvPicPr preferRelativeResize="0"/>
          <p:nvPr/>
        </p:nvPicPr>
        <p:blipFill rotWithShape="1">
          <a:blip r:embed="rId5">
            <a:alphaModFix/>
          </a:blip>
          <a:srcRect b="0" l="0" r="0" t="0"/>
          <a:stretch/>
        </p:blipFill>
        <p:spPr>
          <a:xfrm>
            <a:off x="-1" y="6938962"/>
            <a:ext cx="10120313" cy="40955"/>
          </a:xfrm>
          <a:prstGeom prst="rect">
            <a:avLst/>
          </a:prstGeom>
          <a:noFill/>
          <a:ln>
            <a:noFill/>
          </a:ln>
        </p:spPr>
      </p:pic>
      <p:sp>
        <p:nvSpPr>
          <p:cNvPr id="25" name="Google Shape;25;p3"/>
          <p:cNvSpPr txBox="1"/>
          <p:nvPr>
            <p:ph type="title"/>
          </p:nvPr>
        </p:nvSpPr>
        <p:spPr>
          <a:xfrm>
            <a:off x="695772" y="374073"/>
            <a:ext cx="8728770" cy="103647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5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5" name="Shape 85"/>
        <p:cNvGrpSpPr/>
        <p:nvPr/>
      </p:nvGrpSpPr>
      <p:grpSpPr>
        <a:xfrm>
          <a:off x="0" y="0"/>
          <a:ext cx="0" cy="0"/>
          <a:chOff x="0" y="0"/>
          <a:chExt cx="0" cy="0"/>
        </a:xfrm>
      </p:grpSpPr>
      <p:sp>
        <p:nvSpPr>
          <p:cNvPr id="86" name="Google Shape;86;p10"/>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0"/>
          <p:cNvSpPr txBox="1"/>
          <p:nvPr>
            <p:ph idx="1" type="body"/>
          </p:nvPr>
        </p:nvSpPr>
        <p:spPr>
          <a:xfrm>
            <a:off x="4302451" y="1092798"/>
            <a:ext cx="5123408" cy="5393704"/>
          </a:xfrm>
          <a:prstGeom prst="rect">
            <a:avLst/>
          </a:prstGeom>
          <a:noFill/>
          <a:ln>
            <a:noFill/>
          </a:ln>
        </p:spPr>
        <p:txBody>
          <a:bodyPr anchorCtr="0" anchor="t" bIns="45700" lIns="91425" spcFirstLastPara="1" rIns="91425" wrap="square" tIns="45700">
            <a:normAutofit/>
          </a:bodyPr>
          <a:lstStyle>
            <a:lvl1pPr indent="-453453" lvl="0" marL="457200" algn="l">
              <a:lnSpc>
                <a:spcPct val="90000"/>
              </a:lnSpc>
              <a:spcBef>
                <a:spcPts val="1107"/>
              </a:spcBef>
              <a:spcAft>
                <a:spcPts val="0"/>
              </a:spcAft>
              <a:buClr>
                <a:schemeClr val="dk1"/>
              </a:buClr>
              <a:buSzPts val="3541"/>
              <a:buChar char="•"/>
              <a:defRPr sz="3541"/>
            </a:lvl1pPr>
            <a:lvl2pPr indent="-425386" lvl="1" marL="914400" algn="l">
              <a:lnSpc>
                <a:spcPct val="90000"/>
              </a:lnSpc>
              <a:spcBef>
                <a:spcPts val="553"/>
              </a:spcBef>
              <a:spcAft>
                <a:spcPts val="0"/>
              </a:spcAft>
              <a:buClr>
                <a:schemeClr val="dk1"/>
              </a:buClr>
              <a:buSzPts val="3099"/>
              <a:buChar char="•"/>
              <a:defRPr sz="3099"/>
            </a:lvl2pPr>
            <a:lvl3pPr indent="-397256" lvl="2" marL="1371600" algn="l">
              <a:lnSpc>
                <a:spcPct val="90000"/>
              </a:lnSpc>
              <a:spcBef>
                <a:spcPts val="553"/>
              </a:spcBef>
              <a:spcAft>
                <a:spcPts val="0"/>
              </a:spcAft>
              <a:buClr>
                <a:schemeClr val="dk1"/>
              </a:buClr>
              <a:buSzPts val="2656"/>
              <a:buChar char="•"/>
              <a:defRPr sz="2656"/>
            </a:lvl3pPr>
            <a:lvl4pPr indent="-369125" lvl="3" marL="1828800" algn="l">
              <a:lnSpc>
                <a:spcPct val="90000"/>
              </a:lnSpc>
              <a:spcBef>
                <a:spcPts val="553"/>
              </a:spcBef>
              <a:spcAft>
                <a:spcPts val="0"/>
              </a:spcAft>
              <a:buClr>
                <a:schemeClr val="dk1"/>
              </a:buClr>
              <a:buSzPts val="2213"/>
              <a:buChar char="•"/>
              <a:defRPr sz="2213"/>
            </a:lvl4pPr>
            <a:lvl5pPr indent="-369125" lvl="4" marL="2286000" algn="l">
              <a:lnSpc>
                <a:spcPct val="90000"/>
              </a:lnSpc>
              <a:spcBef>
                <a:spcPts val="553"/>
              </a:spcBef>
              <a:spcAft>
                <a:spcPts val="0"/>
              </a:spcAft>
              <a:buClr>
                <a:schemeClr val="dk1"/>
              </a:buClr>
              <a:buSzPts val="2213"/>
              <a:buChar char="•"/>
              <a:defRPr sz="2213"/>
            </a:lvl5pPr>
            <a:lvl6pPr indent="-369125" lvl="5" marL="2743200" algn="l">
              <a:lnSpc>
                <a:spcPct val="90000"/>
              </a:lnSpc>
              <a:spcBef>
                <a:spcPts val="553"/>
              </a:spcBef>
              <a:spcAft>
                <a:spcPts val="0"/>
              </a:spcAft>
              <a:buClr>
                <a:schemeClr val="dk1"/>
              </a:buClr>
              <a:buSzPts val="2213"/>
              <a:buChar char="•"/>
              <a:defRPr sz="2213"/>
            </a:lvl6pPr>
            <a:lvl7pPr indent="-369125" lvl="6" marL="3200400" algn="l">
              <a:lnSpc>
                <a:spcPct val="90000"/>
              </a:lnSpc>
              <a:spcBef>
                <a:spcPts val="553"/>
              </a:spcBef>
              <a:spcAft>
                <a:spcPts val="0"/>
              </a:spcAft>
              <a:buClr>
                <a:schemeClr val="dk1"/>
              </a:buClr>
              <a:buSzPts val="2213"/>
              <a:buChar char="•"/>
              <a:defRPr sz="2213"/>
            </a:lvl7pPr>
            <a:lvl8pPr indent="-369125" lvl="7" marL="3657600" algn="l">
              <a:lnSpc>
                <a:spcPct val="90000"/>
              </a:lnSpc>
              <a:spcBef>
                <a:spcPts val="553"/>
              </a:spcBef>
              <a:spcAft>
                <a:spcPts val="0"/>
              </a:spcAft>
              <a:buClr>
                <a:schemeClr val="dk1"/>
              </a:buClr>
              <a:buSzPts val="2213"/>
              <a:buChar char="•"/>
              <a:defRPr sz="2213"/>
            </a:lvl8pPr>
            <a:lvl9pPr indent="-369125" lvl="8" marL="4114800" algn="l">
              <a:lnSpc>
                <a:spcPct val="90000"/>
              </a:lnSpc>
              <a:spcBef>
                <a:spcPts val="553"/>
              </a:spcBef>
              <a:spcAft>
                <a:spcPts val="0"/>
              </a:spcAft>
              <a:buClr>
                <a:schemeClr val="dk1"/>
              </a:buClr>
              <a:buSzPts val="2213"/>
              <a:buChar char="•"/>
              <a:defRPr sz="2213"/>
            </a:lvl9pPr>
          </a:lstStyle>
          <a:p/>
        </p:txBody>
      </p:sp>
      <p:sp>
        <p:nvSpPr>
          <p:cNvPr id="88" name="Google Shape;88;p10"/>
          <p:cNvSpPr txBox="1"/>
          <p:nvPr>
            <p:ph idx="2"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89" name="Google Shape;89;p10"/>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0"/>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0"/>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2" name="Shape 92"/>
        <p:cNvGrpSpPr/>
        <p:nvPr/>
      </p:nvGrpSpPr>
      <p:grpSpPr>
        <a:xfrm>
          <a:off x="0" y="0"/>
          <a:ext cx="0" cy="0"/>
          <a:chOff x="0" y="0"/>
          <a:chExt cx="0" cy="0"/>
        </a:xfrm>
      </p:grpSpPr>
      <p:sp>
        <p:nvSpPr>
          <p:cNvPr id="93" name="Google Shape;93;p11"/>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1"/>
          <p:cNvSpPr/>
          <p:nvPr>
            <p:ph idx="2" type="pic"/>
          </p:nvPr>
        </p:nvSpPr>
        <p:spPr>
          <a:xfrm>
            <a:off x="4302451" y="1092798"/>
            <a:ext cx="5123408" cy="5393704"/>
          </a:xfrm>
          <a:prstGeom prst="rect">
            <a:avLst/>
          </a:prstGeom>
          <a:noFill/>
          <a:ln>
            <a:noFill/>
          </a:ln>
        </p:spPr>
      </p:sp>
      <p:sp>
        <p:nvSpPr>
          <p:cNvPr id="95" name="Google Shape;95;p11"/>
          <p:cNvSpPr txBox="1"/>
          <p:nvPr>
            <p:ph idx="1"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96" name="Google Shape;96;p11"/>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1"/>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1"/>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9" name="Shape 99"/>
        <p:cNvGrpSpPr/>
        <p:nvPr/>
      </p:nvGrpSpPr>
      <p:grpSpPr>
        <a:xfrm>
          <a:off x="0" y="0"/>
          <a:ext cx="0" cy="0"/>
          <a:chOff x="0" y="0"/>
          <a:chExt cx="0" cy="0"/>
        </a:xfrm>
      </p:grpSpPr>
      <p:sp>
        <p:nvSpPr>
          <p:cNvPr id="100" name="Google Shape;100;p1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2"/>
          <p:cNvSpPr txBox="1"/>
          <p:nvPr>
            <p:ph idx="1" type="body"/>
          </p:nvPr>
        </p:nvSpPr>
        <p:spPr>
          <a:xfrm rot="5400000">
            <a:off x="2652316" y="63899"/>
            <a:ext cx="4815682" cy="872877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2" name="Google Shape;102;p1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5" name="Shape 105"/>
        <p:cNvGrpSpPr/>
        <p:nvPr/>
      </p:nvGrpSpPr>
      <p:grpSpPr>
        <a:xfrm>
          <a:off x="0" y="0"/>
          <a:ext cx="0" cy="0"/>
          <a:chOff x="0" y="0"/>
          <a:chExt cx="0" cy="0"/>
        </a:xfrm>
      </p:grpSpPr>
      <p:sp>
        <p:nvSpPr>
          <p:cNvPr id="106" name="Google Shape;106;p13"/>
          <p:cNvSpPr txBox="1"/>
          <p:nvPr>
            <p:ph type="title"/>
          </p:nvPr>
        </p:nvSpPr>
        <p:spPr>
          <a:xfrm rot="5400000">
            <a:off x="5117428" y="2529012"/>
            <a:ext cx="6432037" cy="218219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3"/>
          <p:cNvSpPr txBox="1"/>
          <p:nvPr>
            <p:ph idx="1" type="body"/>
          </p:nvPr>
        </p:nvSpPr>
        <p:spPr>
          <a:xfrm rot="5400000">
            <a:off x="689790" y="410071"/>
            <a:ext cx="6432037" cy="642007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8" name="Google Shape;108;p1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gradFill>
          <a:gsLst>
            <a:gs pos="0">
              <a:srgbClr val="BFBFBF"/>
            </a:gs>
            <a:gs pos="100000">
              <a:srgbClr val="737373"/>
            </a:gs>
          </a:gsLst>
          <a:path path="circle">
            <a:fillToRect b="100%" r="100%"/>
          </a:path>
          <a:tileRect l="-100%" t="-100%"/>
        </a:gradFill>
      </p:bgPr>
    </p:bg>
    <p:spTree>
      <p:nvGrpSpPr>
        <p:cNvPr id="111" name="Shape 111"/>
        <p:cNvGrpSpPr/>
        <p:nvPr/>
      </p:nvGrpSpPr>
      <p:grpSpPr>
        <a:xfrm>
          <a:off x="0" y="0"/>
          <a:ext cx="0" cy="0"/>
          <a:chOff x="0" y="0"/>
          <a:chExt cx="0" cy="0"/>
        </a:xfrm>
      </p:grpSpPr>
      <p:grpSp>
        <p:nvGrpSpPr>
          <p:cNvPr id="112" name="Google Shape;112;g1e5dd67b829_0_123"/>
          <p:cNvGrpSpPr/>
          <p:nvPr/>
        </p:nvGrpSpPr>
        <p:grpSpPr>
          <a:xfrm>
            <a:off x="0" y="5760254"/>
            <a:ext cx="10120579" cy="1829633"/>
            <a:chOff x="0" y="3903669"/>
            <a:chExt cx="9144000" cy="1239925"/>
          </a:xfrm>
        </p:grpSpPr>
        <p:sp>
          <p:nvSpPr>
            <p:cNvPr id="113" name="Google Shape;113;g1e5dd67b829_0_123"/>
            <p:cNvSpPr/>
            <p:nvPr/>
          </p:nvSpPr>
          <p:spPr>
            <a:xfrm>
              <a:off x="8154895"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g1e5dd67b829_0_123"/>
            <p:cNvSpPr/>
            <p:nvPr/>
          </p:nvSpPr>
          <p:spPr>
            <a:xfrm flipH="1">
              <a:off x="6181163"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g1e5dd67b829_0_123"/>
            <p:cNvSpPr/>
            <p:nvPr/>
          </p:nvSpPr>
          <p:spPr>
            <a:xfrm>
              <a:off x="7170274" y="3903669"/>
              <a:ext cx="989100" cy="987900"/>
            </a:xfrm>
            <a:prstGeom prst="rect">
              <a:avLst/>
            </a:prstGeom>
            <a:solidFill>
              <a:schemeClr val="accent4"/>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g1e5dd67b829_0_123"/>
            <p:cNvSpPr/>
            <p:nvPr/>
          </p:nvSpPr>
          <p:spPr>
            <a:xfrm rot="10800000">
              <a:off x="8154757" y="3903682"/>
              <a:ext cx="989100" cy="987900"/>
            </a:xfrm>
            <a:prstGeom prst="rtTriangle">
              <a:avLst/>
            </a:prstGeom>
            <a:solidFill>
              <a:schemeClr val="accent3"/>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g1e5dd67b829_0_123"/>
            <p:cNvSpPr/>
            <p:nvPr/>
          </p:nvSpPr>
          <p:spPr>
            <a:xfrm>
              <a:off x="0" y="4891594"/>
              <a:ext cx="9144000" cy="252000"/>
            </a:xfrm>
            <a:prstGeom prst="rect">
              <a:avLst/>
            </a:prstGeom>
            <a:solidFill>
              <a:schemeClr val="dk1"/>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8" name="Google Shape;118;g1e5dd67b829_0_123"/>
          <p:cNvSpPr txBox="1"/>
          <p:nvPr>
            <p:ph type="title"/>
          </p:nvPr>
        </p:nvSpPr>
        <p:spPr>
          <a:xfrm>
            <a:off x="344980" y="270517"/>
            <a:ext cx="9430200" cy="89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869"/>
              <a:buNone/>
              <a:defRPr>
                <a:solidFill>
                  <a:schemeClr val="lt1"/>
                </a:solidFill>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p:txBody>
      </p:sp>
      <p:sp>
        <p:nvSpPr>
          <p:cNvPr id="119" name="Google Shape;119;g1e5dd67b829_0_123"/>
          <p:cNvSpPr txBox="1"/>
          <p:nvPr>
            <p:ph idx="1" type="body"/>
          </p:nvPr>
        </p:nvSpPr>
        <p:spPr>
          <a:xfrm>
            <a:off x="344980" y="1950062"/>
            <a:ext cx="9430200" cy="4927200"/>
          </a:xfrm>
          <a:prstGeom prst="rect">
            <a:avLst/>
          </a:prstGeom>
          <a:noFill/>
          <a:ln>
            <a:noFill/>
          </a:ln>
        </p:spPr>
        <p:txBody>
          <a:bodyPr anchorCtr="0" anchor="t" bIns="45700" lIns="91425" spcFirstLastPara="1" rIns="91425" wrap="square" tIns="45700">
            <a:normAutofit/>
          </a:bodyPr>
          <a:lstStyle>
            <a:lvl1pPr indent="-425386" lvl="0" marL="457200" algn="l">
              <a:lnSpc>
                <a:spcPct val="90000"/>
              </a:lnSpc>
              <a:spcBef>
                <a:spcPts val="1107"/>
              </a:spcBef>
              <a:spcAft>
                <a:spcPts val="0"/>
              </a:spcAft>
              <a:buClr>
                <a:schemeClr val="lt1"/>
              </a:buClr>
              <a:buSzPts val="3099"/>
              <a:buChar char="•"/>
              <a:defRPr>
                <a:solidFill>
                  <a:schemeClr val="lt1"/>
                </a:solidFill>
              </a:defRPr>
            </a:lvl1pPr>
            <a:lvl2pPr indent="-397256" lvl="1" marL="914400" algn="l">
              <a:lnSpc>
                <a:spcPct val="90000"/>
              </a:lnSpc>
              <a:spcBef>
                <a:spcPts val="553"/>
              </a:spcBef>
              <a:spcAft>
                <a:spcPts val="0"/>
              </a:spcAft>
              <a:buClr>
                <a:schemeClr val="lt1"/>
              </a:buClr>
              <a:buSzPts val="2656"/>
              <a:buChar char="•"/>
              <a:defRPr>
                <a:solidFill>
                  <a:schemeClr val="lt1"/>
                </a:solidFill>
              </a:defRPr>
            </a:lvl2pPr>
            <a:lvl3pPr indent="-369125" lvl="2" marL="1371600" algn="l">
              <a:lnSpc>
                <a:spcPct val="90000"/>
              </a:lnSpc>
              <a:spcBef>
                <a:spcPts val="553"/>
              </a:spcBef>
              <a:spcAft>
                <a:spcPts val="0"/>
              </a:spcAft>
              <a:buClr>
                <a:schemeClr val="lt1"/>
              </a:buClr>
              <a:buSzPts val="2213"/>
              <a:buChar char="•"/>
              <a:defRPr>
                <a:solidFill>
                  <a:schemeClr val="lt1"/>
                </a:solidFill>
              </a:defRPr>
            </a:lvl3pPr>
            <a:lvl4pPr indent="-355092" lvl="3" marL="1828800" algn="l">
              <a:lnSpc>
                <a:spcPct val="90000"/>
              </a:lnSpc>
              <a:spcBef>
                <a:spcPts val="553"/>
              </a:spcBef>
              <a:spcAft>
                <a:spcPts val="0"/>
              </a:spcAft>
              <a:buClr>
                <a:schemeClr val="lt1"/>
              </a:buClr>
              <a:buSzPts val="1992"/>
              <a:buChar char="•"/>
              <a:defRPr>
                <a:solidFill>
                  <a:schemeClr val="lt1"/>
                </a:solidFill>
              </a:defRPr>
            </a:lvl4pPr>
            <a:lvl5pPr indent="-355092" lvl="4" marL="2286000" algn="l">
              <a:lnSpc>
                <a:spcPct val="90000"/>
              </a:lnSpc>
              <a:spcBef>
                <a:spcPts val="553"/>
              </a:spcBef>
              <a:spcAft>
                <a:spcPts val="0"/>
              </a:spcAft>
              <a:buClr>
                <a:schemeClr val="lt1"/>
              </a:buClr>
              <a:buSzPts val="1992"/>
              <a:buChar char="•"/>
              <a:defRPr>
                <a:solidFill>
                  <a:schemeClr val="lt1"/>
                </a:solidFill>
              </a:defRPr>
            </a:lvl5pPr>
            <a:lvl6pPr indent="-355092" lvl="5" marL="2743200" algn="l">
              <a:lnSpc>
                <a:spcPct val="90000"/>
              </a:lnSpc>
              <a:spcBef>
                <a:spcPts val="553"/>
              </a:spcBef>
              <a:spcAft>
                <a:spcPts val="0"/>
              </a:spcAft>
              <a:buClr>
                <a:schemeClr val="lt1"/>
              </a:buClr>
              <a:buSzPts val="1992"/>
              <a:buChar char="•"/>
              <a:defRPr>
                <a:solidFill>
                  <a:schemeClr val="lt1"/>
                </a:solidFill>
              </a:defRPr>
            </a:lvl6pPr>
            <a:lvl7pPr indent="-355092" lvl="6" marL="3200400" algn="l">
              <a:lnSpc>
                <a:spcPct val="90000"/>
              </a:lnSpc>
              <a:spcBef>
                <a:spcPts val="553"/>
              </a:spcBef>
              <a:spcAft>
                <a:spcPts val="0"/>
              </a:spcAft>
              <a:buClr>
                <a:schemeClr val="lt1"/>
              </a:buClr>
              <a:buSzPts val="1992"/>
              <a:buChar char="•"/>
              <a:defRPr>
                <a:solidFill>
                  <a:schemeClr val="lt1"/>
                </a:solidFill>
              </a:defRPr>
            </a:lvl7pPr>
            <a:lvl8pPr indent="-355091" lvl="7" marL="3657600" algn="l">
              <a:lnSpc>
                <a:spcPct val="90000"/>
              </a:lnSpc>
              <a:spcBef>
                <a:spcPts val="553"/>
              </a:spcBef>
              <a:spcAft>
                <a:spcPts val="0"/>
              </a:spcAft>
              <a:buClr>
                <a:schemeClr val="lt1"/>
              </a:buClr>
              <a:buSzPts val="1992"/>
              <a:buChar char="•"/>
              <a:defRPr>
                <a:solidFill>
                  <a:schemeClr val="lt1"/>
                </a:solidFill>
              </a:defRPr>
            </a:lvl8pPr>
            <a:lvl9pPr indent="-355091" lvl="8" marL="4114800" algn="l">
              <a:lnSpc>
                <a:spcPct val="90000"/>
              </a:lnSpc>
              <a:spcBef>
                <a:spcPts val="553"/>
              </a:spcBef>
              <a:spcAft>
                <a:spcPts val="0"/>
              </a:spcAft>
              <a:buClr>
                <a:schemeClr val="lt1"/>
              </a:buClr>
              <a:buSzPts val="1992"/>
              <a:buChar char="•"/>
              <a:defRPr>
                <a:solidFill>
                  <a:schemeClr val="lt1"/>
                </a:solidFill>
              </a:defRPr>
            </a:lvl9pPr>
          </a:lstStyle>
          <a:p/>
        </p:txBody>
      </p:sp>
      <p:pic>
        <p:nvPicPr>
          <p:cNvPr id="120" name="Google Shape;120;g1e5dd67b829_0_123"/>
          <p:cNvPicPr preferRelativeResize="0"/>
          <p:nvPr/>
        </p:nvPicPr>
        <p:blipFill rotWithShape="1">
          <a:blip r:embed="rId2">
            <a:alphaModFix/>
          </a:blip>
          <a:srcRect b="0" l="0" r="0" t="0"/>
          <a:stretch/>
        </p:blipFill>
        <p:spPr>
          <a:xfrm>
            <a:off x="194866" y="156293"/>
            <a:ext cx="755372" cy="672695"/>
          </a:xfrm>
          <a:prstGeom prst="rect">
            <a:avLst/>
          </a:prstGeom>
          <a:noFill/>
          <a:ln>
            <a:noFill/>
          </a:ln>
        </p:spPr>
      </p:pic>
      <p:pic>
        <p:nvPicPr>
          <p:cNvPr id="121" name="Google Shape;121;g1e5dd67b829_0_123"/>
          <p:cNvPicPr preferRelativeResize="0"/>
          <p:nvPr/>
        </p:nvPicPr>
        <p:blipFill rotWithShape="1">
          <a:blip r:embed="rId3">
            <a:alphaModFix/>
          </a:blip>
          <a:srcRect b="0" l="0" r="0" t="0"/>
          <a:stretch/>
        </p:blipFill>
        <p:spPr>
          <a:xfrm>
            <a:off x="9112417" y="156304"/>
            <a:ext cx="858615" cy="844020"/>
          </a:xfrm>
          <a:prstGeom prst="rect">
            <a:avLst/>
          </a:prstGeom>
          <a:noFill/>
          <a:ln>
            <a:noFill/>
          </a:ln>
        </p:spPr>
      </p:pic>
      <p:pic>
        <p:nvPicPr>
          <p:cNvPr id="122" name="Google Shape;122;g1e5dd67b829_0_123"/>
          <p:cNvPicPr preferRelativeResize="0"/>
          <p:nvPr/>
        </p:nvPicPr>
        <p:blipFill rotWithShape="1">
          <a:blip r:embed="rId4">
            <a:alphaModFix/>
          </a:blip>
          <a:srcRect b="0" l="0" r="0" t="0"/>
          <a:stretch/>
        </p:blipFill>
        <p:spPr>
          <a:xfrm>
            <a:off x="8697399" y="443310"/>
            <a:ext cx="832913" cy="84402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26" name="Shape 26"/>
        <p:cNvGrpSpPr/>
        <p:nvPr/>
      </p:nvGrpSpPr>
      <p:grpSpPr>
        <a:xfrm>
          <a:off x="0" y="0"/>
          <a:ext cx="0" cy="0"/>
          <a:chOff x="0" y="0"/>
          <a:chExt cx="0" cy="0"/>
        </a:xfrm>
      </p:grpSpPr>
      <p:sp>
        <p:nvSpPr>
          <p:cNvPr id="27" name="Google Shape;27;gf62be167d5_0_170"/>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gf62be167d5_0_170"/>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29" name="Google Shape;29;gf62be167d5_0_170"/>
          <p:cNvSpPr txBox="1"/>
          <p:nvPr>
            <p:ph idx="10" type="dt"/>
          </p:nvPr>
        </p:nvSpPr>
        <p:spPr>
          <a:xfrm>
            <a:off x="695772" y="7034659"/>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0" name="Google Shape;30;gf62be167d5_0_170"/>
          <p:cNvSpPr txBox="1"/>
          <p:nvPr>
            <p:ph idx="11" type="ftr"/>
          </p:nvPr>
        </p:nvSpPr>
        <p:spPr>
          <a:xfrm>
            <a:off x="3352354" y="7034659"/>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1" name="Google Shape;31;gf62be167d5_0_170"/>
          <p:cNvSpPr txBox="1"/>
          <p:nvPr>
            <p:ph idx="12" type="sldNum"/>
          </p:nvPr>
        </p:nvSpPr>
        <p:spPr>
          <a:xfrm>
            <a:off x="7147472" y="7034659"/>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1pPr>
            <a:lvl2pPr indent="0" lvl="1"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2pPr>
            <a:lvl3pPr indent="0" lvl="2"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3pPr>
            <a:lvl4pPr indent="0" lvl="3"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4pPr>
            <a:lvl5pPr indent="0" lvl="4"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5pPr>
            <a:lvl6pPr indent="0" lvl="5"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6pPr>
            <a:lvl7pPr indent="0" lvl="6"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7pPr>
            <a:lvl8pPr indent="0" lvl="7"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8pPr>
            <a:lvl9pPr indent="0" lvl="8"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2" name="Google Shape;32;gf62be167d5_0_170"/>
          <p:cNvPicPr preferRelativeResize="0"/>
          <p:nvPr/>
        </p:nvPicPr>
        <p:blipFill rotWithShape="1">
          <a:blip r:embed="rId2">
            <a:alphaModFix/>
          </a:blip>
          <a:srcRect b="0" l="0" r="0" t="0"/>
          <a:stretch/>
        </p:blipFill>
        <p:spPr>
          <a:xfrm>
            <a:off x="177064" y="301868"/>
            <a:ext cx="1042138" cy="958168"/>
          </a:xfrm>
          <a:prstGeom prst="rect">
            <a:avLst/>
          </a:prstGeom>
          <a:noFill/>
          <a:ln>
            <a:noFill/>
          </a:ln>
        </p:spPr>
      </p:pic>
      <p:pic>
        <p:nvPicPr>
          <p:cNvPr id="33" name="Google Shape;33;gf62be167d5_0_170"/>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34" name="Google Shape;34;gf62be167d5_0_170"/>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35" name="Google Shape;35;gf62be167d5_0_170"/>
          <p:cNvCxnSpPr/>
          <p:nvPr/>
        </p:nvCxnSpPr>
        <p:spPr>
          <a:xfrm>
            <a:off x="1"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36" name="Google Shape;36;gf62be167d5_0_170"/>
          <p:cNvPicPr preferRelativeResize="0"/>
          <p:nvPr/>
        </p:nvPicPr>
        <p:blipFill rotWithShape="1">
          <a:blip r:embed="rId5">
            <a:alphaModFix/>
          </a:blip>
          <a:srcRect b="0" l="0" r="0" t="0"/>
          <a:stretch/>
        </p:blipFill>
        <p:spPr>
          <a:xfrm>
            <a:off x="1" y="6938964"/>
            <a:ext cx="10120312" cy="4095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1_Title and Content">
    <p:spTree>
      <p:nvGrpSpPr>
        <p:cNvPr id="37" name="Shape 37"/>
        <p:cNvGrpSpPr/>
        <p:nvPr/>
      </p:nvGrpSpPr>
      <p:grpSpPr>
        <a:xfrm>
          <a:off x="0" y="0"/>
          <a:ext cx="0" cy="0"/>
          <a:chOff x="0" y="0"/>
          <a:chExt cx="0" cy="0"/>
        </a:xfrm>
      </p:grpSpPr>
      <p:sp>
        <p:nvSpPr>
          <p:cNvPr id="38" name="Google Shape;38;g22d76d61e86_1_104"/>
          <p:cNvSpPr txBox="1"/>
          <p:nvPr>
            <p:ph idx="1" type="body"/>
          </p:nvPr>
        </p:nvSpPr>
        <p:spPr>
          <a:xfrm>
            <a:off x="695771" y="2020440"/>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g22d76d61e86_1_104"/>
          <p:cNvSpPr txBox="1"/>
          <p:nvPr>
            <p:ph idx="10" type="dt"/>
          </p:nvPr>
        </p:nvSpPr>
        <p:spPr>
          <a:xfrm>
            <a:off x="695771" y="7034646"/>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0" name="Google Shape;40;g22d76d61e86_1_104"/>
          <p:cNvSpPr txBox="1"/>
          <p:nvPr>
            <p:ph idx="11" type="ftr"/>
          </p:nvPr>
        </p:nvSpPr>
        <p:spPr>
          <a:xfrm>
            <a:off x="3352350" y="7034646"/>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1" name="Google Shape;41;g22d76d61e86_1_104"/>
          <p:cNvSpPr txBox="1"/>
          <p:nvPr>
            <p:ph idx="12" type="sldNum"/>
          </p:nvPr>
        </p:nvSpPr>
        <p:spPr>
          <a:xfrm>
            <a:off x="7147462" y="7034646"/>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2" name="Google Shape;42;g22d76d61e86_1_104"/>
          <p:cNvPicPr preferRelativeResize="0"/>
          <p:nvPr/>
        </p:nvPicPr>
        <p:blipFill rotWithShape="1">
          <a:blip r:embed="rId2">
            <a:alphaModFix/>
          </a:blip>
          <a:srcRect b="0" l="0" r="0" t="0"/>
          <a:stretch/>
        </p:blipFill>
        <p:spPr>
          <a:xfrm>
            <a:off x="177063" y="301868"/>
            <a:ext cx="1042137" cy="958166"/>
          </a:xfrm>
          <a:prstGeom prst="rect">
            <a:avLst/>
          </a:prstGeom>
          <a:noFill/>
          <a:ln>
            <a:noFill/>
          </a:ln>
        </p:spPr>
      </p:pic>
      <p:pic>
        <p:nvPicPr>
          <p:cNvPr id="43" name="Google Shape;43;g22d76d61e86_1_104"/>
          <p:cNvPicPr preferRelativeResize="0"/>
          <p:nvPr/>
        </p:nvPicPr>
        <p:blipFill rotWithShape="1">
          <a:blip r:embed="rId3">
            <a:alphaModFix/>
          </a:blip>
          <a:srcRect b="0" l="0" r="0" t="0"/>
          <a:stretch/>
        </p:blipFill>
        <p:spPr>
          <a:xfrm>
            <a:off x="8711921" y="62343"/>
            <a:ext cx="1144758" cy="1125299"/>
          </a:xfrm>
          <a:prstGeom prst="rect">
            <a:avLst/>
          </a:prstGeom>
          <a:noFill/>
          <a:ln>
            <a:noFill/>
          </a:ln>
        </p:spPr>
      </p:pic>
      <p:pic>
        <p:nvPicPr>
          <p:cNvPr id="44" name="Google Shape;44;g22d76d61e86_1_104"/>
          <p:cNvPicPr preferRelativeResize="0"/>
          <p:nvPr/>
        </p:nvPicPr>
        <p:blipFill rotWithShape="1">
          <a:blip r:embed="rId4">
            <a:alphaModFix/>
          </a:blip>
          <a:srcRect b="0" l="0" r="0" t="0"/>
          <a:stretch/>
        </p:blipFill>
        <p:spPr>
          <a:xfrm>
            <a:off x="8296904" y="349349"/>
            <a:ext cx="1110490" cy="1125298"/>
          </a:xfrm>
          <a:prstGeom prst="rect">
            <a:avLst/>
          </a:prstGeom>
          <a:noFill/>
          <a:ln>
            <a:noFill/>
          </a:ln>
        </p:spPr>
      </p:pic>
      <p:cxnSp>
        <p:nvCxnSpPr>
          <p:cNvPr id="45" name="Google Shape;45;g22d76d61e86_1_104"/>
          <p:cNvCxnSpPr/>
          <p:nvPr/>
        </p:nvCxnSpPr>
        <p:spPr>
          <a:xfrm>
            <a:off x="0" y="1445685"/>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46" name="Google Shape;46;g22d76d61e86_1_104"/>
          <p:cNvPicPr preferRelativeResize="0"/>
          <p:nvPr/>
        </p:nvPicPr>
        <p:blipFill rotWithShape="1">
          <a:blip r:embed="rId5">
            <a:alphaModFix/>
          </a:blip>
          <a:srcRect b="0" l="0" r="0" t="0"/>
          <a:stretch/>
        </p:blipFill>
        <p:spPr>
          <a:xfrm>
            <a:off x="-1" y="6938950"/>
            <a:ext cx="10120301" cy="40955"/>
          </a:xfrm>
          <a:prstGeom prst="rect">
            <a:avLst/>
          </a:prstGeom>
          <a:noFill/>
          <a:ln>
            <a:noFill/>
          </a:ln>
        </p:spPr>
      </p:pic>
      <p:sp>
        <p:nvSpPr>
          <p:cNvPr id="47" name="Google Shape;47;g22d76d61e86_1_104"/>
          <p:cNvSpPr txBox="1"/>
          <p:nvPr>
            <p:ph type="title"/>
          </p:nvPr>
        </p:nvSpPr>
        <p:spPr>
          <a:xfrm>
            <a:off x="695771"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163">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8" name="Shape 48"/>
        <p:cNvGrpSpPr/>
        <p:nvPr/>
      </p:nvGrpSpPr>
      <p:grpSpPr>
        <a:xfrm>
          <a:off x="0" y="0"/>
          <a:ext cx="0" cy="0"/>
          <a:chOff x="0" y="0"/>
          <a:chExt cx="0" cy="0"/>
        </a:xfrm>
      </p:grpSpPr>
      <p:sp>
        <p:nvSpPr>
          <p:cNvPr id="49" name="Google Shape;49;p4"/>
          <p:cNvSpPr txBox="1"/>
          <p:nvPr>
            <p:ph type="ctrTitle"/>
          </p:nvPr>
        </p:nvSpPr>
        <p:spPr>
          <a:xfrm>
            <a:off x="759024" y="1242134"/>
            <a:ext cx="8602266" cy="2642388"/>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
          <p:cNvSpPr txBox="1"/>
          <p:nvPr>
            <p:ph idx="1" type="subTitle"/>
          </p:nvPr>
        </p:nvSpPr>
        <p:spPr>
          <a:xfrm>
            <a:off x="1265039" y="3986423"/>
            <a:ext cx="7590235" cy="183245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7"/>
              </a:spcBef>
              <a:spcAft>
                <a:spcPts val="0"/>
              </a:spcAft>
              <a:buClr>
                <a:schemeClr val="dk1"/>
              </a:buClr>
              <a:buSzPts val="2656"/>
              <a:buNone/>
              <a:defRPr sz="2656"/>
            </a:lvl1pPr>
            <a:lvl2pPr lvl="1" algn="ctr">
              <a:lnSpc>
                <a:spcPct val="90000"/>
              </a:lnSpc>
              <a:spcBef>
                <a:spcPts val="553"/>
              </a:spcBef>
              <a:spcAft>
                <a:spcPts val="0"/>
              </a:spcAft>
              <a:buClr>
                <a:schemeClr val="dk1"/>
              </a:buClr>
              <a:buSzPts val="2213"/>
              <a:buNone/>
              <a:defRPr sz="2213"/>
            </a:lvl2pPr>
            <a:lvl3pPr lvl="2" algn="ctr">
              <a:lnSpc>
                <a:spcPct val="90000"/>
              </a:lnSpc>
              <a:spcBef>
                <a:spcPts val="553"/>
              </a:spcBef>
              <a:spcAft>
                <a:spcPts val="0"/>
              </a:spcAft>
              <a:buClr>
                <a:schemeClr val="dk1"/>
              </a:buClr>
              <a:buSzPts val="1992"/>
              <a:buNone/>
              <a:defRPr sz="1992"/>
            </a:lvl3pPr>
            <a:lvl4pPr lvl="3" algn="ctr">
              <a:lnSpc>
                <a:spcPct val="90000"/>
              </a:lnSpc>
              <a:spcBef>
                <a:spcPts val="553"/>
              </a:spcBef>
              <a:spcAft>
                <a:spcPts val="0"/>
              </a:spcAft>
              <a:buClr>
                <a:schemeClr val="dk1"/>
              </a:buClr>
              <a:buSzPts val="1771"/>
              <a:buNone/>
              <a:defRPr sz="1770"/>
            </a:lvl4pPr>
            <a:lvl5pPr lvl="4" algn="ctr">
              <a:lnSpc>
                <a:spcPct val="90000"/>
              </a:lnSpc>
              <a:spcBef>
                <a:spcPts val="553"/>
              </a:spcBef>
              <a:spcAft>
                <a:spcPts val="0"/>
              </a:spcAft>
              <a:buClr>
                <a:schemeClr val="dk1"/>
              </a:buClr>
              <a:buSzPts val="1771"/>
              <a:buNone/>
              <a:defRPr sz="1770"/>
            </a:lvl5pPr>
            <a:lvl6pPr lvl="5" algn="ctr">
              <a:lnSpc>
                <a:spcPct val="90000"/>
              </a:lnSpc>
              <a:spcBef>
                <a:spcPts val="553"/>
              </a:spcBef>
              <a:spcAft>
                <a:spcPts val="0"/>
              </a:spcAft>
              <a:buClr>
                <a:schemeClr val="dk1"/>
              </a:buClr>
              <a:buSzPts val="1771"/>
              <a:buNone/>
              <a:defRPr sz="1770"/>
            </a:lvl6pPr>
            <a:lvl7pPr lvl="6" algn="ctr">
              <a:lnSpc>
                <a:spcPct val="90000"/>
              </a:lnSpc>
              <a:spcBef>
                <a:spcPts val="553"/>
              </a:spcBef>
              <a:spcAft>
                <a:spcPts val="0"/>
              </a:spcAft>
              <a:buClr>
                <a:schemeClr val="dk1"/>
              </a:buClr>
              <a:buSzPts val="1771"/>
              <a:buNone/>
              <a:defRPr sz="1770"/>
            </a:lvl7pPr>
            <a:lvl8pPr lvl="7" algn="ctr">
              <a:lnSpc>
                <a:spcPct val="90000"/>
              </a:lnSpc>
              <a:spcBef>
                <a:spcPts val="553"/>
              </a:spcBef>
              <a:spcAft>
                <a:spcPts val="0"/>
              </a:spcAft>
              <a:buClr>
                <a:schemeClr val="dk1"/>
              </a:buClr>
              <a:buSzPts val="1771"/>
              <a:buNone/>
              <a:defRPr sz="1770"/>
            </a:lvl8pPr>
            <a:lvl9pPr lvl="8" algn="ctr">
              <a:lnSpc>
                <a:spcPct val="90000"/>
              </a:lnSpc>
              <a:spcBef>
                <a:spcPts val="553"/>
              </a:spcBef>
              <a:spcAft>
                <a:spcPts val="0"/>
              </a:spcAft>
              <a:buClr>
                <a:schemeClr val="dk1"/>
              </a:buClr>
              <a:buSzPts val="1771"/>
              <a:buNone/>
              <a:defRPr sz="1770"/>
            </a:lvl9pPr>
          </a:lstStyle>
          <a:p/>
        </p:txBody>
      </p:sp>
      <p:sp>
        <p:nvSpPr>
          <p:cNvPr id="51" name="Google Shape;51;p4"/>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sp>
        <p:nvSpPr>
          <p:cNvPr id="55" name="Google Shape;55;p5"/>
          <p:cNvSpPr txBox="1"/>
          <p:nvPr>
            <p:ph type="title"/>
          </p:nvPr>
        </p:nvSpPr>
        <p:spPr>
          <a:xfrm>
            <a:off x="690501" y="1892191"/>
            <a:ext cx="8728770" cy="315716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
          <p:cNvSpPr txBox="1"/>
          <p:nvPr>
            <p:ph idx="1" type="body"/>
          </p:nvPr>
        </p:nvSpPr>
        <p:spPr>
          <a:xfrm>
            <a:off x="690501" y="5079220"/>
            <a:ext cx="8728770" cy="166027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sz="2656">
                <a:solidFill>
                  <a:schemeClr val="dk1"/>
                </a:solidFill>
              </a:defRPr>
            </a:lvl1pPr>
            <a:lvl2pPr indent="-228600" lvl="1" marL="914400" algn="l">
              <a:lnSpc>
                <a:spcPct val="90000"/>
              </a:lnSpc>
              <a:spcBef>
                <a:spcPts val="553"/>
              </a:spcBef>
              <a:spcAft>
                <a:spcPts val="0"/>
              </a:spcAft>
              <a:buClr>
                <a:srgbClr val="888888"/>
              </a:buClr>
              <a:buSzPts val="2213"/>
              <a:buNone/>
              <a:defRPr sz="2213">
                <a:solidFill>
                  <a:srgbClr val="888888"/>
                </a:solidFill>
              </a:defRPr>
            </a:lvl2pPr>
            <a:lvl3pPr indent="-228600" lvl="2" marL="1371600" algn="l">
              <a:lnSpc>
                <a:spcPct val="90000"/>
              </a:lnSpc>
              <a:spcBef>
                <a:spcPts val="553"/>
              </a:spcBef>
              <a:spcAft>
                <a:spcPts val="0"/>
              </a:spcAft>
              <a:buClr>
                <a:srgbClr val="888888"/>
              </a:buClr>
              <a:buSzPts val="1992"/>
              <a:buNone/>
              <a:defRPr sz="1992">
                <a:solidFill>
                  <a:srgbClr val="888888"/>
                </a:solidFill>
              </a:defRPr>
            </a:lvl3pPr>
            <a:lvl4pPr indent="-228600" lvl="3" marL="1828800" algn="l">
              <a:lnSpc>
                <a:spcPct val="90000"/>
              </a:lnSpc>
              <a:spcBef>
                <a:spcPts val="553"/>
              </a:spcBef>
              <a:spcAft>
                <a:spcPts val="0"/>
              </a:spcAft>
              <a:buClr>
                <a:srgbClr val="888888"/>
              </a:buClr>
              <a:buSzPts val="1771"/>
              <a:buNone/>
              <a:defRPr sz="1770">
                <a:solidFill>
                  <a:srgbClr val="888888"/>
                </a:solidFill>
              </a:defRPr>
            </a:lvl4pPr>
            <a:lvl5pPr indent="-228600" lvl="4" marL="2286000" algn="l">
              <a:lnSpc>
                <a:spcPct val="90000"/>
              </a:lnSpc>
              <a:spcBef>
                <a:spcPts val="553"/>
              </a:spcBef>
              <a:spcAft>
                <a:spcPts val="0"/>
              </a:spcAft>
              <a:buClr>
                <a:srgbClr val="888888"/>
              </a:buClr>
              <a:buSzPts val="1771"/>
              <a:buNone/>
              <a:defRPr sz="1770">
                <a:solidFill>
                  <a:srgbClr val="888888"/>
                </a:solidFill>
              </a:defRPr>
            </a:lvl5pPr>
            <a:lvl6pPr indent="-228600" lvl="5" marL="2743200" algn="l">
              <a:lnSpc>
                <a:spcPct val="90000"/>
              </a:lnSpc>
              <a:spcBef>
                <a:spcPts val="553"/>
              </a:spcBef>
              <a:spcAft>
                <a:spcPts val="0"/>
              </a:spcAft>
              <a:buClr>
                <a:srgbClr val="888888"/>
              </a:buClr>
              <a:buSzPts val="1771"/>
              <a:buNone/>
              <a:defRPr sz="1770">
                <a:solidFill>
                  <a:srgbClr val="888888"/>
                </a:solidFill>
              </a:defRPr>
            </a:lvl6pPr>
            <a:lvl7pPr indent="-228600" lvl="6" marL="3200400" algn="l">
              <a:lnSpc>
                <a:spcPct val="90000"/>
              </a:lnSpc>
              <a:spcBef>
                <a:spcPts val="553"/>
              </a:spcBef>
              <a:spcAft>
                <a:spcPts val="0"/>
              </a:spcAft>
              <a:buClr>
                <a:srgbClr val="888888"/>
              </a:buClr>
              <a:buSzPts val="1771"/>
              <a:buNone/>
              <a:defRPr sz="1770">
                <a:solidFill>
                  <a:srgbClr val="888888"/>
                </a:solidFill>
              </a:defRPr>
            </a:lvl7pPr>
            <a:lvl8pPr indent="-228600" lvl="7" marL="3657600" algn="l">
              <a:lnSpc>
                <a:spcPct val="90000"/>
              </a:lnSpc>
              <a:spcBef>
                <a:spcPts val="553"/>
              </a:spcBef>
              <a:spcAft>
                <a:spcPts val="0"/>
              </a:spcAft>
              <a:buClr>
                <a:srgbClr val="888888"/>
              </a:buClr>
              <a:buSzPts val="1771"/>
              <a:buNone/>
              <a:defRPr sz="1770">
                <a:solidFill>
                  <a:srgbClr val="888888"/>
                </a:solidFill>
              </a:defRPr>
            </a:lvl8pPr>
            <a:lvl9pPr indent="-228600" lvl="8" marL="4114800" algn="l">
              <a:lnSpc>
                <a:spcPct val="90000"/>
              </a:lnSpc>
              <a:spcBef>
                <a:spcPts val="553"/>
              </a:spcBef>
              <a:spcAft>
                <a:spcPts val="0"/>
              </a:spcAft>
              <a:buClr>
                <a:srgbClr val="888888"/>
              </a:buClr>
              <a:buSzPts val="1771"/>
              <a:buNone/>
              <a:defRPr sz="1770">
                <a:solidFill>
                  <a:srgbClr val="888888"/>
                </a:solidFill>
              </a:defRPr>
            </a:lvl9pPr>
          </a:lstStyle>
          <a:p/>
        </p:txBody>
      </p:sp>
      <p:sp>
        <p:nvSpPr>
          <p:cNvPr id="57" name="Google Shape;57;p5"/>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5"/>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5"/>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p6"/>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6"/>
          <p:cNvSpPr txBox="1"/>
          <p:nvPr>
            <p:ph idx="1" type="body"/>
          </p:nvPr>
        </p:nvSpPr>
        <p:spPr>
          <a:xfrm>
            <a:off x="695772"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3" name="Google Shape;63;p6"/>
          <p:cNvSpPr txBox="1"/>
          <p:nvPr>
            <p:ph idx="2" type="body"/>
          </p:nvPr>
        </p:nvSpPr>
        <p:spPr>
          <a:xfrm>
            <a:off x="5123408"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4" name="Google Shape;64;p6"/>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6"/>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6"/>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7"/>
          <p:cNvSpPr txBox="1"/>
          <p:nvPr>
            <p:ph type="title"/>
          </p:nvPr>
        </p:nvSpPr>
        <p:spPr>
          <a:xfrm>
            <a:off x="697090"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7"/>
          <p:cNvSpPr txBox="1"/>
          <p:nvPr>
            <p:ph idx="1" type="body"/>
          </p:nvPr>
        </p:nvSpPr>
        <p:spPr>
          <a:xfrm>
            <a:off x="697091" y="1860565"/>
            <a:ext cx="4281366"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0" name="Google Shape;70;p7"/>
          <p:cNvSpPr txBox="1"/>
          <p:nvPr>
            <p:ph idx="2" type="body"/>
          </p:nvPr>
        </p:nvSpPr>
        <p:spPr>
          <a:xfrm>
            <a:off x="697091" y="2772399"/>
            <a:ext cx="4281366"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1" name="Google Shape;71;p7"/>
          <p:cNvSpPr txBox="1"/>
          <p:nvPr>
            <p:ph idx="3" type="body"/>
          </p:nvPr>
        </p:nvSpPr>
        <p:spPr>
          <a:xfrm>
            <a:off x="5123409" y="1860565"/>
            <a:ext cx="4302451"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2" name="Google Shape;72;p7"/>
          <p:cNvSpPr txBox="1"/>
          <p:nvPr>
            <p:ph idx="4" type="body"/>
          </p:nvPr>
        </p:nvSpPr>
        <p:spPr>
          <a:xfrm>
            <a:off x="5123409" y="2772399"/>
            <a:ext cx="4302451"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3" name="Google Shape;73;p7"/>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7"/>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8"/>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8"/>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8"/>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8"/>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1" name="Shape 81"/>
        <p:cNvGrpSpPr/>
        <p:nvPr/>
      </p:nvGrpSpPr>
      <p:grpSpPr>
        <a:xfrm>
          <a:off x="0" y="0"/>
          <a:ext cx="0" cy="0"/>
          <a:chOff x="0" y="0"/>
          <a:chExt cx="0" cy="0"/>
        </a:xfrm>
      </p:grpSpPr>
      <p:sp>
        <p:nvSpPr>
          <p:cNvPr id="82" name="Google Shape;82;p9"/>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9"/>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9"/>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4869"/>
              <a:buFont typeface="Calibri"/>
              <a:buNone/>
              <a:defRPr b="0" i="0" sz="4869"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425386" lvl="0" marL="457200" marR="0" rtl="0" algn="l">
              <a:lnSpc>
                <a:spcPct val="90000"/>
              </a:lnSpc>
              <a:spcBef>
                <a:spcPts val="1107"/>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1pPr>
            <a:lvl2pPr indent="-397256" lvl="1" marL="914400" marR="0" rtl="0" algn="l">
              <a:lnSpc>
                <a:spcPct val="90000"/>
              </a:lnSpc>
              <a:spcBef>
                <a:spcPts val="553"/>
              </a:spcBef>
              <a:spcAft>
                <a:spcPts val="0"/>
              </a:spcAft>
              <a:buClr>
                <a:schemeClr val="dk1"/>
              </a:buClr>
              <a:buSzPts val="2656"/>
              <a:buFont typeface="Arial"/>
              <a:buChar char="•"/>
              <a:defRPr b="0" i="0" sz="2656" u="none" cap="none" strike="noStrike">
                <a:solidFill>
                  <a:schemeClr val="dk1"/>
                </a:solidFill>
                <a:latin typeface="Calibri"/>
                <a:ea typeface="Calibri"/>
                <a:cs typeface="Calibri"/>
                <a:sym typeface="Calibri"/>
              </a:defRPr>
            </a:lvl2pPr>
            <a:lvl3pPr indent="-369125" lvl="2" marL="1371600" marR="0" rtl="0" algn="l">
              <a:lnSpc>
                <a:spcPct val="90000"/>
              </a:lnSpc>
              <a:spcBef>
                <a:spcPts val="553"/>
              </a:spcBef>
              <a:spcAft>
                <a:spcPts val="0"/>
              </a:spcAft>
              <a:buClr>
                <a:schemeClr val="dk1"/>
              </a:buClr>
              <a:buSzPts val="2213"/>
              <a:buFont typeface="Arial"/>
              <a:buChar char="•"/>
              <a:defRPr b="0" i="0" sz="2213" u="none" cap="none" strike="noStrike">
                <a:solidFill>
                  <a:schemeClr val="dk1"/>
                </a:solidFill>
                <a:latin typeface="Calibri"/>
                <a:ea typeface="Calibri"/>
                <a:cs typeface="Calibri"/>
                <a:sym typeface="Calibri"/>
              </a:defRPr>
            </a:lvl3pPr>
            <a:lvl4pPr indent="-355092" lvl="3" marL="1828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4pPr>
            <a:lvl5pPr indent="-355092" lvl="4" marL="22860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5pPr>
            <a:lvl6pPr indent="-355092" lvl="5" marL="27432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6pPr>
            <a:lvl7pPr indent="-355092" lvl="6" marL="32004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7pPr>
            <a:lvl8pPr indent="-355091" lvl="7" marL="36576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8pPr>
            <a:lvl9pPr indent="-355091" lvl="8" marL="4114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9pPr>
          </a:lstStyle>
          <a:p/>
        </p:txBody>
      </p:sp>
      <p:sp>
        <p:nvSpPr>
          <p:cNvPr id="12" name="Google Shape;12;p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4.jp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jpg"/><Relationship Id="rId4" Type="http://schemas.openxmlformats.org/officeDocument/2006/relationships/hyperlink" Target="https://tinyurl.com/FL-802LS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athleticclearance.fhsaahome.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tinyurl.com/PT2324" TargetMode="External"/><Relationship Id="rId4" Type="http://schemas.openxmlformats.org/officeDocument/2006/relationships/hyperlink" Target="mailto:4804278080@students.ocps.net" TargetMode="External"/><Relationship Id="rId5"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forms.gle/aiuoVF5ij9rz4EsG7" TargetMode="Externa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jp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f9758be2c3_0_26"/>
          <p:cNvSpPr txBox="1"/>
          <p:nvPr/>
        </p:nvSpPr>
        <p:spPr>
          <a:xfrm>
            <a:off x="1631958" y="395231"/>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West Orange FL-802</a:t>
            </a:r>
            <a:endParaRPr b="0" i="0" sz="1400" u="none" cap="none" strike="noStrike">
              <a:solidFill>
                <a:srgbClr val="000000"/>
              </a:solidFill>
              <a:latin typeface="Arial"/>
              <a:ea typeface="Arial"/>
              <a:cs typeface="Arial"/>
              <a:sym typeface="Arial"/>
            </a:endParaRPr>
          </a:p>
        </p:txBody>
      </p:sp>
      <p:pic>
        <p:nvPicPr>
          <p:cNvPr id="129" name="Google Shape;129;gf9758be2c3_0_26"/>
          <p:cNvPicPr preferRelativeResize="0"/>
          <p:nvPr/>
        </p:nvPicPr>
        <p:blipFill rotWithShape="1">
          <a:blip r:embed="rId3">
            <a:alphaModFix/>
          </a:blip>
          <a:srcRect b="0" l="-260" r="0" t="0"/>
          <a:stretch/>
        </p:blipFill>
        <p:spPr>
          <a:xfrm>
            <a:off x="3730408" y="1942234"/>
            <a:ext cx="2659497" cy="2607701"/>
          </a:xfrm>
          <a:prstGeom prst="rect">
            <a:avLst/>
          </a:prstGeom>
          <a:noFill/>
          <a:ln>
            <a:noFill/>
          </a:ln>
        </p:spPr>
      </p:pic>
      <p:sp>
        <p:nvSpPr>
          <p:cNvPr id="130" name="Google Shape;130;gf9758be2c3_0_26"/>
          <p:cNvSpPr txBox="1"/>
          <p:nvPr/>
        </p:nvSpPr>
        <p:spPr>
          <a:xfrm>
            <a:off x="2111450" y="4696875"/>
            <a:ext cx="5897400" cy="954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Semi-Weekly Brief</a:t>
            </a:r>
            <a:endParaRPr b="0" i="0" sz="28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C/ Staff Sergeant Eliud Cruz-Garcia</a:t>
            </a:r>
            <a:endParaRPr b="0" i="0" sz="2800" u="none" cap="none" strike="noStrike">
              <a:solidFill>
                <a:srgbClr val="000000"/>
              </a:solidFill>
              <a:latin typeface="Times New Roman"/>
              <a:ea typeface="Times New Roman"/>
              <a:cs typeface="Times New Roman"/>
              <a:sym typeface="Times New Roman"/>
            </a:endParaRPr>
          </a:p>
        </p:txBody>
      </p:sp>
      <p:sp>
        <p:nvSpPr>
          <p:cNvPr id="131" name="Google Shape;131;gf9758be2c3_0_26"/>
          <p:cNvSpPr/>
          <p:nvPr/>
        </p:nvSpPr>
        <p:spPr>
          <a:xfrm>
            <a:off x="3458183" y="3582494"/>
            <a:ext cx="656700" cy="328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132" name="Google Shape;132;gf9758be2c3_0_26"/>
          <p:cNvSpPr txBox="1"/>
          <p:nvPr/>
        </p:nvSpPr>
        <p:spPr>
          <a:xfrm>
            <a:off x="7743675" y="6080200"/>
            <a:ext cx="22269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imes New Roman"/>
                <a:ea typeface="Times New Roman"/>
                <a:cs typeface="Times New Roman"/>
                <a:sym typeface="Times New Roman"/>
              </a:rPr>
              <a:t> 1</a:t>
            </a:r>
            <a:r>
              <a:rPr lang="en-US" sz="2000">
                <a:solidFill>
                  <a:schemeClr val="dk1"/>
                </a:solidFill>
                <a:latin typeface="Times New Roman"/>
                <a:ea typeface="Times New Roman"/>
                <a:cs typeface="Times New Roman"/>
                <a:sym typeface="Times New Roman"/>
              </a:rPr>
              <a:t>2</a:t>
            </a:r>
            <a:r>
              <a:rPr b="0" i="0" lang="en-US" sz="2000" u="none" cap="none" strike="noStrike">
                <a:solidFill>
                  <a:schemeClr val="dk1"/>
                </a:solidFill>
                <a:latin typeface="Times New Roman"/>
                <a:ea typeface="Times New Roman"/>
                <a:cs typeface="Times New Roman"/>
                <a:sym typeface="Times New Roman"/>
              </a:rPr>
              <a:t> October 2023</a:t>
            </a:r>
            <a:endParaRPr b="0" i="0" sz="2000" u="none" cap="none" strike="noStrike">
              <a:solidFill>
                <a:schemeClr val="dk1"/>
              </a:solidFill>
              <a:latin typeface="Times New Roman"/>
              <a:ea typeface="Times New Roman"/>
              <a:cs typeface="Times New Roman"/>
              <a:sym typeface="Times New Roman"/>
            </a:endParaRPr>
          </a:p>
        </p:txBody>
      </p:sp>
      <p:sp>
        <p:nvSpPr>
          <p:cNvPr id="133" name="Google Shape;133;gf9758be2c3_0_26"/>
          <p:cNvSpPr/>
          <p:nvPr/>
        </p:nvSpPr>
        <p:spPr>
          <a:xfrm>
            <a:off x="5004004" y="3561959"/>
            <a:ext cx="290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34" name="Google Shape;134;gf9758be2c3_0_26"/>
          <p:cNvSpPr txBox="1"/>
          <p:nvPr/>
        </p:nvSpPr>
        <p:spPr>
          <a:xfrm>
            <a:off x="2420846" y="6286009"/>
            <a:ext cx="45756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Unit Motto:</a:t>
            </a:r>
            <a:endParaRPr b="0" i="0" sz="1400" u="none" cap="none" strike="noStrike">
              <a:solidFill>
                <a:srgbClr val="000000"/>
              </a:solidFill>
              <a:latin typeface="Arial"/>
              <a:ea typeface="Arial"/>
              <a:cs typeface="Arial"/>
              <a:sym typeface="Arial"/>
            </a:endParaRPr>
          </a:p>
        </p:txBody>
      </p:sp>
      <p:sp>
        <p:nvSpPr>
          <p:cNvPr id="135" name="Google Shape;135;gf9758be2c3_0_26"/>
          <p:cNvSpPr txBox="1"/>
          <p:nvPr/>
        </p:nvSpPr>
        <p:spPr>
          <a:xfrm>
            <a:off x="4151475" y="6275618"/>
            <a:ext cx="1245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Lead,</a:t>
            </a:r>
            <a:endParaRPr b="0" i="0" sz="1400" u="none" cap="none" strike="noStrike">
              <a:solidFill>
                <a:srgbClr val="000000"/>
              </a:solidFill>
              <a:latin typeface="Arial"/>
              <a:ea typeface="Arial"/>
              <a:cs typeface="Arial"/>
              <a:sym typeface="Arial"/>
            </a:endParaRPr>
          </a:p>
        </p:txBody>
      </p:sp>
      <p:sp>
        <p:nvSpPr>
          <p:cNvPr id="136" name="Google Shape;136;gf9758be2c3_0_26"/>
          <p:cNvSpPr txBox="1"/>
          <p:nvPr/>
        </p:nvSpPr>
        <p:spPr>
          <a:xfrm>
            <a:off x="4986799" y="6275618"/>
            <a:ext cx="2109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Serve, </a:t>
            </a:r>
            <a:endParaRPr b="0" i="0" sz="1400" u="none" cap="none" strike="noStrike">
              <a:solidFill>
                <a:srgbClr val="000000"/>
              </a:solidFill>
              <a:latin typeface="Arial"/>
              <a:ea typeface="Arial"/>
              <a:cs typeface="Arial"/>
              <a:sym typeface="Arial"/>
            </a:endParaRPr>
          </a:p>
        </p:txBody>
      </p:sp>
      <p:sp>
        <p:nvSpPr>
          <p:cNvPr id="137" name="Google Shape;137;gf9758be2c3_0_26"/>
          <p:cNvSpPr txBox="1"/>
          <p:nvPr/>
        </p:nvSpPr>
        <p:spPr>
          <a:xfrm>
            <a:off x="5933054" y="6275618"/>
            <a:ext cx="1766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Dream</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0" st="0"/>
                                            </p:txEl>
                                          </p:spTgt>
                                        </p:tgtEl>
                                        <p:attrNameLst>
                                          <p:attrName>style.visibility</p:attrName>
                                        </p:attrNameLst>
                                      </p:cBhvr>
                                      <p:to>
                                        <p:strVal val="visible"/>
                                      </p:to>
                                    </p:set>
                                    <p:animEffect filter="fade" transition="in">
                                      <p:cBhvr>
                                        <p:cTn dur="500"/>
                                        <p:tgtEl>
                                          <p:spTgt spid="1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6">
                                            <p:txEl>
                                              <p:pRg end="0" st="0"/>
                                            </p:txEl>
                                          </p:spTgt>
                                        </p:tgtEl>
                                        <p:attrNameLst>
                                          <p:attrName>style.visibility</p:attrName>
                                        </p:attrNameLst>
                                      </p:cBhvr>
                                      <p:to>
                                        <p:strVal val="visible"/>
                                      </p:to>
                                    </p:set>
                                    <p:anim calcmode="lin" valueType="num">
                                      <p:cBhvr additive="base">
                                        <p:cTn dur="500"/>
                                        <p:tgtEl>
                                          <p:spTgt spid="13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0" st="0"/>
                                            </p:txEl>
                                          </p:spTgt>
                                        </p:tgtEl>
                                        <p:attrNameLst>
                                          <p:attrName>style.visibility</p:attrName>
                                        </p:attrNameLst>
                                      </p:cBhvr>
                                      <p:to>
                                        <p:strVal val="visible"/>
                                      </p:to>
                                    </p:set>
                                    <p:animEffect filter="fade" transition="in">
                                      <p:cBhvr>
                                        <p:cTn dur="2000"/>
                                        <p:tgtEl>
                                          <p:spTgt spid="13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1e9310e5525_0_152"/>
          <p:cNvSpPr txBox="1"/>
          <p:nvPr>
            <p:ph idx="1" type="body"/>
          </p:nvPr>
        </p:nvSpPr>
        <p:spPr>
          <a:xfrm>
            <a:off x="695772" y="2020443"/>
            <a:ext cx="8728800" cy="4815600"/>
          </a:xfrm>
          <a:prstGeom prst="rect">
            <a:avLst/>
          </a:prstGeom>
        </p:spPr>
        <p:txBody>
          <a:bodyPr anchorCtr="0" anchor="t" bIns="45700" lIns="91425" spcFirstLastPara="1" rIns="91425" wrap="square" tIns="45700">
            <a:normAutofit/>
          </a:bodyPr>
          <a:lstStyle/>
          <a:p>
            <a:pPr indent="0" lvl="0" marL="0" rtl="0" algn="ctr">
              <a:lnSpc>
                <a:spcPct val="100000"/>
              </a:lnSpc>
              <a:spcBef>
                <a:spcPts val="0"/>
              </a:spcBef>
              <a:spcAft>
                <a:spcPts val="0"/>
              </a:spcAft>
              <a:buNone/>
            </a:pPr>
            <a:r>
              <a:rPr lang="en-US" sz="2600">
                <a:solidFill>
                  <a:srgbClr val="000000"/>
                </a:solidFill>
              </a:rPr>
              <a:t>If you are interested in going please fill out the google form below as well as fill out the perfect potluck link! </a:t>
            </a:r>
            <a:endParaRPr sz="2600">
              <a:solidFill>
                <a:srgbClr val="000000"/>
              </a:solidFill>
            </a:endParaRPr>
          </a:p>
          <a:p>
            <a:pPr indent="0" lvl="0" marL="0" rtl="0" algn="l">
              <a:spcBef>
                <a:spcPts val="1107"/>
              </a:spcBef>
              <a:spcAft>
                <a:spcPts val="0"/>
              </a:spcAft>
              <a:buNone/>
            </a:pPr>
            <a:r>
              <a:t/>
            </a:r>
            <a:endParaRPr/>
          </a:p>
        </p:txBody>
      </p:sp>
      <p:sp>
        <p:nvSpPr>
          <p:cNvPr id="230" name="Google Shape;230;g1e9310e5525_0_152"/>
          <p:cNvSpPr txBox="1"/>
          <p:nvPr>
            <p:ph type="title"/>
          </p:nvPr>
        </p:nvSpPr>
        <p:spPr>
          <a:xfrm>
            <a:off x="695772" y="374073"/>
            <a:ext cx="8728800" cy="10365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FL-802 Unit Picnic!!</a:t>
            </a:r>
            <a:endParaRPr/>
          </a:p>
        </p:txBody>
      </p:sp>
      <p:sp>
        <p:nvSpPr>
          <p:cNvPr id="231" name="Google Shape;231;g1e9310e5525_0_152"/>
          <p:cNvSpPr txBox="1"/>
          <p:nvPr/>
        </p:nvSpPr>
        <p:spPr>
          <a:xfrm>
            <a:off x="4985028" y="3128230"/>
            <a:ext cx="5060100" cy="550200"/>
          </a:xfrm>
          <a:prstGeom prst="rect">
            <a:avLst/>
          </a:prstGeom>
          <a:noFill/>
          <a:ln>
            <a:noFill/>
          </a:ln>
        </p:spPr>
        <p:txBody>
          <a:bodyPr anchorCtr="0" anchor="t" bIns="112425" lIns="112425" spcFirstLastPara="1" rIns="112425" wrap="square" tIns="112425">
            <a:spAutoFit/>
          </a:bodyPr>
          <a:lstStyle/>
          <a:p>
            <a:pPr indent="0" lvl="0" marL="0" rtl="0" algn="ctr">
              <a:spcBef>
                <a:spcPts val="0"/>
              </a:spcBef>
              <a:spcAft>
                <a:spcPts val="0"/>
              </a:spcAft>
              <a:buNone/>
            </a:pPr>
            <a:r>
              <a:rPr lang="en-US" sz="2100">
                <a:solidFill>
                  <a:schemeClr val="dk1"/>
                </a:solidFill>
                <a:latin typeface="Calibri"/>
                <a:ea typeface="Calibri"/>
                <a:cs typeface="Calibri"/>
                <a:sym typeface="Calibri"/>
              </a:rPr>
              <a:t>https://tinyurl.com/PerfectPotluck802</a:t>
            </a:r>
            <a:endParaRPr sz="1200">
              <a:latin typeface="Calibri"/>
              <a:ea typeface="Calibri"/>
              <a:cs typeface="Calibri"/>
              <a:sym typeface="Calibri"/>
            </a:endParaRPr>
          </a:p>
        </p:txBody>
      </p:sp>
      <p:pic>
        <p:nvPicPr>
          <p:cNvPr id="232" name="Google Shape;232;g1e9310e5525_0_152"/>
          <p:cNvPicPr preferRelativeResize="0"/>
          <p:nvPr/>
        </p:nvPicPr>
        <p:blipFill>
          <a:blip r:embed="rId3">
            <a:alphaModFix/>
          </a:blip>
          <a:stretch>
            <a:fillRect/>
          </a:stretch>
        </p:blipFill>
        <p:spPr>
          <a:xfrm>
            <a:off x="6587409" y="3983053"/>
            <a:ext cx="1855388" cy="1749969"/>
          </a:xfrm>
          <a:prstGeom prst="rect">
            <a:avLst/>
          </a:prstGeom>
          <a:noFill/>
          <a:ln>
            <a:noFill/>
          </a:ln>
        </p:spPr>
      </p:pic>
      <p:sp>
        <p:nvSpPr>
          <p:cNvPr id="233" name="Google Shape;233;g1e9310e5525_0_152"/>
          <p:cNvSpPr txBox="1"/>
          <p:nvPr/>
        </p:nvSpPr>
        <p:spPr>
          <a:xfrm>
            <a:off x="283050" y="3128225"/>
            <a:ext cx="4777800" cy="550200"/>
          </a:xfrm>
          <a:prstGeom prst="rect">
            <a:avLst/>
          </a:prstGeom>
          <a:noFill/>
          <a:ln>
            <a:noFill/>
          </a:ln>
        </p:spPr>
        <p:txBody>
          <a:bodyPr anchorCtr="0" anchor="t" bIns="112425" lIns="112425" spcFirstLastPara="1" rIns="112425" wrap="square" tIns="112425">
            <a:spAutoFit/>
          </a:bodyPr>
          <a:lstStyle/>
          <a:p>
            <a:pPr indent="0" lvl="0" marL="0" rtl="0" algn="ctr">
              <a:spcBef>
                <a:spcPts val="0"/>
              </a:spcBef>
              <a:spcAft>
                <a:spcPts val="0"/>
              </a:spcAft>
              <a:buNone/>
            </a:pPr>
            <a:r>
              <a:rPr lang="en-US" sz="2100">
                <a:latin typeface="Calibri"/>
                <a:ea typeface="Calibri"/>
                <a:cs typeface="Calibri"/>
                <a:sym typeface="Calibri"/>
              </a:rPr>
              <a:t>https://tinyurl.com/802UnitPicnicInterest</a:t>
            </a:r>
            <a:endParaRPr sz="2100">
              <a:latin typeface="Calibri"/>
              <a:ea typeface="Calibri"/>
              <a:cs typeface="Calibri"/>
              <a:sym typeface="Calibri"/>
            </a:endParaRPr>
          </a:p>
        </p:txBody>
      </p:sp>
      <p:pic>
        <p:nvPicPr>
          <p:cNvPr id="234" name="Google Shape;234;g1e9310e5525_0_152"/>
          <p:cNvPicPr preferRelativeResize="0"/>
          <p:nvPr/>
        </p:nvPicPr>
        <p:blipFill>
          <a:blip r:embed="rId4">
            <a:alphaModFix/>
          </a:blip>
          <a:stretch>
            <a:fillRect/>
          </a:stretch>
        </p:blipFill>
        <p:spPr>
          <a:xfrm>
            <a:off x="1562122" y="3983053"/>
            <a:ext cx="1876472" cy="1760511"/>
          </a:xfrm>
          <a:prstGeom prst="rect">
            <a:avLst/>
          </a:prstGeom>
          <a:noFill/>
          <a:ln>
            <a:noFill/>
          </a:ln>
        </p:spPr>
      </p:pic>
      <p:sp>
        <p:nvSpPr>
          <p:cNvPr id="235" name="Google Shape;235;g1e9310e5525_0_152"/>
          <p:cNvSpPr txBox="1"/>
          <p:nvPr/>
        </p:nvSpPr>
        <p:spPr>
          <a:xfrm>
            <a:off x="555986" y="6188684"/>
            <a:ext cx="9008400" cy="842700"/>
          </a:xfrm>
          <a:prstGeom prst="rect">
            <a:avLst/>
          </a:prstGeom>
          <a:noFill/>
          <a:ln>
            <a:noFill/>
          </a:ln>
        </p:spPr>
        <p:txBody>
          <a:bodyPr anchorCtr="0" anchor="t" bIns="112425" lIns="112425" spcFirstLastPara="1" rIns="112425" wrap="square" tIns="112425">
            <a:spAutoFit/>
          </a:bodyPr>
          <a:lstStyle/>
          <a:p>
            <a:pPr indent="0" lvl="0" marL="0" rtl="0" algn="ctr">
              <a:spcBef>
                <a:spcPts val="0"/>
              </a:spcBef>
              <a:spcAft>
                <a:spcPts val="0"/>
              </a:spcAft>
              <a:buNone/>
            </a:pPr>
            <a:r>
              <a:rPr lang="en-US" sz="2000">
                <a:latin typeface="Calibri"/>
                <a:ea typeface="Calibri"/>
                <a:cs typeface="Calibri"/>
                <a:sym typeface="Calibri"/>
              </a:rPr>
              <a:t>If you have any questions or concerns, please contact C/ 2nd Lt Sara Mattox @ 4072423829</a:t>
            </a:r>
            <a:endParaRPr sz="20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28a35054180_0_215"/>
          <p:cNvSpPr txBox="1"/>
          <p:nvPr>
            <p:ph type="title"/>
          </p:nvPr>
        </p:nvSpPr>
        <p:spPr>
          <a:xfrm>
            <a:off x="695772" y="285192"/>
            <a:ext cx="8728800" cy="146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3800">
                <a:solidFill>
                  <a:srgbClr val="23238F"/>
                </a:solidFill>
                <a:latin typeface="Times New Roman"/>
                <a:ea typeface="Times New Roman"/>
                <a:cs typeface="Times New Roman"/>
                <a:sym typeface="Times New Roman"/>
              </a:rPr>
              <a:t>Service Coats</a:t>
            </a:r>
            <a:endParaRPr b="1" sz="3800">
              <a:solidFill>
                <a:srgbClr val="23238F"/>
              </a:solidFill>
              <a:latin typeface="Times New Roman"/>
              <a:ea typeface="Times New Roman"/>
              <a:cs typeface="Times New Roman"/>
              <a:sym typeface="Times New Roman"/>
            </a:endParaRPr>
          </a:p>
        </p:txBody>
      </p:sp>
      <p:sp>
        <p:nvSpPr>
          <p:cNvPr id="241" name="Google Shape;241;g28a35054180_0_215"/>
          <p:cNvSpPr txBox="1"/>
          <p:nvPr>
            <p:ph idx="1" type="body"/>
          </p:nvPr>
        </p:nvSpPr>
        <p:spPr>
          <a:xfrm>
            <a:off x="695771" y="1752257"/>
            <a:ext cx="8728800" cy="5569500"/>
          </a:xfrm>
          <a:prstGeom prst="rect">
            <a:avLst/>
          </a:prstGeom>
          <a:noFill/>
          <a:ln>
            <a:noFill/>
          </a:ln>
        </p:spPr>
        <p:txBody>
          <a:bodyPr anchorCtr="0" anchor="t" bIns="45700" lIns="91425" spcFirstLastPara="1" rIns="91425" wrap="square" tIns="45700">
            <a:noAutofit/>
          </a:bodyPr>
          <a:lstStyle/>
          <a:p>
            <a:pPr indent="0" lvl="0" marL="558800" rtl="0" algn="l">
              <a:lnSpc>
                <a:spcPct val="90000"/>
              </a:lnSpc>
              <a:spcBef>
                <a:spcPts val="1090"/>
              </a:spcBef>
              <a:spcAft>
                <a:spcPts val="0"/>
              </a:spcAft>
              <a:buSzPts val="1800"/>
              <a:buNone/>
            </a:pPr>
            <a:r>
              <a:t/>
            </a:r>
            <a:endParaRPr sz="2500">
              <a:solidFill>
                <a:schemeClr val="dk1"/>
              </a:solidFill>
              <a:latin typeface="Calibri"/>
              <a:ea typeface="Calibri"/>
              <a:cs typeface="Calibri"/>
              <a:sym typeface="Calibri"/>
            </a:endParaRPr>
          </a:p>
          <a:p>
            <a:pPr indent="0" lvl="0" marL="558800" rtl="0" algn="l">
              <a:lnSpc>
                <a:spcPct val="90000"/>
              </a:lnSpc>
              <a:spcBef>
                <a:spcPts val="1090"/>
              </a:spcBef>
              <a:spcAft>
                <a:spcPts val="0"/>
              </a:spcAft>
              <a:buSzPts val="1800"/>
              <a:buNone/>
            </a:pPr>
            <a:r>
              <a:t/>
            </a:r>
            <a:endParaRPr sz="2500">
              <a:solidFill>
                <a:schemeClr val="dk1"/>
              </a:solidFill>
              <a:latin typeface="Calibri"/>
              <a:ea typeface="Calibri"/>
              <a:cs typeface="Calibri"/>
              <a:sym typeface="Calibri"/>
            </a:endParaRPr>
          </a:p>
          <a:p>
            <a:pPr indent="0" lvl="0" marL="0" rtl="0" algn="l">
              <a:lnSpc>
                <a:spcPct val="90000"/>
              </a:lnSpc>
              <a:spcBef>
                <a:spcPts val="1090"/>
              </a:spcBef>
              <a:spcAft>
                <a:spcPts val="0"/>
              </a:spcAft>
              <a:buSzPts val="1800"/>
              <a:buNone/>
            </a:pPr>
            <a:r>
              <a:t/>
            </a:r>
            <a:endParaRPr sz="2500"/>
          </a:p>
          <a:p>
            <a:pPr indent="0" lvl="0" marL="0" rtl="0" algn="l">
              <a:lnSpc>
                <a:spcPct val="90000"/>
              </a:lnSpc>
              <a:spcBef>
                <a:spcPts val="1090"/>
              </a:spcBef>
              <a:spcAft>
                <a:spcPts val="0"/>
              </a:spcAft>
              <a:buSzPts val="1800"/>
              <a:buNone/>
            </a:pPr>
            <a:r>
              <a:t/>
            </a:r>
            <a:endParaRPr b="1" sz="1700"/>
          </a:p>
          <a:p>
            <a:pPr indent="0" lvl="0" marL="0" rtl="0" algn="l">
              <a:lnSpc>
                <a:spcPct val="90000"/>
              </a:lnSpc>
              <a:spcBef>
                <a:spcPts val="1090"/>
              </a:spcBef>
              <a:spcAft>
                <a:spcPts val="0"/>
              </a:spcAft>
              <a:buSzPts val="1800"/>
              <a:buNone/>
            </a:pPr>
            <a:r>
              <a:t/>
            </a:r>
            <a:endParaRPr b="1" sz="1700"/>
          </a:p>
          <a:p>
            <a:pPr indent="0" lvl="0" marL="0" rtl="0" algn="l">
              <a:lnSpc>
                <a:spcPct val="90000"/>
              </a:lnSpc>
              <a:spcBef>
                <a:spcPts val="1090"/>
              </a:spcBef>
              <a:spcAft>
                <a:spcPts val="0"/>
              </a:spcAft>
              <a:buSzPts val="1800"/>
              <a:buNone/>
            </a:pPr>
            <a:r>
              <a:t/>
            </a:r>
            <a:endParaRPr b="1" sz="1700"/>
          </a:p>
          <a:p>
            <a:pPr indent="0" lvl="0" marL="0" rtl="0" algn="l">
              <a:lnSpc>
                <a:spcPct val="90000"/>
              </a:lnSpc>
              <a:spcBef>
                <a:spcPts val="1090"/>
              </a:spcBef>
              <a:spcAft>
                <a:spcPts val="0"/>
              </a:spcAft>
              <a:buSzPts val="1800"/>
              <a:buNone/>
            </a:pPr>
            <a:r>
              <a:t/>
            </a:r>
            <a:endParaRPr b="1" sz="1700"/>
          </a:p>
          <a:p>
            <a:pPr indent="0" lvl="0" marL="0" rtl="0" algn="l">
              <a:lnSpc>
                <a:spcPct val="90000"/>
              </a:lnSpc>
              <a:spcBef>
                <a:spcPts val="1090"/>
              </a:spcBef>
              <a:spcAft>
                <a:spcPts val="0"/>
              </a:spcAft>
              <a:buSzPts val="1800"/>
              <a:buNone/>
            </a:pPr>
            <a:r>
              <a:t/>
            </a:r>
            <a:endParaRPr b="1" sz="1700"/>
          </a:p>
          <a:p>
            <a:pPr indent="0" lvl="0" marL="0" rtl="0" algn="l">
              <a:lnSpc>
                <a:spcPct val="90000"/>
              </a:lnSpc>
              <a:spcBef>
                <a:spcPts val="1090"/>
              </a:spcBef>
              <a:spcAft>
                <a:spcPts val="0"/>
              </a:spcAft>
              <a:buSzPts val="1800"/>
              <a:buNone/>
            </a:pPr>
            <a:r>
              <a:t/>
            </a:r>
            <a:endParaRPr b="1" sz="1700"/>
          </a:p>
          <a:p>
            <a:pPr indent="0" lvl="0" marL="0" rtl="0" algn="l">
              <a:lnSpc>
                <a:spcPct val="90000"/>
              </a:lnSpc>
              <a:spcBef>
                <a:spcPts val="1090"/>
              </a:spcBef>
              <a:spcAft>
                <a:spcPts val="0"/>
              </a:spcAft>
              <a:buSzPts val="1800"/>
              <a:buNone/>
            </a:pPr>
            <a:r>
              <a:t/>
            </a:r>
            <a:endParaRPr b="1" sz="1700"/>
          </a:p>
          <a:p>
            <a:pPr indent="0" lvl="0" marL="0" rtl="0" algn="l">
              <a:lnSpc>
                <a:spcPct val="90000"/>
              </a:lnSpc>
              <a:spcBef>
                <a:spcPts val="1090"/>
              </a:spcBef>
              <a:spcAft>
                <a:spcPts val="0"/>
              </a:spcAft>
              <a:buSzPts val="1800"/>
              <a:buNone/>
            </a:pPr>
            <a:r>
              <a:t/>
            </a:r>
            <a:endParaRPr b="1" sz="1700"/>
          </a:p>
          <a:p>
            <a:pPr indent="0" lvl="0" marL="0" rtl="0" algn="l">
              <a:lnSpc>
                <a:spcPct val="90000"/>
              </a:lnSpc>
              <a:spcBef>
                <a:spcPts val="0"/>
              </a:spcBef>
              <a:spcAft>
                <a:spcPts val="0"/>
              </a:spcAft>
              <a:buClr>
                <a:schemeClr val="dk1"/>
              </a:buClr>
              <a:buSzPts val="1400"/>
              <a:buFont typeface="Arial"/>
              <a:buNone/>
            </a:pPr>
            <a:r>
              <a:rPr lang="en-US" sz="2500">
                <a:solidFill>
                  <a:schemeClr val="dk1"/>
                </a:solidFill>
                <a:latin typeface="Calibri"/>
                <a:ea typeface="Calibri"/>
                <a:cs typeface="Calibri"/>
                <a:sym typeface="Calibri"/>
              </a:rPr>
              <a:t>Questions, comments, concerns, contact C/SMSgt Anthony Torres at (775) 544-0842 or 4806810625@studnets.ocps.net</a:t>
            </a:r>
            <a:endParaRPr b="1" sz="2000">
              <a:solidFill>
                <a:schemeClr val="dk1"/>
              </a:solidFill>
            </a:endParaRPr>
          </a:p>
        </p:txBody>
      </p:sp>
      <p:pic>
        <p:nvPicPr>
          <p:cNvPr id="242" name="Google Shape;242;g28a35054180_0_215"/>
          <p:cNvPicPr preferRelativeResize="0"/>
          <p:nvPr/>
        </p:nvPicPr>
        <p:blipFill rotWithShape="1">
          <a:blip r:embed="rId3">
            <a:alphaModFix/>
          </a:blip>
          <a:srcRect b="0" l="0" r="0" t="0"/>
          <a:stretch/>
        </p:blipFill>
        <p:spPr>
          <a:xfrm>
            <a:off x="7156164" y="3069279"/>
            <a:ext cx="2161106" cy="1855720"/>
          </a:xfrm>
          <a:prstGeom prst="rect">
            <a:avLst/>
          </a:prstGeom>
          <a:noFill/>
          <a:ln>
            <a:noFill/>
          </a:ln>
        </p:spPr>
      </p:pic>
      <p:sp>
        <p:nvSpPr>
          <p:cNvPr id="243" name="Google Shape;243;g28a35054180_0_215"/>
          <p:cNvSpPr txBox="1"/>
          <p:nvPr/>
        </p:nvSpPr>
        <p:spPr>
          <a:xfrm>
            <a:off x="695771" y="2073386"/>
            <a:ext cx="5043900" cy="3123900"/>
          </a:xfrm>
          <a:prstGeom prst="rect">
            <a:avLst/>
          </a:prstGeom>
          <a:noFill/>
          <a:ln>
            <a:noFill/>
          </a:ln>
        </p:spPr>
        <p:txBody>
          <a:bodyPr anchorCtr="0" anchor="t" bIns="112425" lIns="112425" spcFirstLastPara="1" rIns="112425" wrap="square" tIns="112425">
            <a:noAutofit/>
          </a:bodyPr>
          <a:lstStyle/>
          <a:p>
            <a:pPr indent="0" lvl="0" marL="0" marR="0" rtl="0" algn="l">
              <a:lnSpc>
                <a:spcPct val="90000"/>
              </a:lnSpc>
              <a:spcBef>
                <a:spcPts val="1100"/>
              </a:spcBef>
              <a:spcAft>
                <a:spcPts val="0"/>
              </a:spcAft>
              <a:buClr>
                <a:schemeClr val="dk1"/>
              </a:buClr>
              <a:buSzPts val="1400"/>
              <a:buFont typeface="Arial"/>
              <a:buNone/>
            </a:pPr>
            <a:r>
              <a:rPr b="0" i="0" lang="en-US" sz="2500" u="none" cap="none" strike="noStrike">
                <a:solidFill>
                  <a:schemeClr val="dk1"/>
                </a:solidFill>
                <a:latin typeface="Calibri"/>
                <a:ea typeface="Calibri"/>
                <a:cs typeface="Calibri"/>
                <a:sym typeface="Calibri"/>
              </a:rPr>
              <a:t>If you do not yet have a service coat please make a logistics appointment at</a:t>
            </a:r>
            <a:r>
              <a:rPr b="0" i="0" lang="en-US" sz="2500" u="none" cap="none" strike="noStrike">
                <a:solidFill>
                  <a:schemeClr val="dk1"/>
                </a:solidFill>
                <a:latin typeface="Arial"/>
                <a:ea typeface="Arial"/>
                <a:cs typeface="Arial"/>
                <a:sym typeface="Arial"/>
              </a:rPr>
              <a:t> </a:t>
            </a:r>
            <a:r>
              <a:rPr b="0" i="0" lang="en-US" sz="2500" u="sng" cap="none" strike="noStrike">
                <a:solidFill>
                  <a:srgbClr val="6D9EEB"/>
                </a:solidFill>
                <a:latin typeface="Arial"/>
                <a:ea typeface="Arial"/>
                <a:cs typeface="Arial"/>
                <a:sym typeface="Arial"/>
                <a:hlinkClick r:id="rId4">
                  <a:extLst>
                    <a:ext uri="{A12FA001-AC4F-418D-AE19-62706E023703}">
                      <ahyp:hlinkClr val="tx"/>
                    </a:ext>
                  </a:extLst>
                </a:hlinkClick>
              </a:rPr>
              <a:t>https://tinyurl.com/FL-802LSS </a:t>
            </a:r>
            <a:endParaRPr b="0" i="0" sz="17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28a35054180_0_278"/>
          <p:cNvSpPr txBox="1"/>
          <p:nvPr>
            <p:ph idx="1" type="body"/>
          </p:nvPr>
        </p:nvSpPr>
        <p:spPr>
          <a:xfrm>
            <a:off x="0" y="1731700"/>
            <a:ext cx="10120500" cy="42834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1107"/>
              </a:spcBef>
              <a:spcAft>
                <a:spcPts val="0"/>
              </a:spcAft>
              <a:buSzPts val="1800"/>
              <a:buNone/>
            </a:pPr>
            <a:r>
              <a:rPr lang="en-US"/>
              <a:t>We need 2nd years and some exceptional 1st years to march the 30 count for inspection. If you’re on this list, you’ve stood out in your drill skills and we want to help you get better to do good in marching for inspection;</a:t>
            </a:r>
            <a:endParaRPr/>
          </a:p>
          <a:p>
            <a:pPr indent="0" lvl="0" marL="0" rtl="0" algn="l">
              <a:lnSpc>
                <a:spcPct val="90000"/>
              </a:lnSpc>
              <a:spcBef>
                <a:spcPts val="1107"/>
              </a:spcBef>
              <a:spcAft>
                <a:spcPts val="0"/>
              </a:spcAft>
              <a:buSzPts val="1800"/>
              <a:buNone/>
            </a:pPr>
            <a:r>
              <a:rPr b="1" lang="en-US" sz="3000"/>
              <a:t>Motta, G., Sanchez, Borgeson, Dalton, Walker, Vargas, Tolbert, Chuidian, Le, H., Johnson, Nguyen, Tawil, Bouknight and Wisdom.</a:t>
            </a:r>
            <a:endParaRPr b="1" sz="3000"/>
          </a:p>
          <a:p>
            <a:pPr indent="0" lvl="0" marL="0" rtl="0" algn="l">
              <a:lnSpc>
                <a:spcPct val="90000"/>
              </a:lnSpc>
              <a:spcBef>
                <a:spcPts val="1107"/>
              </a:spcBef>
              <a:spcAft>
                <a:spcPts val="0"/>
              </a:spcAft>
              <a:buSzPts val="1800"/>
              <a:buNone/>
            </a:pPr>
            <a:r>
              <a:t/>
            </a:r>
            <a:endParaRPr sz="3000"/>
          </a:p>
          <a:p>
            <a:pPr indent="0" lvl="0" marL="0" rtl="0" algn="l">
              <a:lnSpc>
                <a:spcPct val="90000"/>
              </a:lnSpc>
              <a:spcBef>
                <a:spcPts val="1107"/>
              </a:spcBef>
              <a:spcAft>
                <a:spcPts val="0"/>
              </a:spcAft>
              <a:buSzPts val="1800"/>
              <a:buNone/>
            </a:pPr>
            <a:r>
              <a:rPr lang="en-US" sz="3000"/>
              <a:t>If you can stay after school to practice the 30 count you will earn the achievement ribbon!</a:t>
            </a:r>
            <a:endParaRPr sz="3000"/>
          </a:p>
        </p:txBody>
      </p:sp>
      <p:sp>
        <p:nvSpPr>
          <p:cNvPr id="250" name="Google Shape;250;g28a35054180_0_278"/>
          <p:cNvSpPr txBox="1"/>
          <p:nvPr>
            <p:ph type="title"/>
          </p:nvPr>
        </p:nvSpPr>
        <p:spPr>
          <a:xfrm>
            <a:off x="33592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sz="3000"/>
              <a:t>Inspection Marching Team</a:t>
            </a:r>
            <a:endParaRPr sz="3000"/>
          </a:p>
        </p:txBody>
      </p:sp>
      <p:sp>
        <p:nvSpPr>
          <p:cNvPr id="251" name="Google Shape;251;g28a35054180_0_278"/>
          <p:cNvSpPr txBox="1"/>
          <p:nvPr/>
        </p:nvSpPr>
        <p:spPr>
          <a:xfrm>
            <a:off x="-100" y="6534800"/>
            <a:ext cx="101205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For any questions or concerns contact Cadet Agrafena Ritz at (386) 344-9452</a:t>
            </a:r>
            <a:endParaRPr b="0" i="0" sz="1600" u="none" cap="none" strike="noStrike">
              <a:solidFill>
                <a:srgbClr val="000000"/>
              </a:solidFill>
              <a:latin typeface="Calibri"/>
              <a:ea typeface="Calibri"/>
              <a:cs typeface="Calibri"/>
              <a:sym typeface="Calibri"/>
            </a:endParaRPr>
          </a:p>
        </p:txBody>
      </p:sp>
      <p:pic>
        <p:nvPicPr>
          <p:cNvPr id="252" name="Google Shape;252;g28a35054180_0_278"/>
          <p:cNvPicPr preferRelativeResize="0"/>
          <p:nvPr/>
        </p:nvPicPr>
        <p:blipFill rotWithShape="1">
          <a:blip r:embed="rId3">
            <a:alphaModFix/>
          </a:blip>
          <a:srcRect b="39845" l="0" r="0" t="40045"/>
          <a:stretch/>
        </p:blipFill>
        <p:spPr>
          <a:xfrm>
            <a:off x="6273435" y="5583125"/>
            <a:ext cx="3680940" cy="9516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28a35054180_0_400"/>
          <p:cNvSpPr txBox="1"/>
          <p:nvPr>
            <p:ph idx="1" type="body"/>
          </p:nvPr>
        </p:nvSpPr>
        <p:spPr>
          <a:xfrm>
            <a:off x="-100" y="1652975"/>
            <a:ext cx="10120500" cy="49581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1107"/>
              </a:spcBef>
              <a:spcAft>
                <a:spcPts val="0"/>
              </a:spcAft>
              <a:buSzPts val="1800"/>
              <a:buNone/>
            </a:pPr>
            <a:r>
              <a:rPr lang="en-US" sz="3000"/>
              <a:t>Fill out this form for when you can practice after school (even if it’s never):</a:t>
            </a:r>
            <a:endParaRPr sz="3000"/>
          </a:p>
          <a:p>
            <a:pPr indent="0" lvl="0" marL="0" rtl="0" algn="l">
              <a:lnSpc>
                <a:spcPct val="90000"/>
              </a:lnSpc>
              <a:spcBef>
                <a:spcPts val="1107"/>
              </a:spcBef>
              <a:spcAft>
                <a:spcPts val="0"/>
              </a:spcAft>
              <a:buSzPts val="1800"/>
              <a:buNone/>
            </a:pPr>
            <a:r>
              <a:t/>
            </a:r>
            <a:endParaRPr sz="3000"/>
          </a:p>
          <a:p>
            <a:pPr indent="0" lvl="0" marL="0" rtl="0" algn="l">
              <a:lnSpc>
                <a:spcPct val="90000"/>
              </a:lnSpc>
              <a:spcBef>
                <a:spcPts val="1107"/>
              </a:spcBef>
              <a:spcAft>
                <a:spcPts val="0"/>
              </a:spcAft>
              <a:buSzPts val="1800"/>
              <a:buNone/>
            </a:pPr>
            <a:r>
              <a:t/>
            </a:r>
            <a:endParaRPr sz="3000"/>
          </a:p>
          <a:p>
            <a:pPr indent="0" lvl="0" marL="0" rtl="0" algn="l">
              <a:lnSpc>
                <a:spcPct val="90000"/>
              </a:lnSpc>
              <a:spcBef>
                <a:spcPts val="1107"/>
              </a:spcBef>
              <a:spcAft>
                <a:spcPts val="0"/>
              </a:spcAft>
              <a:buSzPts val="1800"/>
              <a:buNone/>
            </a:pPr>
            <a:r>
              <a:t/>
            </a:r>
            <a:endParaRPr sz="3000"/>
          </a:p>
          <a:p>
            <a:pPr indent="0" lvl="0" marL="0" rtl="0" algn="l">
              <a:lnSpc>
                <a:spcPct val="90000"/>
              </a:lnSpc>
              <a:spcBef>
                <a:spcPts val="1107"/>
              </a:spcBef>
              <a:spcAft>
                <a:spcPts val="0"/>
              </a:spcAft>
              <a:buSzPts val="1800"/>
              <a:buNone/>
            </a:pPr>
            <a:r>
              <a:t/>
            </a:r>
            <a:endParaRPr sz="3000"/>
          </a:p>
          <a:p>
            <a:pPr indent="0" lvl="0" marL="0" rtl="0" algn="l">
              <a:lnSpc>
                <a:spcPct val="90000"/>
              </a:lnSpc>
              <a:spcBef>
                <a:spcPts val="1107"/>
              </a:spcBef>
              <a:spcAft>
                <a:spcPts val="0"/>
              </a:spcAft>
              <a:buSzPts val="1800"/>
              <a:buNone/>
            </a:pPr>
            <a:r>
              <a:rPr lang="en-US" sz="3000"/>
              <a:t>If you’re a 2nd or 1st year cadet and you weren’t on the last slide but you feel your drill skills are up to par for inspection-feel free to also fill out the form to be considered for the 30 Count Inspection Team!</a:t>
            </a:r>
            <a:endParaRPr sz="3000"/>
          </a:p>
        </p:txBody>
      </p:sp>
      <p:sp>
        <p:nvSpPr>
          <p:cNvPr id="259" name="Google Shape;259;g28a35054180_0_400"/>
          <p:cNvSpPr txBox="1"/>
          <p:nvPr>
            <p:ph type="title"/>
          </p:nvPr>
        </p:nvSpPr>
        <p:spPr>
          <a:xfrm>
            <a:off x="33592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sz="3000"/>
              <a:t>Inspection Marching Team (contd.)</a:t>
            </a:r>
            <a:endParaRPr sz="3000"/>
          </a:p>
        </p:txBody>
      </p:sp>
      <p:sp>
        <p:nvSpPr>
          <p:cNvPr id="260" name="Google Shape;260;g28a35054180_0_400"/>
          <p:cNvSpPr txBox="1"/>
          <p:nvPr/>
        </p:nvSpPr>
        <p:spPr>
          <a:xfrm>
            <a:off x="-100" y="6534800"/>
            <a:ext cx="101205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For any questions or concerns contact Cadet Agrafena Ritz at (386) 344-9452</a:t>
            </a:r>
            <a:endParaRPr b="0" i="0" sz="1600" u="none" cap="none" strike="noStrike">
              <a:solidFill>
                <a:srgbClr val="000000"/>
              </a:solidFill>
              <a:latin typeface="Calibri"/>
              <a:ea typeface="Calibri"/>
              <a:cs typeface="Calibri"/>
              <a:sym typeface="Calibri"/>
            </a:endParaRPr>
          </a:p>
        </p:txBody>
      </p:sp>
      <p:pic>
        <p:nvPicPr>
          <p:cNvPr id="261" name="Google Shape;261;g28a35054180_0_400"/>
          <p:cNvPicPr preferRelativeResize="0"/>
          <p:nvPr/>
        </p:nvPicPr>
        <p:blipFill rotWithShape="1">
          <a:blip r:embed="rId3">
            <a:alphaModFix/>
          </a:blip>
          <a:srcRect b="0" l="0" r="0" t="0"/>
          <a:stretch/>
        </p:blipFill>
        <p:spPr>
          <a:xfrm>
            <a:off x="3796150" y="2250825"/>
            <a:ext cx="2529600" cy="2543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g6325c67171dad134_0"/>
          <p:cNvSpPr txBox="1"/>
          <p:nvPr>
            <p:ph idx="1" type="body"/>
          </p:nvPr>
        </p:nvSpPr>
        <p:spPr>
          <a:xfrm>
            <a:off x="695775" y="2020450"/>
            <a:ext cx="8728800" cy="5121600"/>
          </a:xfrm>
          <a:prstGeom prst="rect">
            <a:avLst/>
          </a:prstGeom>
        </p:spPr>
        <p:txBody>
          <a:bodyPr anchorCtr="0" anchor="t" bIns="45700" lIns="91425" spcFirstLastPara="1" rIns="91425" wrap="square" tIns="45700">
            <a:normAutofit/>
          </a:bodyPr>
          <a:lstStyle/>
          <a:p>
            <a:pPr indent="0" lvl="0" marL="0" rtl="0" algn="l">
              <a:spcBef>
                <a:spcPts val="1107"/>
              </a:spcBef>
              <a:spcAft>
                <a:spcPts val="0"/>
              </a:spcAft>
              <a:buNone/>
            </a:pPr>
            <a:r>
              <a:rPr b="1" lang="en-US" u="sng"/>
              <a:t>PT Consent Forms AND Photo Release Forms MUST be in! TODAY is the due date. TOMORROW is the </a:t>
            </a:r>
            <a:r>
              <a:rPr b="1" lang="en-US" u="sng">
                <a:solidFill>
                  <a:srgbClr val="FF0000"/>
                </a:solidFill>
              </a:rPr>
              <a:t>DEADLINE</a:t>
            </a:r>
            <a:r>
              <a:rPr b="1" lang="en-US" u="sng"/>
              <a:t>.</a:t>
            </a:r>
            <a:endParaRPr b="1" u="sng"/>
          </a:p>
          <a:p>
            <a:pPr indent="0" lvl="0" marL="0" rtl="0" algn="l">
              <a:spcBef>
                <a:spcPts val="1107"/>
              </a:spcBef>
              <a:spcAft>
                <a:spcPts val="0"/>
              </a:spcAft>
              <a:buNone/>
            </a:pPr>
            <a:r>
              <a:t/>
            </a:r>
            <a:endParaRPr b="1" u="sng"/>
          </a:p>
          <a:p>
            <a:pPr indent="0" lvl="0" marL="0" rtl="0" algn="l">
              <a:spcBef>
                <a:spcPts val="1107"/>
              </a:spcBef>
              <a:spcAft>
                <a:spcPts val="0"/>
              </a:spcAft>
              <a:buNone/>
            </a:pPr>
            <a:r>
              <a:rPr lang="en-US"/>
              <a:t>These forms are </a:t>
            </a:r>
            <a:r>
              <a:rPr b="1" lang="en-US" u="sng"/>
              <a:t>necessary</a:t>
            </a:r>
            <a:r>
              <a:rPr lang="en-US"/>
              <a:t> for you to participate in unit activities, such as: the Unit Picnic, Air Force Ball, Field Day, etc.</a:t>
            </a:r>
            <a:endParaRPr/>
          </a:p>
          <a:p>
            <a:pPr indent="0" lvl="0" marL="0" rtl="0" algn="l">
              <a:spcBef>
                <a:spcPts val="1107"/>
              </a:spcBef>
              <a:spcAft>
                <a:spcPts val="0"/>
              </a:spcAft>
              <a:buNone/>
            </a:pPr>
            <a:r>
              <a:t/>
            </a:r>
            <a:endParaRPr/>
          </a:p>
          <a:p>
            <a:pPr indent="0" lvl="0" marL="0" rtl="0" algn="l">
              <a:spcBef>
                <a:spcPts val="1107"/>
              </a:spcBef>
              <a:spcAft>
                <a:spcPts val="0"/>
              </a:spcAft>
              <a:buNone/>
            </a:pPr>
            <a:r>
              <a:rPr lang="en-US"/>
              <a:t>Please contact C/Major Bernhard at +1(406) 408-6158 if you have any questions.</a:t>
            </a:r>
            <a:endParaRPr/>
          </a:p>
        </p:txBody>
      </p:sp>
      <p:sp>
        <p:nvSpPr>
          <p:cNvPr id="268" name="Google Shape;268;g6325c67171dad134_0"/>
          <p:cNvSpPr txBox="1"/>
          <p:nvPr>
            <p:ph type="title"/>
          </p:nvPr>
        </p:nvSpPr>
        <p:spPr>
          <a:xfrm>
            <a:off x="695772" y="374073"/>
            <a:ext cx="8728800" cy="10365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PT Consent/Photo Release Forms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4e16233f97b552e_0"/>
          <p:cNvSpPr txBox="1"/>
          <p:nvPr>
            <p:ph type="title"/>
          </p:nvPr>
        </p:nvSpPr>
        <p:spPr>
          <a:xfrm>
            <a:off x="695772" y="374073"/>
            <a:ext cx="8728800" cy="10365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Chief’s Quote</a:t>
            </a:r>
            <a:endParaRPr/>
          </a:p>
        </p:txBody>
      </p:sp>
      <p:sp>
        <p:nvSpPr>
          <p:cNvPr id="275" name="Google Shape;275;g4e16233f97b552e_0"/>
          <p:cNvSpPr txBox="1"/>
          <p:nvPr/>
        </p:nvSpPr>
        <p:spPr>
          <a:xfrm>
            <a:off x="850" y="1410573"/>
            <a:ext cx="10120200" cy="25224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900"/>
              </a:spcBef>
              <a:spcAft>
                <a:spcPts val="0"/>
              </a:spcAft>
              <a:buNone/>
            </a:pPr>
            <a:r>
              <a:t/>
            </a:r>
            <a:endParaRPr sz="2600">
              <a:latin typeface="Calibri"/>
              <a:ea typeface="Calibri"/>
              <a:cs typeface="Calibri"/>
              <a:sym typeface="Calibri"/>
            </a:endParaRPr>
          </a:p>
          <a:p>
            <a:pPr indent="0" lvl="0" marL="0" rtl="0" algn="ctr">
              <a:lnSpc>
                <a:spcPct val="90000"/>
              </a:lnSpc>
              <a:spcBef>
                <a:spcPts val="900"/>
              </a:spcBef>
              <a:spcAft>
                <a:spcPts val="0"/>
              </a:spcAft>
              <a:buNone/>
            </a:pPr>
            <a:r>
              <a:rPr lang="en-US" sz="2600">
                <a:latin typeface="Calibri"/>
                <a:ea typeface="Calibri"/>
                <a:cs typeface="Calibri"/>
                <a:sym typeface="Calibri"/>
              </a:rPr>
              <a:t>“A leader takes people where they want to go. A great leader takes people where they don’t necessarily want to go, but ought to be.”</a:t>
            </a:r>
            <a:endParaRPr sz="2600">
              <a:latin typeface="Calibri"/>
              <a:ea typeface="Calibri"/>
              <a:cs typeface="Calibri"/>
              <a:sym typeface="Calibri"/>
            </a:endParaRPr>
          </a:p>
          <a:p>
            <a:pPr indent="0" lvl="0" marL="0" rtl="0" algn="ctr">
              <a:lnSpc>
                <a:spcPct val="90000"/>
              </a:lnSpc>
              <a:spcBef>
                <a:spcPts val="900"/>
              </a:spcBef>
              <a:spcAft>
                <a:spcPts val="0"/>
              </a:spcAft>
              <a:buNone/>
            </a:pPr>
            <a:r>
              <a:t/>
            </a:r>
            <a:endParaRPr sz="2600">
              <a:latin typeface="Calibri"/>
              <a:ea typeface="Calibri"/>
              <a:cs typeface="Calibri"/>
              <a:sym typeface="Calibri"/>
            </a:endParaRPr>
          </a:p>
          <a:p>
            <a:pPr indent="0" lvl="0" marL="0" rtl="0" algn="ctr">
              <a:lnSpc>
                <a:spcPct val="90000"/>
              </a:lnSpc>
              <a:spcBef>
                <a:spcPts val="900"/>
              </a:spcBef>
              <a:spcAft>
                <a:spcPts val="0"/>
              </a:spcAft>
              <a:buNone/>
            </a:pPr>
            <a:r>
              <a:rPr lang="en-US" sz="2600">
                <a:latin typeface="Calibri"/>
                <a:ea typeface="Calibri"/>
                <a:cs typeface="Calibri"/>
                <a:sym typeface="Calibri"/>
              </a:rPr>
              <a:t>– Rosalynn Carter</a:t>
            </a:r>
            <a:endParaRPr sz="2600">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276" name="Google Shape;276;g4e16233f97b552e_0"/>
          <p:cNvPicPr preferRelativeResize="0"/>
          <p:nvPr/>
        </p:nvPicPr>
        <p:blipFill>
          <a:blip r:embed="rId3">
            <a:alphaModFix/>
          </a:blip>
          <a:stretch>
            <a:fillRect/>
          </a:stretch>
        </p:blipFill>
        <p:spPr>
          <a:xfrm>
            <a:off x="3269521" y="4260946"/>
            <a:ext cx="3581262" cy="2005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gfb4207d963_0_182"/>
          <p:cNvSpPr txBox="1"/>
          <p:nvPr>
            <p:ph type="title"/>
          </p:nvPr>
        </p:nvSpPr>
        <p:spPr>
          <a:xfrm>
            <a:off x="765810"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Military Knowledge</a:t>
            </a:r>
            <a:endParaRPr/>
          </a:p>
        </p:txBody>
      </p:sp>
      <p:sp>
        <p:nvSpPr>
          <p:cNvPr id="282" name="Google Shape;282;gfb4207d963_0_182"/>
          <p:cNvSpPr txBox="1"/>
          <p:nvPr/>
        </p:nvSpPr>
        <p:spPr>
          <a:xfrm>
            <a:off x="1061900" y="3795726"/>
            <a:ext cx="7996500" cy="23628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a:p>
            <a:pPr indent="0" lvl="0" marL="0" marR="0" rtl="0" algn="ctr">
              <a:lnSpc>
                <a:spcPct val="90000"/>
              </a:lnSpc>
              <a:spcBef>
                <a:spcPts val="1107"/>
              </a:spcBef>
              <a:spcAft>
                <a:spcPts val="0"/>
              </a:spcAft>
              <a:buClr>
                <a:schemeClr val="dk1"/>
              </a:buClr>
              <a:buSzPts val="1100"/>
              <a:buFont typeface="Arial"/>
              <a:buNone/>
            </a:pPr>
            <a:r>
              <a:rPr lang="en-US" sz="3534">
                <a:solidFill>
                  <a:schemeClr val="dk1"/>
                </a:solidFill>
                <a:latin typeface="Calibri"/>
                <a:ea typeface="Calibri"/>
                <a:cs typeface="Calibri"/>
                <a:sym typeface="Calibri"/>
              </a:rPr>
              <a:t>George Washington</a:t>
            </a:r>
            <a:endParaRPr b="0" i="0" sz="3534" u="none" cap="none" strike="noStrike">
              <a:solidFill>
                <a:schemeClr val="dk1"/>
              </a:solidFill>
              <a:latin typeface="Calibri"/>
              <a:ea typeface="Calibri"/>
              <a:cs typeface="Calibri"/>
              <a:sym typeface="Calibri"/>
            </a:endParaRPr>
          </a:p>
          <a:p>
            <a:pPr indent="0" lvl="0" marL="0" marR="0" rtl="0" algn="l">
              <a:lnSpc>
                <a:spcPct val="90000"/>
              </a:lnSpc>
              <a:spcBef>
                <a:spcPts val="1107"/>
              </a:spcBef>
              <a:spcAft>
                <a:spcPts val="0"/>
              </a:spcAft>
              <a:buClr>
                <a:schemeClr val="dk1"/>
              </a:buClr>
              <a:buSzPts val="1100"/>
              <a:buFont typeface="Arial"/>
              <a:buNone/>
            </a:pPr>
            <a:r>
              <a:t/>
            </a:r>
            <a:endParaRPr b="0" i="0" sz="3534" u="none" cap="none" strike="noStrike">
              <a:solidFill>
                <a:schemeClr val="dk1"/>
              </a:solidFill>
              <a:latin typeface="Calibri"/>
              <a:ea typeface="Calibri"/>
              <a:cs typeface="Calibri"/>
              <a:sym typeface="Calibri"/>
            </a:endParaRPr>
          </a:p>
          <a:p>
            <a:pPr indent="0" lvl="0" marL="0" marR="0" rtl="0" algn="l">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p:txBody>
      </p:sp>
      <p:sp>
        <p:nvSpPr>
          <p:cNvPr id="283" name="Google Shape;283;gfb4207d963_0_182"/>
          <p:cNvSpPr txBox="1"/>
          <p:nvPr>
            <p:ph idx="1" type="body"/>
          </p:nvPr>
        </p:nvSpPr>
        <p:spPr>
          <a:xfrm>
            <a:off x="824900" y="1764225"/>
            <a:ext cx="8728800" cy="1513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107"/>
              </a:spcBef>
              <a:spcAft>
                <a:spcPts val="0"/>
              </a:spcAft>
              <a:buClr>
                <a:schemeClr val="dk1"/>
              </a:buClr>
              <a:buSzPts val="1100"/>
              <a:buFont typeface="Arial"/>
              <a:buNone/>
            </a:pPr>
            <a:r>
              <a:rPr lang="en-US" sz="3534"/>
              <a:t>Who was the first President of the United States? </a:t>
            </a:r>
            <a:endParaRPr sz="3534"/>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500"/>
                                        <p:tgtEl>
                                          <p:spTgt spid="2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137f9c2dc40_0_244"/>
          <p:cNvSpPr txBox="1"/>
          <p:nvPr>
            <p:ph idx="1" type="body"/>
          </p:nvPr>
        </p:nvSpPr>
        <p:spPr>
          <a:xfrm>
            <a:off x="581000" y="1666450"/>
            <a:ext cx="8728800" cy="51732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0"/>
              </a:spcBef>
              <a:spcAft>
                <a:spcPts val="0"/>
              </a:spcAft>
              <a:buSzPts val="1800"/>
              <a:buChar char="-"/>
            </a:pPr>
            <a:r>
              <a:rPr lang="en-US"/>
              <a:t> Upcoming Events</a:t>
            </a:r>
            <a:endParaRPr/>
          </a:p>
          <a:p>
            <a:pPr indent="-342900" lvl="1" marL="914400" rtl="0" algn="l">
              <a:lnSpc>
                <a:spcPct val="100000"/>
              </a:lnSpc>
              <a:spcBef>
                <a:spcPts val="0"/>
              </a:spcBef>
              <a:spcAft>
                <a:spcPts val="0"/>
              </a:spcAft>
              <a:buSzPts val="1800"/>
              <a:buChar char="•"/>
            </a:pPr>
            <a:r>
              <a:rPr lang="en-US"/>
              <a:t>Football Parking (10/13)</a:t>
            </a:r>
            <a:endParaRPr/>
          </a:p>
          <a:p>
            <a:pPr indent="-342900" lvl="1" marL="914400" rtl="0" algn="l">
              <a:lnSpc>
                <a:spcPct val="100000"/>
              </a:lnSpc>
              <a:spcBef>
                <a:spcPts val="0"/>
              </a:spcBef>
              <a:spcAft>
                <a:spcPts val="0"/>
              </a:spcAft>
              <a:buSzPts val="1800"/>
              <a:buChar char="•"/>
            </a:pPr>
            <a:r>
              <a:rPr lang="en-US"/>
              <a:t>SOCRGC (10/22)</a:t>
            </a:r>
            <a:endParaRPr/>
          </a:p>
          <a:p>
            <a:pPr indent="-342900" lvl="1" marL="914400" rtl="0" algn="l">
              <a:lnSpc>
                <a:spcPct val="100000"/>
              </a:lnSpc>
              <a:spcBef>
                <a:spcPts val="0"/>
              </a:spcBef>
              <a:spcAft>
                <a:spcPts val="0"/>
              </a:spcAft>
              <a:buSzPts val="1800"/>
              <a:buChar char="•"/>
            </a:pPr>
            <a:r>
              <a:rPr lang="en-US"/>
              <a:t>Maxey Fall Festival (10/26)</a:t>
            </a:r>
            <a:endParaRPr/>
          </a:p>
          <a:p>
            <a:pPr indent="-342900" lvl="1" marL="914400" rtl="0" algn="l">
              <a:lnSpc>
                <a:spcPct val="100000"/>
              </a:lnSpc>
              <a:spcBef>
                <a:spcPts val="0"/>
              </a:spcBef>
              <a:spcAft>
                <a:spcPts val="0"/>
              </a:spcAft>
              <a:buSzPts val="1800"/>
              <a:buChar char="•"/>
            </a:pPr>
            <a:r>
              <a:rPr lang="en-US"/>
              <a:t>Unit Picnic (10/28)</a:t>
            </a:r>
            <a:endParaRPr/>
          </a:p>
          <a:p>
            <a:pPr indent="-342900" lvl="0" marL="457200" rtl="0" algn="l">
              <a:lnSpc>
                <a:spcPct val="100000"/>
              </a:lnSpc>
              <a:spcBef>
                <a:spcPts val="0"/>
              </a:spcBef>
              <a:spcAft>
                <a:spcPts val="0"/>
              </a:spcAft>
              <a:buSzPts val="1800"/>
              <a:buChar char="-"/>
            </a:pPr>
            <a:r>
              <a:rPr lang="en-US"/>
              <a:t>Notes</a:t>
            </a:r>
            <a:endParaRPr/>
          </a:p>
          <a:p>
            <a:pPr indent="-342900" lvl="1" marL="914400" rtl="0" algn="l">
              <a:lnSpc>
                <a:spcPct val="100000"/>
              </a:lnSpc>
              <a:spcBef>
                <a:spcPts val="0"/>
              </a:spcBef>
              <a:spcAft>
                <a:spcPts val="0"/>
              </a:spcAft>
              <a:buSzPts val="1800"/>
              <a:buChar char="•"/>
            </a:pPr>
            <a:r>
              <a:rPr lang="en-US"/>
              <a:t>Athletic Clearances</a:t>
            </a:r>
            <a:endParaRPr/>
          </a:p>
          <a:p>
            <a:pPr indent="-342900" lvl="1" marL="914400" rtl="0" algn="l">
              <a:lnSpc>
                <a:spcPct val="100000"/>
              </a:lnSpc>
              <a:spcBef>
                <a:spcPts val="0"/>
              </a:spcBef>
              <a:spcAft>
                <a:spcPts val="0"/>
              </a:spcAft>
              <a:buSzPts val="1800"/>
              <a:buChar char="•"/>
            </a:pPr>
            <a:r>
              <a:rPr lang="en-US"/>
              <a:t>PT Make- Ups</a:t>
            </a:r>
            <a:endParaRPr/>
          </a:p>
          <a:p>
            <a:pPr indent="-342900" lvl="1" marL="914400" rtl="0" algn="l">
              <a:lnSpc>
                <a:spcPct val="100000"/>
              </a:lnSpc>
              <a:spcBef>
                <a:spcPts val="0"/>
              </a:spcBef>
              <a:spcAft>
                <a:spcPts val="0"/>
              </a:spcAft>
              <a:buSzPts val="1800"/>
              <a:buChar char="•"/>
            </a:pPr>
            <a:r>
              <a:rPr lang="en-US"/>
              <a:t>Inspection Marching Team</a:t>
            </a:r>
            <a:endParaRPr/>
          </a:p>
          <a:p>
            <a:pPr indent="-342900" lvl="1" marL="914400" rtl="0" algn="l">
              <a:lnSpc>
                <a:spcPct val="100000"/>
              </a:lnSpc>
              <a:spcBef>
                <a:spcPts val="0"/>
              </a:spcBef>
              <a:spcAft>
                <a:spcPts val="0"/>
              </a:spcAft>
              <a:buSzPts val="1800"/>
              <a:buChar char="•"/>
            </a:pPr>
            <a:r>
              <a:rPr lang="en-US"/>
              <a:t>Service Coats</a:t>
            </a:r>
            <a:endParaRPr/>
          </a:p>
          <a:p>
            <a:pPr indent="-342900" lvl="1" marL="914400" rtl="0" algn="l">
              <a:lnSpc>
                <a:spcPct val="100000"/>
              </a:lnSpc>
              <a:spcBef>
                <a:spcPts val="0"/>
              </a:spcBef>
              <a:spcAft>
                <a:spcPts val="0"/>
              </a:spcAft>
              <a:buSzPts val="1800"/>
              <a:buChar char="•"/>
            </a:pPr>
            <a:r>
              <a:rPr lang="en-US"/>
              <a:t>PT Consent/Photo Release Forms</a:t>
            </a:r>
            <a:endParaRPr/>
          </a:p>
          <a:p>
            <a:pPr indent="-342900" lvl="1" marL="914400" rtl="0" algn="l">
              <a:lnSpc>
                <a:spcPct val="100000"/>
              </a:lnSpc>
              <a:spcBef>
                <a:spcPts val="0"/>
              </a:spcBef>
              <a:spcAft>
                <a:spcPts val="0"/>
              </a:spcAft>
              <a:buSzPts val="1800"/>
              <a:buChar char="•"/>
            </a:pPr>
            <a:r>
              <a:rPr lang="en-US"/>
              <a:t>Commander’s Quote</a:t>
            </a:r>
            <a:endParaRPr/>
          </a:p>
        </p:txBody>
      </p:sp>
      <p:sp>
        <p:nvSpPr>
          <p:cNvPr id="290" name="Google Shape;290;g137f9c2dc40_0_244"/>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a:t>Summary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gf9758be2c3_0_1212"/>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Briefing Slides</a:t>
            </a:r>
            <a:endParaRPr/>
          </a:p>
        </p:txBody>
      </p:sp>
      <p:sp>
        <p:nvSpPr>
          <p:cNvPr id="296" name="Google Shape;296;gf9758be2c3_0_1212"/>
          <p:cNvSpPr txBox="1"/>
          <p:nvPr/>
        </p:nvSpPr>
        <p:spPr>
          <a:xfrm>
            <a:off x="824706" y="1841348"/>
            <a:ext cx="8470800" cy="4554600"/>
          </a:xfrm>
          <a:prstGeom prst="rect">
            <a:avLst/>
          </a:prstGeom>
          <a:noFill/>
          <a:ln>
            <a:noFill/>
          </a:ln>
        </p:spPr>
        <p:txBody>
          <a:bodyPr anchorCtr="0" anchor="t" bIns="50125" lIns="100275" spcFirstLastPara="1" rIns="100275" wrap="square" tIns="50125">
            <a:noAutofit/>
          </a:bodyPr>
          <a:lstStyle/>
          <a:p>
            <a:pPr indent="-376237" lvl="0" marL="376237" marR="0" rtl="0" algn="l">
              <a:lnSpc>
                <a:spcPct val="90000"/>
              </a:lnSpc>
              <a:spcBef>
                <a:spcPts val="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have a slide for the briefing, contact                                         </a:t>
            </a:r>
            <a:r>
              <a:rPr b="1" i="0" lang="en-US" sz="2900" u="none" cap="none" strike="noStrike">
                <a:solidFill>
                  <a:srgbClr val="FF0000"/>
                </a:solidFill>
                <a:latin typeface="Arial"/>
                <a:ea typeface="Arial"/>
                <a:cs typeface="Arial"/>
                <a:sym typeface="Arial"/>
              </a:rPr>
              <a:t>C/ Cruz-Garcia </a:t>
            </a:r>
            <a:r>
              <a:rPr b="0" i="0" lang="en-US" sz="2900" u="none" cap="none" strike="noStrike">
                <a:solidFill>
                  <a:schemeClr val="dk1"/>
                </a:solidFill>
                <a:latin typeface="Arial"/>
                <a:ea typeface="Arial"/>
                <a:cs typeface="Arial"/>
                <a:sym typeface="Arial"/>
              </a:rPr>
              <a:t>at </a:t>
            </a:r>
            <a:r>
              <a:rPr b="1" i="0" lang="en-US" sz="2900" u="sng" cap="none" strike="noStrike">
                <a:solidFill>
                  <a:srgbClr val="FF0000"/>
                </a:solidFill>
                <a:latin typeface="Arial"/>
                <a:ea typeface="Arial"/>
                <a:cs typeface="Arial"/>
                <a:sym typeface="Arial"/>
              </a:rPr>
              <a:t>4804173126@students.ocps.net</a:t>
            </a:r>
            <a:endParaRPr b="1" i="0" sz="2900" u="sng" cap="none" strike="noStrike">
              <a:solidFill>
                <a:srgbClr val="FF0000"/>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None/>
            </a:pPr>
            <a:r>
              <a:t/>
            </a:r>
            <a:endParaRPr b="0" i="0" sz="2900" u="none" cap="none" strike="noStrike">
              <a:solidFill>
                <a:schemeClr val="dk1"/>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want something in the briefing, you must contact C/ Cruz-Garcia by Monday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Tuesday brief and Wednesday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Thursday brief</a:t>
            </a:r>
            <a:endParaRPr b="1" i="0" sz="2900" u="sng" cap="none" strike="noStrike">
              <a:solidFill>
                <a:schemeClr val="dk1"/>
              </a:solidFill>
              <a:latin typeface="Arial"/>
              <a:ea typeface="Arial"/>
              <a:cs typeface="Arial"/>
              <a:sym typeface="Arial"/>
            </a:endParaRPr>
          </a:p>
          <a:p>
            <a:pPr indent="0" lvl="0" marL="457200" marR="0" rtl="0" algn="l">
              <a:lnSpc>
                <a:spcPct val="90000"/>
              </a:lnSpc>
              <a:spcBef>
                <a:spcPts val="58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1066a9ddb5d_0_670"/>
          <p:cNvSpPr txBox="1"/>
          <p:nvPr/>
        </p:nvSpPr>
        <p:spPr>
          <a:xfrm>
            <a:off x="1641789" y="389438"/>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AFJROTC Mission</a:t>
            </a:r>
            <a:endParaRPr b="0" i="0" sz="1400" u="none" cap="none" strike="noStrike">
              <a:solidFill>
                <a:srgbClr val="000000"/>
              </a:solidFill>
              <a:latin typeface="Arial"/>
              <a:ea typeface="Arial"/>
              <a:cs typeface="Arial"/>
              <a:sym typeface="Arial"/>
            </a:endParaRPr>
          </a:p>
        </p:txBody>
      </p:sp>
      <p:pic>
        <p:nvPicPr>
          <p:cNvPr id="144" name="Google Shape;144;g1066a9ddb5d_0_670"/>
          <p:cNvPicPr preferRelativeResize="0"/>
          <p:nvPr/>
        </p:nvPicPr>
        <p:blipFill rotWithShape="1">
          <a:blip r:embed="rId3">
            <a:alphaModFix/>
          </a:blip>
          <a:srcRect b="0" l="0" r="0" t="0"/>
          <a:stretch/>
        </p:blipFill>
        <p:spPr>
          <a:xfrm>
            <a:off x="2012800" y="3812868"/>
            <a:ext cx="6117865" cy="1289416"/>
          </a:xfrm>
          <a:prstGeom prst="rect">
            <a:avLst/>
          </a:prstGeom>
          <a:noFill/>
          <a:ln>
            <a:noFill/>
          </a:ln>
        </p:spPr>
      </p:pic>
      <p:sp>
        <p:nvSpPr>
          <p:cNvPr id="145" name="Google Shape;145;g1066a9ddb5d_0_670"/>
          <p:cNvSpPr txBox="1"/>
          <p:nvPr/>
        </p:nvSpPr>
        <p:spPr>
          <a:xfrm>
            <a:off x="2012800" y="3882912"/>
            <a:ext cx="6749400" cy="1149300"/>
          </a:xfrm>
          <a:prstGeom prst="rect">
            <a:avLst/>
          </a:prstGeom>
          <a:noFill/>
          <a:ln>
            <a:noFill/>
          </a:ln>
          <a:effectLst>
            <a:outerShdw rotWithShape="0" algn="ctr" dir="2700000" dist="53882">
              <a:srgbClr val="000000"/>
            </a:outerShdw>
          </a:effectLst>
        </p:spPr>
        <p:txBody>
          <a:bodyPr anchorCtr="0" anchor="t" bIns="37575" lIns="75200" spcFirstLastPara="1" rIns="75200" wrap="square" tIns="37575">
            <a:noAutofit/>
          </a:bodyPr>
          <a:lstStyle/>
          <a:p>
            <a:pPr indent="0" lvl="0" marL="0" marR="0" rtl="0" algn="l">
              <a:lnSpc>
                <a:spcPct val="100000"/>
              </a:lnSpc>
              <a:spcBef>
                <a:spcPts val="0"/>
              </a:spcBef>
              <a:spcAft>
                <a:spcPts val="0"/>
              </a:spcAft>
              <a:buClr>
                <a:srgbClr val="000000"/>
              </a:buClr>
              <a:buSzPts val="2325"/>
              <a:buFont typeface="Arial"/>
              <a:buNone/>
            </a:pPr>
            <a:r>
              <a:rPr b="1" i="0" lang="en-US" sz="2325" u="none" cap="none" strike="noStrike">
                <a:solidFill>
                  <a:srgbClr val="FFFFFF"/>
                </a:solidFill>
                <a:latin typeface="Arial"/>
                <a:ea typeface="Arial"/>
                <a:cs typeface="Arial"/>
                <a:sym typeface="Arial"/>
              </a:rPr>
              <a:t>Mission:</a:t>
            </a:r>
            <a:endParaRPr b="0" i="0" sz="2325" u="none" cap="none" strike="noStrike">
              <a:solidFill>
                <a:srgbClr val="FFFFCC"/>
              </a:solidFill>
              <a:latin typeface="Arial"/>
              <a:ea typeface="Arial"/>
              <a:cs typeface="Arial"/>
              <a:sym typeface="Arial"/>
            </a:endParaRPr>
          </a:p>
        </p:txBody>
      </p:sp>
      <p:sp>
        <p:nvSpPr>
          <p:cNvPr id="146" name="Google Shape;146;g1066a9ddb5d_0_670"/>
          <p:cNvSpPr txBox="1"/>
          <p:nvPr/>
        </p:nvSpPr>
        <p:spPr>
          <a:xfrm>
            <a:off x="1681758" y="5179882"/>
            <a:ext cx="6756900" cy="1518000"/>
          </a:xfrm>
          <a:prstGeom prst="rect">
            <a:avLst/>
          </a:prstGeom>
          <a:gradFill>
            <a:gsLst>
              <a:gs pos="0">
                <a:srgbClr val="23238F"/>
              </a:gs>
              <a:gs pos="50000">
                <a:srgbClr val="3333CC"/>
              </a:gs>
              <a:gs pos="100000">
                <a:srgbClr val="23238F"/>
              </a:gs>
            </a:gsLst>
            <a:lin ang="5400012" scaled="0"/>
          </a:gradFill>
          <a:ln>
            <a:noFill/>
          </a:ln>
        </p:spPr>
        <p:txBody>
          <a:bodyPr anchorCtr="0" anchor="t" bIns="37600" lIns="75225" spcFirstLastPara="1" rIns="75225" wrap="square" tIns="37600">
            <a:noAutofit/>
          </a:bodyPr>
          <a:lstStyle/>
          <a:p>
            <a:pPr indent="0" lvl="0" marL="0" marR="0" rtl="0" algn="ctr">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 Goals:</a:t>
            </a:r>
            <a:endParaRPr b="1" i="0" sz="1950" u="none" cap="none" strike="noStrike">
              <a:solidFill>
                <a:srgbClr val="FFFFFF"/>
              </a:solidFill>
              <a:latin typeface="Arial"/>
              <a:ea typeface="Arial"/>
              <a:cs typeface="Arial"/>
              <a:sym typeface="Arial"/>
            </a:endParaRPr>
          </a:p>
          <a:p>
            <a:pPr indent="0" lvl="0" marL="0" marR="0" rtl="0" algn="ctr">
              <a:lnSpc>
                <a:spcPct val="100000"/>
              </a:lnSpc>
              <a:spcBef>
                <a:spcPts val="488"/>
              </a:spcBef>
              <a:spcAft>
                <a:spcPts val="0"/>
              </a:spcAft>
              <a:buClr>
                <a:srgbClr val="000000"/>
              </a:buClr>
              <a:buSzPts val="1950"/>
              <a:buFont typeface="Arial"/>
              <a:buNone/>
            </a:pPr>
            <a:r>
              <a:t/>
            </a:r>
            <a:endParaRPr b="1" i="0" sz="1950" u="none" cap="none" strike="noStrike">
              <a:solidFill>
                <a:srgbClr val="FFFFFF"/>
              </a:solidFill>
              <a:latin typeface="Arial"/>
              <a:ea typeface="Arial"/>
              <a:cs typeface="Arial"/>
              <a:sym typeface="Arial"/>
            </a:endParaRPr>
          </a:p>
        </p:txBody>
      </p:sp>
      <p:pic>
        <p:nvPicPr>
          <p:cNvPr descr="Image result for afjrotc patch" id="147" name="Google Shape;147;g1066a9ddb5d_0_670"/>
          <p:cNvPicPr preferRelativeResize="0"/>
          <p:nvPr/>
        </p:nvPicPr>
        <p:blipFill rotWithShape="1">
          <a:blip r:embed="rId4">
            <a:alphaModFix/>
          </a:blip>
          <a:srcRect b="0" l="0" r="0" t="0"/>
          <a:stretch/>
        </p:blipFill>
        <p:spPr>
          <a:xfrm>
            <a:off x="3923395" y="1613202"/>
            <a:ext cx="2136309" cy="2122067"/>
          </a:xfrm>
          <a:prstGeom prst="rect">
            <a:avLst/>
          </a:prstGeom>
          <a:noFill/>
          <a:ln>
            <a:noFill/>
          </a:ln>
        </p:spPr>
      </p:pic>
      <p:sp>
        <p:nvSpPr>
          <p:cNvPr id="148" name="Google Shape;148;g1066a9ddb5d_0_670"/>
          <p:cNvSpPr txBox="1"/>
          <p:nvPr/>
        </p:nvSpPr>
        <p:spPr>
          <a:xfrm>
            <a:off x="3318957" y="5487774"/>
            <a:ext cx="49479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Instill Values Of Citizenship,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9" name="Google Shape;149;g1066a9ddb5d_0_670"/>
          <p:cNvSpPr txBox="1"/>
          <p:nvPr/>
        </p:nvSpPr>
        <p:spPr>
          <a:xfrm>
            <a:off x="2050413" y="3873475"/>
            <a:ext cx="6117900" cy="116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330"/>
              <a:buFont typeface="Arial"/>
              <a:buNone/>
            </a:pPr>
            <a:r>
              <a:rPr b="1" i="0" lang="en-US" sz="2330" u="none" cap="none" strike="noStrike">
                <a:solidFill>
                  <a:srgbClr val="FFFFFF"/>
                </a:solidFill>
                <a:latin typeface="Arial"/>
                <a:ea typeface="Arial"/>
                <a:cs typeface="Arial"/>
                <a:sym typeface="Arial"/>
              </a:rPr>
              <a:t>	         Develop citizens of character dedicated to serving their nation and community</a:t>
            </a:r>
            <a:endParaRPr b="0" i="0" sz="2330" u="none" cap="none" strike="noStrike">
              <a:solidFill>
                <a:schemeClr val="dk1"/>
              </a:solidFill>
              <a:latin typeface="Calibri"/>
              <a:ea typeface="Calibri"/>
              <a:cs typeface="Calibri"/>
              <a:sym typeface="Calibri"/>
            </a:endParaRPr>
          </a:p>
        </p:txBody>
      </p:sp>
      <p:sp>
        <p:nvSpPr>
          <p:cNvPr id="150" name="Google Shape;150;g1066a9ddb5d_0_670"/>
          <p:cNvSpPr txBox="1"/>
          <p:nvPr/>
        </p:nvSpPr>
        <p:spPr>
          <a:xfrm>
            <a:off x="3318957" y="5900079"/>
            <a:ext cx="58122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Service To The United States,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1" name="Google Shape;151;g1066a9ddb5d_0_670"/>
          <p:cNvSpPr txBox="1"/>
          <p:nvPr/>
        </p:nvSpPr>
        <p:spPr>
          <a:xfrm>
            <a:off x="1893299" y="6295869"/>
            <a:ext cx="76086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Personal Responsibility/Sense Of Accomplishment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20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animEffect filter="fade" transition="in">
                                      <p:cBhvr>
                                        <p:cTn dur="500"/>
                                        <p:tgtEl>
                                          <p:spTgt spid="1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animEffect filter="fade" transition="in">
                                      <p:cBhvr>
                                        <p:cTn dur="500"/>
                                        <p:tgtEl>
                                          <p:spTgt spid="14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0" st="0"/>
                                            </p:txEl>
                                          </p:spTgt>
                                        </p:tgtEl>
                                        <p:attrNameLst>
                                          <p:attrName>style.visibility</p:attrName>
                                        </p:attrNameLst>
                                      </p:cBhvr>
                                      <p:to>
                                        <p:strVal val="visible"/>
                                      </p:to>
                                    </p:set>
                                    <p:animEffect filter="fade" transition="in">
                                      <p:cBhvr>
                                        <p:cTn dur="2000"/>
                                        <p:tgtEl>
                                          <p:spTgt spid="15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1" st="1"/>
                                            </p:txEl>
                                          </p:spTgt>
                                        </p:tgtEl>
                                        <p:attrNameLst>
                                          <p:attrName>style.visibility</p:attrName>
                                        </p:attrNameLst>
                                      </p:cBhvr>
                                      <p:to>
                                        <p:strVal val="visible"/>
                                      </p:to>
                                    </p:set>
                                    <p:animEffect filter="fade" transition="in">
                                      <p:cBhvr>
                                        <p:cTn dur="2000"/>
                                        <p:tgtEl>
                                          <p:spTgt spid="15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0" st="0"/>
                                            </p:txEl>
                                          </p:spTgt>
                                        </p:tgtEl>
                                        <p:attrNameLst>
                                          <p:attrName>style.visibility</p:attrName>
                                        </p:attrNameLst>
                                      </p:cBhvr>
                                      <p:to>
                                        <p:strVal val="visible"/>
                                      </p:to>
                                    </p:set>
                                    <p:animEffect filter="fade" transition="in">
                                      <p:cBhvr>
                                        <p:cTn dur="1822"/>
                                        <p:tgtEl>
                                          <p:spTgt spid="1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1" st="1"/>
                                            </p:txEl>
                                          </p:spTgt>
                                        </p:tgtEl>
                                        <p:attrNameLst>
                                          <p:attrName>style.visibility</p:attrName>
                                        </p:attrNameLst>
                                      </p:cBhvr>
                                      <p:to>
                                        <p:strVal val="visible"/>
                                      </p:to>
                                    </p:set>
                                    <p:animEffect filter="fade" transition="in">
                                      <p:cBhvr>
                                        <p:cTn dur="1822"/>
                                        <p:tgtEl>
                                          <p:spTgt spid="151">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f9758be2c3_0_339"/>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Chain of Command</a:t>
            </a:r>
            <a:endParaRPr/>
          </a:p>
        </p:txBody>
      </p:sp>
      <p:sp>
        <p:nvSpPr>
          <p:cNvPr id="157" name="Google Shape;157;gf9758be2c3_0_339"/>
          <p:cNvSpPr txBox="1"/>
          <p:nvPr/>
        </p:nvSpPr>
        <p:spPr>
          <a:xfrm>
            <a:off x="156175" y="1517650"/>
            <a:ext cx="9821400" cy="5365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Commander in Chief: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Def: </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AF:</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CSAF (Acting):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AETC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AU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Holm Center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Director, AFJROTC: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SASI: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Group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Deputy Group CC:</a:t>
            </a:r>
            <a:endParaRPr b="1" i="0" sz="3200" u="none" cap="none" strike="noStrike">
              <a:solidFill>
                <a:srgbClr val="666666"/>
              </a:solidFill>
              <a:latin typeface="Arial"/>
              <a:ea typeface="Arial"/>
              <a:cs typeface="Arial"/>
              <a:sym typeface="Arial"/>
            </a:endParaRPr>
          </a:p>
        </p:txBody>
      </p:sp>
      <p:sp>
        <p:nvSpPr>
          <p:cNvPr id="158" name="Google Shape;158;gf9758be2c3_0_339"/>
          <p:cNvSpPr/>
          <p:nvPr/>
        </p:nvSpPr>
        <p:spPr>
          <a:xfrm>
            <a:off x="4123175" y="1525300"/>
            <a:ext cx="62073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President Joseph R. Biden Jr. </a:t>
            </a:r>
            <a:endParaRPr b="0" i="0" sz="3200" u="none" cap="none" strike="noStrike">
              <a:solidFill>
                <a:srgbClr val="FF0000"/>
              </a:solidFill>
              <a:latin typeface="Arial"/>
              <a:ea typeface="Arial"/>
              <a:cs typeface="Arial"/>
              <a:sym typeface="Arial"/>
            </a:endParaRPr>
          </a:p>
        </p:txBody>
      </p:sp>
      <p:sp>
        <p:nvSpPr>
          <p:cNvPr id="159" name="Google Shape;159;gf9758be2c3_0_339"/>
          <p:cNvSpPr/>
          <p:nvPr/>
        </p:nvSpPr>
        <p:spPr>
          <a:xfrm>
            <a:off x="1787875" y="2001650"/>
            <a:ext cx="5410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Lloyd Austin</a:t>
            </a:r>
            <a:endParaRPr b="0" i="0" sz="1400" u="none" cap="none" strike="noStrike">
              <a:solidFill>
                <a:srgbClr val="FF0000"/>
              </a:solidFill>
              <a:latin typeface="Arial"/>
              <a:ea typeface="Arial"/>
              <a:cs typeface="Arial"/>
              <a:sym typeface="Arial"/>
            </a:endParaRPr>
          </a:p>
        </p:txBody>
      </p:sp>
      <p:sp>
        <p:nvSpPr>
          <p:cNvPr id="160" name="Google Shape;160;gf9758be2c3_0_339"/>
          <p:cNvSpPr/>
          <p:nvPr/>
        </p:nvSpPr>
        <p:spPr>
          <a:xfrm>
            <a:off x="1649025" y="2493550"/>
            <a:ext cx="55494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Frank Kendall</a:t>
            </a:r>
            <a:endParaRPr b="0" i="0" sz="3200" u="none" cap="none" strike="noStrike">
              <a:solidFill>
                <a:srgbClr val="FF0000"/>
              </a:solidFill>
              <a:latin typeface="Arial"/>
              <a:ea typeface="Arial"/>
              <a:cs typeface="Arial"/>
              <a:sym typeface="Arial"/>
            </a:endParaRPr>
          </a:p>
        </p:txBody>
      </p:sp>
      <p:sp>
        <p:nvSpPr>
          <p:cNvPr id="161" name="Google Shape;161;gf9758be2c3_0_339"/>
          <p:cNvSpPr txBox="1"/>
          <p:nvPr/>
        </p:nvSpPr>
        <p:spPr>
          <a:xfrm>
            <a:off x="1315416" y="5435796"/>
            <a:ext cx="7065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Colonel Micheal Carrizales</a:t>
            </a:r>
            <a:endParaRPr b="1" i="0" sz="3200" u="none" cap="none" strike="noStrike">
              <a:solidFill>
                <a:srgbClr val="FF0000"/>
              </a:solidFill>
              <a:latin typeface="Arial"/>
              <a:ea typeface="Arial"/>
              <a:cs typeface="Arial"/>
              <a:sym typeface="Arial"/>
            </a:endParaRPr>
          </a:p>
        </p:txBody>
      </p:sp>
      <p:sp>
        <p:nvSpPr>
          <p:cNvPr id="162" name="Google Shape;162;gf9758be2c3_0_339"/>
          <p:cNvSpPr txBox="1"/>
          <p:nvPr/>
        </p:nvSpPr>
        <p:spPr>
          <a:xfrm>
            <a:off x="3051124" y="2982075"/>
            <a:ext cx="5634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 Gen David Allvin</a:t>
            </a:r>
            <a:endParaRPr b="0" i="0" sz="1400" u="none" cap="none" strike="noStrike">
              <a:solidFill>
                <a:srgbClr val="FF0000"/>
              </a:solidFill>
              <a:latin typeface="Arial"/>
              <a:ea typeface="Arial"/>
              <a:cs typeface="Arial"/>
              <a:sym typeface="Arial"/>
            </a:endParaRPr>
          </a:p>
        </p:txBody>
      </p:sp>
      <p:sp>
        <p:nvSpPr>
          <p:cNvPr id="163" name="Google Shape;163;gf9758be2c3_0_339"/>
          <p:cNvSpPr txBox="1"/>
          <p:nvPr/>
        </p:nvSpPr>
        <p:spPr>
          <a:xfrm>
            <a:off x="2216524" y="3472763"/>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Brian S. Robinson</a:t>
            </a:r>
            <a:endParaRPr b="1" i="0" sz="3200" u="none" cap="none" strike="noStrike">
              <a:solidFill>
                <a:srgbClr val="FF0000"/>
              </a:solidFill>
              <a:latin typeface="Arial"/>
              <a:ea typeface="Arial"/>
              <a:cs typeface="Arial"/>
              <a:sym typeface="Arial"/>
            </a:endParaRPr>
          </a:p>
        </p:txBody>
      </p:sp>
      <p:sp>
        <p:nvSpPr>
          <p:cNvPr id="164" name="Google Shape;164;gf9758be2c3_0_339"/>
          <p:cNvSpPr txBox="1"/>
          <p:nvPr/>
        </p:nvSpPr>
        <p:spPr>
          <a:xfrm>
            <a:off x="1727629" y="3962828"/>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Andrea D. Tullos</a:t>
            </a:r>
            <a:endParaRPr b="0" i="0" sz="3200" u="none" cap="none" strike="noStrike">
              <a:solidFill>
                <a:srgbClr val="FF0000"/>
              </a:solidFill>
              <a:latin typeface="Calibri"/>
              <a:ea typeface="Calibri"/>
              <a:cs typeface="Calibri"/>
              <a:sym typeface="Calibri"/>
            </a:endParaRPr>
          </a:p>
        </p:txBody>
      </p:sp>
      <p:sp>
        <p:nvSpPr>
          <p:cNvPr id="165" name="Google Shape;165;gf9758be2c3_0_339"/>
          <p:cNvSpPr txBox="1"/>
          <p:nvPr/>
        </p:nvSpPr>
        <p:spPr>
          <a:xfrm>
            <a:off x="3554501" y="4454288"/>
            <a:ext cx="6565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Brig Gen Houston R. Cantwell</a:t>
            </a:r>
            <a:endParaRPr b="0" i="0" sz="3200" u="none" cap="none" strike="noStrike">
              <a:solidFill>
                <a:srgbClr val="FF0000"/>
              </a:solidFill>
              <a:latin typeface="Calibri"/>
              <a:ea typeface="Calibri"/>
              <a:cs typeface="Calibri"/>
              <a:sym typeface="Calibri"/>
            </a:endParaRPr>
          </a:p>
        </p:txBody>
      </p:sp>
      <p:sp>
        <p:nvSpPr>
          <p:cNvPr id="166" name="Google Shape;166;gf9758be2c3_0_339"/>
          <p:cNvSpPr txBox="1"/>
          <p:nvPr/>
        </p:nvSpPr>
        <p:spPr>
          <a:xfrm>
            <a:off x="4123173" y="4935756"/>
            <a:ext cx="5145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Col Johnny R. McGonigal</a:t>
            </a:r>
            <a:endParaRPr b="0" i="0" sz="3200" u="none" cap="none" strike="noStrike">
              <a:solidFill>
                <a:srgbClr val="FF0000"/>
              </a:solidFill>
              <a:latin typeface="Calibri"/>
              <a:ea typeface="Calibri"/>
              <a:cs typeface="Calibri"/>
              <a:sym typeface="Calibri"/>
            </a:endParaRPr>
          </a:p>
        </p:txBody>
      </p:sp>
      <p:sp>
        <p:nvSpPr>
          <p:cNvPr id="167" name="Google Shape;167;gf9758be2c3_0_339"/>
          <p:cNvSpPr txBox="1"/>
          <p:nvPr/>
        </p:nvSpPr>
        <p:spPr>
          <a:xfrm>
            <a:off x="2077024" y="5908675"/>
            <a:ext cx="9651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C/ Major Aidan Bernhard</a:t>
            </a:r>
            <a:endParaRPr b="1" i="0" sz="3200" u="none" cap="none" strike="noStrike">
              <a:solidFill>
                <a:srgbClr val="FF0000"/>
              </a:solidFill>
              <a:latin typeface="Arial"/>
              <a:ea typeface="Arial"/>
              <a:cs typeface="Arial"/>
              <a:sym typeface="Arial"/>
            </a:endParaRPr>
          </a:p>
        </p:txBody>
      </p:sp>
      <p:sp>
        <p:nvSpPr>
          <p:cNvPr id="168" name="Google Shape;168;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69" name="Google Shape;169;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70" name="Google Shape;170;gf9758be2c3_0_339"/>
          <p:cNvSpPr txBox="1"/>
          <p:nvPr/>
        </p:nvSpPr>
        <p:spPr>
          <a:xfrm>
            <a:off x="3691274" y="6417300"/>
            <a:ext cx="91113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 1st Lieutenant </a:t>
            </a:r>
            <a:r>
              <a:rPr b="1" i="0" lang="en-US" sz="3200" u="none" cap="none" strike="noStrike">
                <a:solidFill>
                  <a:srgbClr val="FF0000"/>
                </a:solidFill>
                <a:highlight>
                  <a:srgbClr val="FFFFFF"/>
                </a:highlight>
                <a:latin typeface="Arial"/>
                <a:ea typeface="Arial"/>
                <a:cs typeface="Arial"/>
                <a:sym typeface="Arial"/>
              </a:rPr>
              <a:t>Antonio Torre</a:t>
            </a:r>
            <a:endParaRPr b="1" i="0" sz="3200" u="none" cap="none" strike="noStrik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0" st="0"/>
                                            </p:txEl>
                                          </p:spTgt>
                                        </p:tgtEl>
                                        <p:attrNameLst>
                                          <p:attrName>style.visibility</p:attrName>
                                        </p:attrNameLst>
                                      </p:cBhvr>
                                      <p:to>
                                        <p:strVal val="visible"/>
                                      </p:to>
                                    </p:set>
                                    <p:animEffect filter="fade" transition="in">
                                      <p:cBhvr>
                                        <p:cTn dur="1822"/>
                                        <p:tgtEl>
                                          <p:spTgt spid="1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0" st="0"/>
                                            </p:txEl>
                                          </p:spTgt>
                                        </p:tgtEl>
                                        <p:attrNameLst>
                                          <p:attrName>style.visibility</p:attrName>
                                        </p:attrNameLst>
                                      </p:cBhvr>
                                      <p:to>
                                        <p:strVal val="visible"/>
                                      </p:to>
                                    </p:set>
                                    <p:animEffect filter="fade" transition="in">
                                      <p:cBhvr>
                                        <p:cTn dur="1822"/>
                                        <p:tgtEl>
                                          <p:spTgt spid="1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822"/>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822"/>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822"/>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822"/>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822"/>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0" st="0"/>
                                            </p:txEl>
                                          </p:spTgt>
                                        </p:tgtEl>
                                        <p:attrNameLst>
                                          <p:attrName>style.visibility</p:attrName>
                                        </p:attrNameLst>
                                      </p:cBhvr>
                                      <p:to>
                                        <p:strVal val="visible"/>
                                      </p:to>
                                    </p:set>
                                    <p:animEffect filter="fade" transition="in">
                                      <p:cBhvr>
                                        <p:cTn dur="1822"/>
                                        <p:tgtEl>
                                          <p:spTgt spid="16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822"/>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822"/>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286ece048e0_0_0"/>
          <p:cNvSpPr txBox="1"/>
          <p:nvPr>
            <p:ph type="title"/>
          </p:nvPr>
        </p:nvSpPr>
        <p:spPr>
          <a:xfrm>
            <a:off x="695771" y="-10"/>
            <a:ext cx="8728800" cy="146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4000">
                <a:solidFill>
                  <a:srgbClr val="002060"/>
                </a:solidFill>
                <a:latin typeface="Arial"/>
                <a:ea typeface="Arial"/>
                <a:cs typeface="Arial"/>
                <a:sym typeface="Arial"/>
              </a:rPr>
              <a:t>Athletic Clearance</a:t>
            </a:r>
            <a:endParaRPr b="1" sz="4000">
              <a:solidFill>
                <a:srgbClr val="002060"/>
              </a:solidFill>
              <a:latin typeface="Arial"/>
              <a:ea typeface="Arial"/>
              <a:cs typeface="Arial"/>
              <a:sym typeface="Arial"/>
            </a:endParaRPr>
          </a:p>
        </p:txBody>
      </p:sp>
      <p:sp>
        <p:nvSpPr>
          <p:cNvPr id="177" name="Google Shape;177;g286ece048e0_0_0"/>
          <p:cNvSpPr txBox="1"/>
          <p:nvPr>
            <p:ph idx="1" type="body"/>
          </p:nvPr>
        </p:nvSpPr>
        <p:spPr>
          <a:xfrm>
            <a:off x="-25" y="1725937"/>
            <a:ext cx="10120200" cy="5469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sz="2900">
                <a:latin typeface="Roboto"/>
                <a:ea typeface="Roboto"/>
                <a:cs typeface="Roboto"/>
                <a:sym typeface="Roboto"/>
              </a:rPr>
              <a:t>These Cadets below are missing the Athletic Clearance:</a:t>
            </a:r>
            <a:endParaRPr b="1" sz="2900">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Aguilar - Bravo	       Mezime - Delta		Almodovar-Charlie</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Bermudez - Alpha	  Osoria - Charlie</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Ceballos - Charlie	  Palacios - Foxtrot</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Damuth - Alpha		  Parboo - Alpha</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DeSilva - Charlie		  Rosario - Delta</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Doyle - Alpha			  Vazquez- Charlie</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Hibbert - Foxtrot	  Weidner - Alpha</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Madera - Bravo		 James- Golf</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b="1" lang="en-US" sz="3800" u="sng">
                <a:solidFill>
                  <a:srgbClr val="1155CC"/>
                </a:solidFill>
                <a:highlight>
                  <a:srgbClr val="FFFFFF"/>
                </a:highlight>
                <a:latin typeface="Roboto"/>
                <a:ea typeface="Roboto"/>
                <a:cs typeface="Roboto"/>
                <a:sym typeface="Roboto"/>
                <a:hlinkClick r:id="rId3">
                  <a:extLst>
                    <a:ext uri="{A12FA001-AC4F-418D-AE19-62706E023703}">
                      <ahyp:hlinkClr val="tx"/>
                    </a:ext>
                  </a:extLst>
                </a:hlinkClick>
              </a:rPr>
              <a:t>https://athleticclearance.fhsaahome.org/</a:t>
            </a:r>
            <a:r>
              <a:rPr b="1" lang="en-US" sz="3800">
                <a:solidFill>
                  <a:srgbClr val="444444"/>
                </a:solidFill>
                <a:highlight>
                  <a:srgbClr val="FFFFFF"/>
                </a:highlight>
                <a:latin typeface="Roboto"/>
                <a:ea typeface="Roboto"/>
                <a:cs typeface="Roboto"/>
                <a:sym typeface="Roboto"/>
              </a:rPr>
              <a:t> </a:t>
            </a:r>
            <a:endParaRPr b="1" sz="3800">
              <a:solidFill>
                <a:srgbClr val="FF0000"/>
              </a:solidFill>
              <a:highlight>
                <a:srgbClr val="FFFFFF"/>
              </a:highlight>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28842553827_0_126"/>
          <p:cNvSpPr txBox="1"/>
          <p:nvPr>
            <p:ph type="title"/>
          </p:nvPr>
        </p:nvSpPr>
        <p:spPr>
          <a:xfrm>
            <a:off x="695771" y="-10"/>
            <a:ext cx="8728800" cy="146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4000">
                <a:solidFill>
                  <a:srgbClr val="002060"/>
                </a:solidFill>
                <a:latin typeface="Arial"/>
                <a:ea typeface="Arial"/>
                <a:cs typeface="Arial"/>
                <a:sym typeface="Arial"/>
              </a:rPr>
              <a:t>PT Makeups</a:t>
            </a:r>
            <a:endParaRPr b="1" sz="4000">
              <a:solidFill>
                <a:srgbClr val="002060"/>
              </a:solidFill>
              <a:latin typeface="Arial"/>
              <a:ea typeface="Arial"/>
              <a:cs typeface="Arial"/>
              <a:sym typeface="Arial"/>
            </a:endParaRPr>
          </a:p>
        </p:txBody>
      </p:sp>
      <p:sp>
        <p:nvSpPr>
          <p:cNvPr id="184" name="Google Shape;184;g28842553827_0_126"/>
          <p:cNvSpPr txBox="1"/>
          <p:nvPr>
            <p:ph idx="1" type="body"/>
          </p:nvPr>
        </p:nvSpPr>
        <p:spPr>
          <a:xfrm>
            <a:off x="-25" y="1725937"/>
            <a:ext cx="10120200" cy="5469000"/>
          </a:xfrm>
          <a:prstGeom prst="rect">
            <a:avLst/>
          </a:prstGeom>
          <a:noFill/>
          <a:ln>
            <a:noFill/>
          </a:ln>
        </p:spPr>
        <p:txBody>
          <a:bodyPr anchorCtr="0" anchor="t" bIns="45700" lIns="91425" spcFirstLastPara="1" rIns="91425" wrap="square" tIns="45700">
            <a:noAutofit/>
          </a:bodyPr>
          <a:lstStyle/>
          <a:p>
            <a:pPr indent="0" lvl="0" marL="0" rtl="0" algn="l">
              <a:lnSpc>
                <a:spcPct val="138000"/>
              </a:lnSpc>
              <a:spcBef>
                <a:spcPts val="0"/>
              </a:spcBef>
              <a:spcAft>
                <a:spcPts val="0"/>
              </a:spcAft>
              <a:buClr>
                <a:schemeClr val="dk1"/>
              </a:buClr>
              <a:buSzPts val="1100"/>
              <a:buFont typeface="Arial"/>
              <a:buNone/>
            </a:pPr>
            <a:r>
              <a:rPr lang="en-US" sz="2900">
                <a:latin typeface="Arial"/>
                <a:ea typeface="Arial"/>
                <a:cs typeface="Arial"/>
                <a:sym typeface="Arial"/>
              </a:rPr>
              <a:t>Sign up here for the PT makeups or on Canvas</a:t>
            </a:r>
            <a:endParaRPr sz="2900">
              <a:latin typeface="Arial"/>
              <a:ea typeface="Arial"/>
              <a:cs typeface="Arial"/>
              <a:sym typeface="Arial"/>
            </a:endParaRPr>
          </a:p>
          <a:p>
            <a:pPr indent="0" lvl="0" marL="0" rtl="0" algn="l">
              <a:lnSpc>
                <a:spcPct val="138000"/>
              </a:lnSpc>
              <a:spcBef>
                <a:spcPts val="0"/>
              </a:spcBef>
              <a:spcAft>
                <a:spcPts val="0"/>
              </a:spcAft>
              <a:buSzPts val="1800"/>
              <a:buNone/>
            </a:pPr>
            <a:r>
              <a:rPr b="1" lang="en-US" sz="2900" u="sng">
                <a:solidFill>
                  <a:schemeClr val="hlink"/>
                </a:solidFill>
                <a:highlight>
                  <a:schemeClr val="lt1"/>
                </a:highlight>
                <a:latin typeface="Arial"/>
                <a:ea typeface="Arial"/>
                <a:cs typeface="Arial"/>
                <a:sym typeface="Arial"/>
                <a:hlinkClick r:id="rId3"/>
              </a:rPr>
              <a:t>https://tinyurl.com/PT2324</a:t>
            </a:r>
            <a:r>
              <a:rPr b="1" lang="en-US" sz="2900">
                <a:highlight>
                  <a:schemeClr val="lt1"/>
                </a:highlight>
                <a:latin typeface="Arial"/>
                <a:ea typeface="Arial"/>
                <a:cs typeface="Arial"/>
                <a:sym typeface="Arial"/>
              </a:rPr>
              <a:t> </a:t>
            </a:r>
            <a:endParaRPr b="1" sz="2900">
              <a:latin typeface="Arial"/>
              <a:ea typeface="Arial"/>
              <a:cs typeface="Arial"/>
              <a:sym typeface="Arial"/>
            </a:endParaRPr>
          </a:p>
          <a:p>
            <a:pPr indent="0" lvl="0" marL="0" rtl="0" algn="l">
              <a:lnSpc>
                <a:spcPct val="138000"/>
              </a:lnSpc>
              <a:spcBef>
                <a:spcPts val="0"/>
              </a:spcBef>
              <a:spcAft>
                <a:spcPts val="0"/>
              </a:spcAft>
              <a:buClr>
                <a:schemeClr val="dk1"/>
              </a:buClr>
              <a:buSzPts val="1100"/>
              <a:buFont typeface="Arial"/>
              <a:buNone/>
            </a:pPr>
            <a:r>
              <a:t/>
            </a:r>
            <a:endParaRPr sz="2900">
              <a:latin typeface="Arial"/>
              <a:ea typeface="Arial"/>
              <a:cs typeface="Arial"/>
              <a:sym typeface="Arial"/>
            </a:endParaRPr>
          </a:p>
          <a:p>
            <a:pPr indent="0" lvl="0" marL="0" rtl="0" algn="l">
              <a:lnSpc>
                <a:spcPct val="100000"/>
              </a:lnSpc>
              <a:spcBef>
                <a:spcPts val="0"/>
              </a:spcBef>
              <a:spcAft>
                <a:spcPts val="0"/>
              </a:spcAft>
              <a:buSzPts val="1800"/>
              <a:buNone/>
            </a:pPr>
            <a:r>
              <a:t/>
            </a:r>
            <a:endParaRPr sz="2900">
              <a:latin typeface="Arial"/>
              <a:ea typeface="Arial"/>
              <a:cs typeface="Arial"/>
              <a:sym typeface="Arial"/>
            </a:endParaRPr>
          </a:p>
          <a:p>
            <a:pPr indent="0" lvl="0" marL="0" rtl="0" algn="l">
              <a:lnSpc>
                <a:spcPct val="100000"/>
              </a:lnSpc>
              <a:spcBef>
                <a:spcPts val="0"/>
              </a:spcBef>
              <a:spcAft>
                <a:spcPts val="0"/>
              </a:spcAft>
              <a:buSzPts val="1800"/>
              <a:buNone/>
            </a:pPr>
            <a:r>
              <a:t/>
            </a:r>
            <a:endParaRPr sz="2900">
              <a:latin typeface="Arial"/>
              <a:ea typeface="Arial"/>
              <a:cs typeface="Arial"/>
              <a:sym typeface="Arial"/>
            </a:endParaRPr>
          </a:p>
          <a:p>
            <a:pPr indent="0" lvl="0" marL="0" rtl="0" algn="l">
              <a:lnSpc>
                <a:spcPct val="100000"/>
              </a:lnSpc>
              <a:spcBef>
                <a:spcPts val="0"/>
              </a:spcBef>
              <a:spcAft>
                <a:spcPts val="0"/>
              </a:spcAft>
              <a:buSzPts val="1800"/>
              <a:buNone/>
            </a:pPr>
            <a:r>
              <a:t/>
            </a:r>
            <a:endParaRPr sz="2900">
              <a:latin typeface="Arial"/>
              <a:ea typeface="Arial"/>
              <a:cs typeface="Arial"/>
              <a:sym typeface="Arial"/>
            </a:endParaRPr>
          </a:p>
          <a:p>
            <a:pPr indent="0" lvl="0" marL="0" rtl="0" algn="l">
              <a:lnSpc>
                <a:spcPct val="100000"/>
              </a:lnSpc>
              <a:spcBef>
                <a:spcPts val="0"/>
              </a:spcBef>
              <a:spcAft>
                <a:spcPts val="0"/>
              </a:spcAft>
              <a:buSzPts val="1800"/>
              <a:buNone/>
            </a:pPr>
            <a:r>
              <a:t/>
            </a:r>
            <a:endParaRPr sz="2900">
              <a:latin typeface="Arial"/>
              <a:ea typeface="Arial"/>
              <a:cs typeface="Arial"/>
              <a:sym typeface="Arial"/>
            </a:endParaRPr>
          </a:p>
          <a:p>
            <a:pPr indent="0" lvl="0" marL="0" rtl="0" algn="l">
              <a:lnSpc>
                <a:spcPct val="100000"/>
              </a:lnSpc>
              <a:spcBef>
                <a:spcPts val="0"/>
              </a:spcBef>
              <a:spcAft>
                <a:spcPts val="0"/>
              </a:spcAft>
              <a:buSzPts val="1800"/>
              <a:buNone/>
            </a:pPr>
            <a:r>
              <a:rPr lang="en-US" sz="2900">
                <a:highlight>
                  <a:srgbClr val="FFFF00"/>
                </a:highlight>
                <a:latin typeface="Arial"/>
                <a:ea typeface="Arial"/>
                <a:cs typeface="Arial"/>
                <a:sym typeface="Arial"/>
              </a:rPr>
              <a:t>For any questions, comments or concerns contact  </a:t>
            </a:r>
            <a:endParaRPr sz="2900">
              <a:highlight>
                <a:srgbClr val="FFFF00"/>
              </a:highlight>
              <a:latin typeface="Arial"/>
              <a:ea typeface="Arial"/>
              <a:cs typeface="Arial"/>
              <a:sym typeface="Arial"/>
            </a:endParaRPr>
          </a:p>
          <a:p>
            <a:pPr indent="0" lvl="0" marL="0" rtl="0" algn="l">
              <a:lnSpc>
                <a:spcPct val="100000"/>
              </a:lnSpc>
              <a:spcBef>
                <a:spcPts val="0"/>
              </a:spcBef>
              <a:spcAft>
                <a:spcPts val="0"/>
              </a:spcAft>
              <a:buSzPts val="1800"/>
              <a:buNone/>
            </a:pPr>
            <a:r>
              <a:rPr b="1" lang="en-US" sz="2900">
                <a:latin typeface="Arial"/>
                <a:ea typeface="Arial"/>
                <a:cs typeface="Arial"/>
                <a:sym typeface="Arial"/>
              </a:rPr>
              <a:t>C/SSgt Michael Romeu @</a:t>
            </a:r>
            <a:r>
              <a:rPr b="1" lang="en-US" sz="2900" u="sng">
                <a:solidFill>
                  <a:schemeClr val="hlink"/>
                </a:solidFill>
                <a:latin typeface="Arial"/>
                <a:ea typeface="Arial"/>
                <a:cs typeface="Arial"/>
                <a:sym typeface="Arial"/>
                <a:hlinkClick r:id="rId4"/>
              </a:rPr>
              <a:t>4804278080@students.ocps.net</a:t>
            </a:r>
            <a:r>
              <a:rPr b="1" lang="en-US" sz="2900">
                <a:latin typeface="Arial"/>
                <a:ea typeface="Arial"/>
                <a:cs typeface="Arial"/>
                <a:sym typeface="Arial"/>
              </a:rPr>
              <a:t> and 407-790-9996</a:t>
            </a:r>
            <a:endParaRPr b="1" sz="2900">
              <a:latin typeface="Arial"/>
              <a:ea typeface="Arial"/>
              <a:cs typeface="Arial"/>
              <a:sym typeface="Arial"/>
            </a:endParaRPr>
          </a:p>
          <a:p>
            <a:pPr indent="0" lvl="0" marL="0" rtl="0" algn="l">
              <a:lnSpc>
                <a:spcPct val="100000"/>
              </a:lnSpc>
              <a:spcBef>
                <a:spcPts val="0"/>
              </a:spcBef>
              <a:spcAft>
                <a:spcPts val="0"/>
              </a:spcAft>
              <a:buSzPts val="1800"/>
              <a:buNone/>
            </a:pPr>
            <a:r>
              <a:t/>
            </a:r>
            <a:endParaRPr sz="2900">
              <a:latin typeface="Arial"/>
              <a:ea typeface="Arial"/>
              <a:cs typeface="Arial"/>
              <a:sym typeface="Arial"/>
            </a:endParaRPr>
          </a:p>
        </p:txBody>
      </p:sp>
      <p:sp>
        <p:nvSpPr>
          <p:cNvPr id="185" name="Google Shape;185;g28842553827_0_126"/>
          <p:cNvSpPr txBox="1"/>
          <p:nvPr/>
        </p:nvSpPr>
        <p:spPr>
          <a:xfrm>
            <a:off x="0" y="3050925"/>
            <a:ext cx="6788400" cy="1970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n-US" sz="2900" u="none" cap="none" strike="noStrike">
                <a:solidFill>
                  <a:schemeClr val="dk1"/>
                </a:solidFill>
                <a:latin typeface="Arial"/>
                <a:ea typeface="Arial"/>
                <a:cs typeface="Arial"/>
                <a:sym typeface="Arial"/>
              </a:rPr>
              <a:t>Meet at the 900 building in PT gear by 1430. </a:t>
            </a:r>
            <a:r>
              <a:rPr b="1" i="0" lang="en-US" sz="2900" u="none" cap="none" strike="noStrike">
                <a:solidFill>
                  <a:schemeClr val="dk1"/>
                </a:solidFill>
                <a:latin typeface="Arial"/>
                <a:ea typeface="Arial"/>
                <a:cs typeface="Arial"/>
                <a:sym typeface="Arial"/>
              </a:rPr>
              <a:t>I won't wait for you, Be on time</a:t>
            </a:r>
            <a:endParaRPr b="0" i="0" sz="29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1" i="0" lang="en-US" sz="2900" u="none" cap="none" strike="noStrike">
                <a:solidFill>
                  <a:srgbClr val="FF0000"/>
                </a:solidFill>
                <a:latin typeface="Arial"/>
                <a:ea typeface="Arial"/>
                <a:cs typeface="Arial"/>
                <a:sym typeface="Arial"/>
              </a:rPr>
              <a:t>Thursday’s Only, Contact me if this does not work for you</a:t>
            </a:r>
            <a:endParaRPr b="0" i="0" sz="1400" u="none" cap="none" strike="noStrike">
              <a:solidFill>
                <a:srgbClr val="000000"/>
              </a:solidFill>
              <a:latin typeface="Calibri"/>
              <a:ea typeface="Calibri"/>
              <a:cs typeface="Calibri"/>
              <a:sym typeface="Calibri"/>
            </a:endParaRPr>
          </a:p>
        </p:txBody>
      </p:sp>
      <p:pic>
        <p:nvPicPr>
          <p:cNvPr id="186" name="Google Shape;186;g28842553827_0_126"/>
          <p:cNvPicPr preferRelativeResize="0"/>
          <p:nvPr/>
        </p:nvPicPr>
        <p:blipFill rotWithShape="1">
          <a:blip r:embed="rId5">
            <a:alphaModFix/>
          </a:blip>
          <a:srcRect b="0" l="0" r="0" t="0"/>
          <a:stretch/>
        </p:blipFill>
        <p:spPr>
          <a:xfrm>
            <a:off x="6679475" y="2442512"/>
            <a:ext cx="2703226" cy="27032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28842553827_0_0"/>
          <p:cNvSpPr txBox="1"/>
          <p:nvPr>
            <p:ph idx="1" type="body"/>
          </p:nvPr>
        </p:nvSpPr>
        <p:spPr>
          <a:xfrm>
            <a:off x="171622" y="1719733"/>
            <a:ext cx="8728800" cy="4815600"/>
          </a:xfrm>
          <a:prstGeom prst="rect">
            <a:avLst/>
          </a:prstGeom>
          <a:noFill/>
          <a:ln>
            <a:noFill/>
          </a:ln>
        </p:spPr>
        <p:txBody>
          <a:bodyPr anchorCtr="0" anchor="t" bIns="45700" lIns="91425" spcFirstLastPara="1" rIns="91425" wrap="square" tIns="45700">
            <a:normAutofit fontScale="47500" lnSpcReduction="20000"/>
          </a:bodyPr>
          <a:lstStyle/>
          <a:p>
            <a:pPr indent="0" lvl="0" marL="0" rtl="0" algn="ctr">
              <a:lnSpc>
                <a:spcPct val="90000"/>
              </a:lnSpc>
              <a:spcBef>
                <a:spcPts val="0"/>
              </a:spcBef>
              <a:spcAft>
                <a:spcPts val="0"/>
              </a:spcAft>
              <a:buClr>
                <a:schemeClr val="dk1"/>
              </a:buClr>
              <a:buSzPct val="58138"/>
              <a:buFont typeface="Arial"/>
              <a:buNone/>
            </a:pPr>
            <a:r>
              <a:t/>
            </a:r>
            <a:endParaRPr sz="4300">
              <a:solidFill>
                <a:schemeClr val="dk1"/>
              </a:solidFill>
              <a:latin typeface="Calibri"/>
              <a:ea typeface="Calibri"/>
              <a:cs typeface="Calibri"/>
              <a:sym typeface="Calibri"/>
            </a:endParaRPr>
          </a:p>
          <a:p>
            <a:pPr indent="0" lvl="0" marL="0" rtl="0" algn="l">
              <a:lnSpc>
                <a:spcPct val="90000"/>
              </a:lnSpc>
              <a:spcBef>
                <a:spcPts val="1107"/>
              </a:spcBef>
              <a:spcAft>
                <a:spcPts val="0"/>
              </a:spcAft>
              <a:buSzPct val="54919"/>
              <a:buNone/>
            </a:pPr>
            <a:r>
              <a:rPr b="1" lang="en-US" sz="6900">
                <a:solidFill>
                  <a:schemeClr val="dk1"/>
                </a:solidFill>
                <a:latin typeface="Calibri"/>
                <a:ea typeface="Calibri"/>
                <a:cs typeface="Calibri"/>
                <a:sym typeface="Calibri"/>
              </a:rPr>
              <a:t>Time: 16:30 to 19:30</a:t>
            </a:r>
            <a:endParaRPr b="1" sz="6900">
              <a:solidFill>
                <a:schemeClr val="dk1"/>
              </a:solidFill>
              <a:latin typeface="Calibri"/>
              <a:ea typeface="Calibri"/>
              <a:cs typeface="Calibri"/>
              <a:sym typeface="Calibri"/>
            </a:endParaRPr>
          </a:p>
          <a:p>
            <a:pPr indent="0" lvl="0" marL="0" rtl="0" algn="l">
              <a:lnSpc>
                <a:spcPct val="90000"/>
              </a:lnSpc>
              <a:spcBef>
                <a:spcPts val="1107"/>
              </a:spcBef>
              <a:spcAft>
                <a:spcPts val="0"/>
              </a:spcAft>
              <a:buSzPct val="54919"/>
              <a:buNone/>
            </a:pPr>
            <a:r>
              <a:rPr b="1" lang="en-US" sz="6900">
                <a:solidFill>
                  <a:schemeClr val="dk1"/>
                </a:solidFill>
                <a:latin typeface="Calibri"/>
                <a:ea typeface="Calibri"/>
                <a:cs typeface="Calibri"/>
                <a:sym typeface="Calibri"/>
              </a:rPr>
              <a:t>When: 13th, October </a:t>
            </a:r>
            <a:endParaRPr sz="6900">
              <a:solidFill>
                <a:schemeClr val="dk1"/>
              </a:solidFill>
              <a:latin typeface="Calibri"/>
              <a:ea typeface="Calibri"/>
              <a:cs typeface="Calibri"/>
              <a:sym typeface="Calibri"/>
            </a:endParaRPr>
          </a:p>
          <a:p>
            <a:pPr indent="0" lvl="0" marL="0" rtl="0" algn="l">
              <a:lnSpc>
                <a:spcPct val="90000"/>
              </a:lnSpc>
              <a:spcBef>
                <a:spcPts val="1107"/>
              </a:spcBef>
              <a:spcAft>
                <a:spcPts val="0"/>
              </a:spcAft>
              <a:buSzPct val="54919"/>
              <a:buNone/>
            </a:pPr>
            <a:r>
              <a:rPr b="1" lang="en-US" sz="6900">
                <a:solidFill>
                  <a:schemeClr val="dk1"/>
                </a:solidFill>
                <a:latin typeface="Calibri"/>
                <a:ea typeface="Calibri"/>
                <a:cs typeface="Calibri"/>
                <a:sym typeface="Calibri"/>
              </a:rPr>
              <a:t>Where: </a:t>
            </a:r>
            <a:r>
              <a:rPr lang="en-US" sz="6900">
                <a:solidFill>
                  <a:schemeClr val="dk1"/>
                </a:solidFill>
                <a:latin typeface="Calibri"/>
                <a:ea typeface="Calibri"/>
                <a:cs typeface="Calibri"/>
                <a:sym typeface="Calibri"/>
              </a:rPr>
              <a:t>Room 950(Colonel’s Room)</a:t>
            </a:r>
            <a:endParaRPr sz="6900">
              <a:solidFill>
                <a:schemeClr val="dk1"/>
              </a:solidFill>
              <a:latin typeface="Calibri"/>
              <a:ea typeface="Calibri"/>
              <a:cs typeface="Calibri"/>
              <a:sym typeface="Calibri"/>
            </a:endParaRPr>
          </a:p>
          <a:p>
            <a:pPr indent="0" lvl="0" marL="0" rtl="0" algn="l">
              <a:lnSpc>
                <a:spcPct val="90000"/>
              </a:lnSpc>
              <a:spcBef>
                <a:spcPts val="1107"/>
              </a:spcBef>
              <a:spcAft>
                <a:spcPts val="0"/>
              </a:spcAft>
              <a:buSzPct val="54919"/>
              <a:buNone/>
            </a:pPr>
            <a:r>
              <a:rPr b="1" lang="en-US" sz="6900">
                <a:solidFill>
                  <a:schemeClr val="dk1"/>
                </a:solidFill>
                <a:highlight>
                  <a:srgbClr val="FFFFFF"/>
                </a:highlight>
                <a:latin typeface="Calibri"/>
                <a:ea typeface="Calibri"/>
                <a:cs typeface="Calibri"/>
                <a:sym typeface="Calibri"/>
              </a:rPr>
              <a:t>Uniform</a:t>
            </a:r>
            <a:r>
              <a:rPr lang="en-US" sz="6900">
                <a:solidFill>
                  <a:schemeClr val="dk1"/>
                </a:solidFill>
                <a:highlight>
                  <a:srgbClr val="FFFFFF"/>
                </a:highlight>
                <a:latin typeface="Calibri"/>
                <a:ea typeface="Calibri"/>
                <a:cs typeface="Calibri"/>
                <a:sym typeface="Calibri"/>
              </a:rPr>
              <a:t>: COMBO 5</a:t>
            </a:r>
            <a:endParaRPr sz="6900">
              <a:solidFill>
                <a:schemeClr val="dk1"/>
              </a:solidFill>
              <a:highlight>
                <a:srgbClr val="FFFFFF"/>
              </a:highlight>
              <a:latin typeface="Calibri"/>
              <a:ea typeface="Calibri"/>
              <a:cs typeface="Calibri"/>
              <a:sym typeface="Calibri"/>
            </a:endParaRPr>
          </a:p>
          <a:p>
            <a:pPr indent="0" lvl="0" marL="0" rtl="0" algn="l">
              <a:lnSpc>
                <a:spcPct val="90000"/>
              </a:lnSpc>
              <a:spcBef>
                <a:spcPts val="1107"/>
              </a:spcBef>
              <a:spcAft>
                <a:spcPts val="0"/>
              </a:spcAft>
              <a:buSzPct val="54919"/>
              <a:buNone/>
            </a:pPr>
            <a:r>
              <a:rPr lang="en-US" sz="6900">
                <a:solidFill>
                  <a:srgbClr val="FF0000"/>
                </a:solidFill>
                <a:highlight>
                  <a:srgbClr val="FFFFFF"/>
                </a:highlight>
                <a:latin typeface="Calibri"/>
                <a:ea typeface="Calibri"/>
                <a:cs typeface="Calibri"/>
                <a:sym typeface="Calibri"/>
              </a:rPr>
              <a:t>(</a:t>
            </a:r>
            <a:r>
              <a:rPr b="1" lang="en-US" sz="6900">
                <a:solidFill>
                  <a:srgbClr val="FF0000"/>
                </a:solidFill>
                <a:highlight>
                  <a:srgbClr val="FFFFFF"/>
                </a:highlight>
                <a:latin typeface="Calibri"/>
                <a:ea typeface="Calibri"/>
                <a:cs typeface="Calibri"/>
                <a:sym typeface="Calibri"/>
              </a:rPr>
              <a:t>you can only go if you have combo 5)</a:t>
            </a:r>
            <a:endParaRPr b="1" sz="6900">
              <a:solidFill>
                <a:srgbClr val="FF0000"/>
              </a:solidFill>
              <a:highlight>
                <a:srgbClr val="FFFFFF"/>
              </a:highlight>
              <a:latin typeface="Calibri"/>
              <a:ea typeface="Calibri"/>
              <a:cs typeface="Calibri"/>
              <a:sym typeface="Calibri"/>
            </a:endParaRPr>
          </a:p>
          <a:p>
            <a:pPr indent="0" lvl="0" marL="0" rtl="0" algn="l">
              <a:lnSpc>
                <a:spcPct val="90000"/>
              </a:lnSpc>
              <a:spcBef>
                <a:spcPts val="1107"/>
              </a:spcBef>
              <a:spcAft>
                <a:spcPts val="0"/>
              </a:spcAft>
              <a:buSzPct val="54919"/>
              <a:buNone/>
            </a:pPr>
            <a:r>
              <a:t/>
            </a:r>
            <a:endParaRPr b="1" sz="6900">
              <a:solidFill>
                <a:schemeClr val="dk1"/>
              </a:solidFill>
              <a:latin typeface="Calibri"/>
              <a:ea typeface="Calibri"/>
              <a:cs typeface="Calibri"/>
              <a:sym typeface="Calibri"/>
            </a:endParaRPr>
          </a:p>
          <a:p>
            <a:pPr indent="0" lvl="0" marL="0" rtl="0" algn="l">
              <a:lnSpc>
                <a:spcPct val="90000"/>
              </a:lnSpc>
              <a:spcBef>
                <a:spcPts val="1107"/>
              </a:spcBef>
              <a:spcAft>
                <a:spcPts val="0"/>
              </a:spcAft>
              <a:buSzPct val="54919"/>
              <a:buNone/>
            </a:pPr>
            <a:r>
              <a:t/>
            </a:r>
            <a:endParaRPr b="1" sz="6900">
              <a:solidFill>
                <a:schemeClr val="dk1"/>
              </a:solidFill>
              <a:latin typeface="Calibri"/>
              <a:ea typeface="Calibri"/>
              <a:cs typeface="Calibri"/>
              <a:sym typeface="Calibri"/>
            </a:endParaRPr>
          </a:p>
          <a:p>
            <a:pPr indent="0" lvl="0" marL="0" rtl="0" algn="l">
              <a:lnSpc>
                <a:spcPct val="90000"/>
              </a:lnSpc>
              <a:spcBef>
                <a:spcPts val="1107"/>
              </a:spcBef>
              <a:spcAft>
                <a:spcPts val="0"/>
              </a:spcAft>
              <a:buSzPct val="54919"/>
              <a:buNone/>
            </a:pPr>
            <a:r>
              <a:rPr lang="en-US" sz="6900">
                <a:solidFill>
                  <a:schemeClr val="dk1"/>
                </a:solidFill>
                <a:highlight>
                  <a:schemeClr val="lt1"/>
                </a:highlight>
                <a:latin typeface="Calibri"/>
                <a:ea typeface="Calibri"/>
                <a:cs typeface="Calibri"/>
                <a:sym typeface="Calibri"/>
              </a:rPr>
              <a:t>If you would like to be CIC, please contact C/Bernhard </a:t>
            </a:r>
            <a:r>
              <a:rPr lang="en-US" sz="6900">
                <a:highlight>
                  <a:schemeClr val="lt1"/>
                </a:highlight>
              </a:rPr>
              <a:t>at</a:t>
            </a:r>
            <a:r>
              <a:rPr lang="en-US" sz="6900">
                <a:solidFill>
                  <a:schemeClr val="dk1"/>
                </a:solidFill>
                <a:highlight>
                  <a:schemeClr val="lt1"/>
                </a:highlight>
                <a:latin typeface="Calibri"/>
                <a:ea typeface="Calibri"/>
                <a:cs typeface="Calibri"/>
                <a:sym typeface="Calibri"/>
              </a:rPr>
              <a:t> +1(407) 408-6158</a:t>
            </a:r>
            <a:endParaRPr b="1" sz="6900">
              <a:solidFill>
                <a:schemeClr val="dk1"/>
              </a:solidFill>
              <a:latin typeface="Calibri"/>
              <a:ea typeface="Calibri"/>
              <a:cs typeface="Calibri"/>
              <a:sym typeface="Calibri"/>
            </a:endParaRPr>
          </a:p>
        </p:txBody>
      </p:sp>
      <p:sp>
        <p:nvSpPr>
          <p:cNvPr id="193" name="Google Shape;193;g28842553827_0_0"/>
          <p:cNvSpPr txBox="1"/>
          <p:nvPr>
            <p:ph type="title"/>
          </p:nvPr>
        </p:nvSpPr>
        <p:spPr>
          <a:xfrm>
            <a:off x="590984" y="190313"/>
            <a:ext cx="9660900" cy="152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sz="3200"/>
              <a:t>Football Parking</a:t>
            </a:r>
            <a:endParaRPr sz="3200"/>
          </a:p>
        </p:txBody>
      </p:sp>
      <p:pic>
        <p:nvPicPr>
          <p:cNvPr id="194" name="Google Shape;194;g28842553827_0_0"/>
          <p:cNvPicPr preferRelativeResize="0"/>
          <p:nvPr/>
        </p:nvPicPr>
        <p:blipFill rotWithShape="1">
          <a:blip r:embed="rId3">
            <a:alphaModFix/>
          </a:blip>
          <a:srcRect b="0" l="0" r="0" t="0"/>
          <a:stretch/>
        </p:blipFill>
        <p:spPr>
          <a:xfrm>
            <a:off x="6998103" y="2042303"/>
            <a:ext cx="2992567" cy="281348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b55438bef77a795_0"/>
          <p:cNvSpPr txBox="1"/>
          <p:nvPr>
            <p:ph idx="1" type="body"/>
          </p:nvPr>
        </p:nvSpPr>
        <p:spPr>
          <a:xfrm>
            <a:off x="176723" y="4640864"/>
            <a:ext cx="6859200" cy="1347000"/>
          </a:xfrm>
          <a:prstGeom prst="rect">
            <a:avLst/>
          </a:prstGeom>
          <a:noFill/>
          <a:ln>
            <a:noFill/>
          </a:ln>
        </p:spPr>
        <p:txBody>
          <a:bodyPr anchorCtr="0" anchor="t" bIns="42025" lIns="84150" spcFirstLastPara="1" rIns="84150" wrap="square" tIns="42025">
            <a:normAutofit fontScale="85000" lnSpcReduction="10000"/>
          </a:bodyPr>
          <a:lstStyle/>
          <a:p>
            <a:pPr indent="0" lvl="0" marL="0" rtl="0" algn="l">
              <a:lnSpc>
                <a:spcPct val="80000"/>
              </a:lnSpc>
              <a:spcBef>
                <a:spcPts val="900"/>
              </a:spcBef>
              <a:spcAft>
                <a:spcPts val="0"/>
              </a:spcAft>
              <a:buClr>
                <a:schemeClr val="dk1"/>
              </a:buClr>
              <a:buSzPct val="50000"/>
              <a:buFont typeface="Arial"/>
              <a:buNone/>
            </a:pPr>
            <a:r>
              <a:t/>
            </a:r>
            <a:endParaRPr sz="2200">
              <a:latin typeface="Arial"/>
              <a:ea typeface="Arial"/>
              <a:cs typeface="Arial"/>
              <a:sym typeface="Arial"/>
            </a:endParaRPr>
          </a:p>
          <a:p>
            <a:pPr indent="0" lvl="0" marL="0" rtl="0" algn="l">
              <a:lnSpc>
                <a:spcPct val="80000"/>
              </a:lnSpc>
              <a:spcBef>
                <a:spcPts val="900"/>
              </a:spcBef>
              <a:spcAft>
                <a:spcPts val="0"/>
              </a:spcAft>
              <a:buClr>
                <a:schemeClr val="dk1"/>
              </a:buClr>
              <a:buSzPct val="47826"/>
              <a:buFont typeface="Arial"/>
              <a:buNone/>
            </a:pPr>
            <a:r>
              <a:rPr lang="en-US" sz="2300">
                <a:latin typeface="Arial"/>
                <a:ea typeface="Arial"/>
                <a:cs typeface="Arial"/>
                <a:sym typeface="Arial"/>
              </a:rPr>
              <a:t>Please sign up here as well as the paper sign up sheet in </a:t>
            </a:r>
            <a:endParaRPr sz="2300">
              <a:latin typeface="Arial"/>
              <a:ea typeface="Arial"/>
              <a:cs typeface="Arial"/>
              <a:sym typeface="Arial"/>
            </a:endParaRPr>
          </a:p>
          <a:p>
            <a:pPr indent="0" lvl="0" marL="0" rtl="0" algn="l">
              <a:lnSpc>
                <a:spcPct val="80000"/>
              </a:lnSpc>
              <a:spcBef>
                <a:spcPts val="900"/>
              </a:spcBef>
              <a:spcAft>
                <a:spcPts val="0"/>
              </a:spcAft>
              <a:buClr>
                <a:schemeClr val="dk1"/>
              </a:buClr>
              <a:buSzPct val="47826"/>
              <a:buFont typeface="Arial"/>
              <a:buNone/>
            </a:pPr>
            <a:r>
              <a:rPr lang="en-US" sz="2300">
                <a:latin typeface="Arial"/>
                <a:ea typeface="Arial"/>
                <a:cs typeface="Arial"/>
                <a:sym typeface="Arial"/>
              </a:rPr>
              <a:t>class. </a:t>
            </a:r>
            <a:r>
              <a:rPr lang="en-US" sz="2300" u="sng">
                <a:solidFill>
                  <a:schemeClr val="hlink"/>
                </a:solidFill>
                <a:latin typeface="Arial"/>
                <a:ea typeface="Arial"/>
                <a:cs typeface="Arial"/>
                <a:sym typeface="Arial"/>
                <a:hlinkClick r:id="rId3"/>
              </a:rPr>
              <a:t>https://forms.gle/aiuoVF5ij9rz4EsG7</a:t>
            </a:r>
            <a:endParaRPr sz="2300">
              <a:latin typeface="Arial"/>
              <a:ea typeface="Arial"/>
              <a:cs typeface="Arial"/>
              <a:sym typeface="Arial"/>
            </a:endParaRPr>
          </a:p>
          <a:p>
            <a:pPr indent="0" lvl="0" marL="0" rtl="0" algn="l">
              <a:lnSpc>
                <a:spcPct val="80000"/>
              </a:lnSpc>
              <a:spcBef>
                <a:spcPts val="900"/>
              </a:spcBef>
              <a:spcAft>
                <a:spcPts val="0"/>
              </a:spcAft>
              <a:buClr>
                <a:schemeClr val="dk1"/>
              </a:buClr>
              <a:buSzPct val="47826"/>
              <a:buFont typeface="Arial"/>
              <a:buNone/>
            </a:pPr>
            <a:r>
              <a:t/>
            </a:r>
            <a:endParaRPr sz="2300">
              <a:latin typeface="Arial"/>
              <a:ea typeface="Arial"/>
              <a:cs typeface="Arial"/>
              <a:sym typeface="Arial"/>
            </a:endParaRPr>
          </a:p>
        </p:txBody>
      </p:sp>
      <p:sp>
        <p:nvSpPr>
          <p:cNvPr id="201" name="Google Shape;201;gb55438bef77a795_0"/>
          <p:cNvSpPr txBox="1"/>
          <p:nvPr>
            <p:ph type="title"/>
          </p:nvPr>
        </p:nvSpPr>
        <p:spPr>
          <a:xfrm>
            <a:off x="1718019" y="252948"/>
            <a:ext cx="6546900" cy="1036200"/>
          </a:xfrm>
          <a:prstGeom prst="rect">
            <a:avLst/>
          </a:prstGeom>
          <a:noFill/>
          <a:ln>
            <a:noFill/>
          </a:ln>
        </p:spPr>
        <p:txBody>
          <a:bodyPr anchorCtr="0" anchor="ctr" bIns="42025" lIns="84150" spcFirstLastPara="1" rIns="84150" wrap="square" tIns="42025">
            <a:normAutofit/>
          </a:bodyPr>
          <a:lstStyle/>
          <a:p>
            <a:pPr indent="0" lvl="0" marL="0" rtl="0" algn="ctr">
              <a:lnSpc>
                <a:spcPct val="90000"/>
              </a:lnSpc>
              <a:spcBef>
                <a:spcPts val="0"/>
              </a:spcBef>
              <a:spcAft>
                <a:spcPts val="0"/>
              </a:spcAft>
              <a:buClr>
                <a:srgbClr val="002060"/>
              </a:buClr>
              <a:buSzPts val="3900"/>
              <a:buFont typeface="Times New Roman"/>
              <a:buNone/>
            </a:pPr>
            <a:r>
              <a:rPr lang="en-US" sz="2700"/>
              <a:t>Special Olympics</a:t>
            </a:r>
            <a:endParaRPr sz="2700"/>
          </a:p>
          <a:p>
            <a:pPr indent="0" lvl="0" marL="0" rtl="0" algn="ctr">
              <a:lnSpc>
                <a:spcPct val="90000"/>
              </a:lnSpc>
              <a:spcBef>
                <a:spcPts val="0"/>
              </a:spcBef>
              <a:spcAft>
                <a:spcPts val="0"/>
              </a:spcAft>
              <a:buClr>
                <a:srgbClr val="002060"/>
              </a:buClr>
              <a:buSzPts val="3900"/>
              <a:buFont typeface="Times New Roman"/>
              <a:buNone/>
            </a:pPr>
            <a:r>
              <a:rPr lang="en-US" sz="2700"/>
              <a:t>Central Region Golf Competition</a:t>
            </a:r>
            <a:endParaRPr sz="2700"/>
          </a:p>
        </p:txBody>
      </p:sp>
      <p:sp>
        <p:nvSpPr>
          <p:cNvPr id="202" name="Google Shape;202;gb55438bef77a795_0"/>
          <p:cNvSpPr txBox="1"/>
          <p:nvPr/>
        </p:nvSpPr>
        <p:spPr>
          <a:xfrm>
            <a:off x="0" y="0"/>
            <a:ext cx="2490300" cy="524700"/>
          </a:xfrm>
          <a:prstGeom prst="rect">
            <a:avLst/>
          </a:prstGeom>
          <a:noFill/>
          <a:ln>
            <a:noFill/>
          </a:ln>
        </p:spPr>
        <p:txBody>
          <a:bodyPr anchorCtr="0" anchor="t" bIns="93125" lIns="93125" spcFirstLastPara="1" rIns="93125" wrap="square" tIns="93125">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chemeClr val="dk1"/>
                </a:solidFill>
                <a:latin typeface="Arial"/>
                <a:ea typeface="Arial"/>
                <a:cs typeface="Arial"/>
                <a:sym typeface="Arial"/>
              </a:rPr>
              <a:t> </a:t>
            </a:r>
            <a:endParaRPr b="0" i="0" sz="1500" u="none" cap="none" strike="noStrike">
              <a:solidFill>
                <a:srgbClr val="000000"/>
              </a:solidFill>
              <a:latin typeface="Arial"/>
              <a:ea typeface="Arial"/>
              <a:cs typeface="Arial"/>
              <a:sym typeface="Arial"/>
            </a:endParaRPr>
          </a:p>
        </p:txBody>
      </p:sp>
      <p:pic>
        <p:nvPicPr>
          <p:cNvPr id="203" name="Google Shape;203;gb55438bef77a795_0"/>
          <p:cNvPicPr preferRelativeResize="0"/>
          <p:nvPr/>
        </p:nvPicPr>
        <p:blipFill rotWithShape="1">
          <a:blip r:embed="rId4">
            <a:alphaModFix/>
          </a:blip>
          <a:srcRect b="0" l="4053" r="4218" t="4479"/>
          <a:stretch/>
        </p:blipFill>
        <p:spPr>
          <a:xfrm>
            <a:off x="8264925" y="2990823"/>
            <a:ext cx="1556075" cy="1650050"/>
          </a:xfrm>
          <a:prstGeom prst="rect">
            <a:avLst/>
          </a:prstGeom>
          <a:noFill/>
          <a:ln>
            <a:noFill/>
          </a:ln>
        </p:spPr>
      </p:pic>
      <p:sp>
        <p:nvSpPr>
          <p:cNvPr id="204" name="Google Shape;204;gb55438bef77a795_0"/>
          <p:cNvSpPr txBox="1"/>
          <p:nvPr/>
        </p:nvSpPr>
        <p:spPr>
          <a:xfrm>
            <a:off x="176723" y="2828127"/>
            <a:ext cx="6163800" cy="2120400"/>
          </a:xfrm>
          <a:prstGeom prst="rect">
            <a:avLst/>
          </a:prstGeom>
          <a:noFill/>
          <a:ln>
            <a:noFill/>
          </a:ln>
        </p:spPr>
        <p:txBody>
          <a:bodyPr anchorCtr="0" anchor="t" bIns="112425" lIns="112425" spcFirstLastPara="1" rIns="112425" wrap="square" tIns="112425">
            <a:noAutofit/>
          </a:bodyPr>
          <a:lstStyle/>
          <a:p>
            <a:pPr indent="0" lvl="0" marL="0" marR="0" rtl="0" algn="l">
              <a:lnSpc>
                <a:spcPct val="80000"/>
              </a:lnSpc>
              <a:spcBef>
                <a:spcPts val="900"/>
              </a:spcBef>
              <a:spcAft>
                <a:spcPts val="0"/>
              </a:spcAft>
              <a:buClr>
                <a:schemeClr val="dk1"/>
              </a:buClr>
              <a:buSzPts val="1100"/>
              <a:buFont typeface="Arial"/>
              <a:buNone/>
            </a:pPr>
            <a:r>
              <a:rPr b="0" i="0" lang="en-US" sz="2000" u="none" cap="none" strike="noStrike">
                <a:solidFill>
                  <a:schemeClr val="dk1"/>
                </a:solidFill>
                <a:latin typeface="Arial"/>
                <a:ea typeface="Arial"/>
                <a:cs typeface="Arial"/>
                <a:sym typeface="Arial"/>
              </a:rPr>
              <a:t>If you wish to participate in this event please sign up by October 12th so we can have the final headcount by October 13th.  Lunch will be provided by the special olympics team. It is recommended that you bring a hat, bug spray, water bottle, and sunscreen. Please wear combo 4 (PT gear) and closed toed shoes</a:t>
            </a:r>
            <a:endParaRPr b="0" i="0" sz="2000" u="none" cap="none" strike="noStrike">
              <a:solidFill>
                <a:schemeClr val="dk1"/>
              </a:solidFill>
              <a:latin typeface="Arial"/>
              <a:ea typeface="Arial"/>
              <a:cs typeface="Arial"/>
              <a:sym typeface="Arial"/>
            </a:endParaRPr>
          </a:p>
        </p:txBody>
      </p:sp>
      <p:sp>
        <p:nvSpPr>
          <p:cNvPr id="205" name="Google Shape;205;gb55438bef77a795_0"/>
          <p:cNvSpPr txBox="1"/>
          <p:nvPr/>
        </p:nvSpPr>
        <p:spPr>
          <a:xfrm>
            <a:off x="176723" y="1645550"/>
            <a:ext cx="9629700" cy="910500"/>
          </a:xfrm>
          <a:prstGeom prst="rect">
            <a:avLst/>
          </a:prstGeom>
          <a:noFill/>
          <a:ln>
            <a:noFill/>
          </a:ln>
        </p:spPr>
        <p:txBody>
          <a:bodyPr anchorCtr="0" anchor="t" bIns="112425" lIns="112425" spcFirstLastPara="1" rIns="112425" wrap="square" tIns="112425">
            <a:noAutofit/>
          </a:bodyPr>
          <a:lstStyle/>
          <a:p>
            <a:pPr indent="0" lvl="0" marL="0" marR="0" rtl="0" algn="l">
              <a:lnSpc>
                <a:spcPct val="90000"/>
              </a:lnSpc>
              <a:spcBef>
                <a:spcPts val="0"/>
              </a:spcBef>
              <a:spcAft>
                <a:spcPts val="0"/>
              </a:spcAft>
              <a:buClr>
                <a:schemeClr val="dk1"/>
              </a:buClr>
              <a:buSzPts val="1500"/>
              <a:buFont typeface="Arial"/>
              <a:buNone/>
            </a:pPr>
            <a:r>
              <a:rPr b="1" i="0" lang="en-US" sz="2000" u="none" cap="none" strike="noStrike">
                <a:solidFill>
                  <a:srgbClr val="0E101A"/>
                </a:solidFill>
                <a:latin typeface="Calibri"/>
                <a:ea typeface="Calibri"/>
                <a:cs typeface="Calibri"/>
                <a:sym typeface="Calibri"/>
              </a:rPr>
              <a:t>Time: 0700 to 1330</a:t>
            </a:r>
            <a:endParaRPr b="1" i="0" sz="20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500"/>
              <a:buFont typeface="Arial"/>
              <a:buNone/>
            </a:pPr>
            <a:r>
              <a:rPr b="1" i="0" lang="en-US" sz="2000" u="none" cap="none" strike="noStrike">
                <a:solidFill>
                  <a:srgbClr val="0E101A"/>
                </a:solidFill>
                <a:latin typeface="Calibri"/>
                <a:ea typeface="Calibri"/>
                <a:cs typeface="Calibri"/>
                <a:sym typeface="Calibri"/>
              </a:rPr>
              <a:t>Date: Sunday, October 22, 2023</a:t>
            </a:r>
            <a:endParaRPr b="1" i="0" sz="20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500"/>
              <a:buFont typeface="Arial"/>
              <a:buNone/>
            </a:pPr>
            <a:r>
              <a:rPr b="1" i="0" lang="en-US" sz="2000" u="none" cap="none" strike="noStrike">
                <a:solidFill>
                  <a:schemeClr val="dk1"/>
                </a:solidFill>
                <a:latin typeface="Calibri"/>
                <a:ea typeface="Calibri"/>
                <a:cs typeface="Calibri"/>
                <a:sym typeface="Calibri"/>
              </a:rPr>
              <a:t>Where: Wedgefield Golf Club, 20550 Maxim Pkwy, Orlando, FL 32833 </a:t>
            </a:r>
            <a:endParaRPr b="0" i="0" sz="2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Calibri"/>
              <a:ea typeface="Calibri"/>
              <a:cs typeface="Calibri"/>
              <a:sym typeface="Calibri"/>
            </a:endParaRPr>
          </a:p>
        </p:txBody>
      </p:sp>
      <p:sp>
        <p:nvSpPr>
          <p:cNvPr id="206" name="Google Shape;206;gb55438bef77a795_0"/>
          <p:cNvSpPr txBox="1"/>
          <p:nvPr/>
        </p:nvSpPr>
        <p:spPr>
          <a:xfrm>
            <a:off x="0" y="5987975"/>
            <a:ext cx="7396500" cy="1181400"/>
          </a:xfrm>
          <a:prstGeom prst="rect">
            <a:avLst/>
          </a:prstGeom>
          <a:noFill/>
          <a:ln>
            <a:noFill/>
          </a:ln>
        </p:spPr>
        <p:txBody>
          <a:bodyPr anchorCtr="0" anchor="t" bIns="112425" lIns="112425" spcFirstLastPara="1" rIns="112425" wrap="square" tIns="112425">
            <a:noAutofit/>
          </a:bodyPr>
          <a:lstStyle/>
          <a:p>
            <a:pPr indent="0" lvl="0" marL="0" marR="0" rtl="0" algn="l">
              <a:lnSpc>
                <a:spcPct val="80000"/>
              </a:lnSpc>
              <a:spcBef>
                <a:spcPts val="90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CIC needed for event</a:t>
            </a:r>
            <a:endParaRPr b="0" i="0" sz="2000" u="none" cap="none" strike="noStrike">
              <a:solidFill>
                <a:schemeClr val="dk1"/>
              </a:solidFill>
              <a:latin typeface="Arial"/>
              <a:ea typeface="Arial"/>
              <a:cs typeface="Arial"/>
              <a:sym typeface="Arial"/>
            </a:endParaRPr>
          </a:p>
          <a:p>
            <a:pPr indent="0" lvl="0" marL="0" marR="0" rtl="0" algn="l">
              <a:lnSpc>
                <a:spcPct val="80000"/>
              </a:lnSpc>
              <a:spcBef>
                <a:spcPts val="900"/>
              </a:spcBef>
              <a:spcAft>
                <a:spcPts val="0"/>
              </a:spcAft>
              <a:buClr>
                <a:schemeClr val="dk1"/>
              </a:buClr>
              <a:buSzPts val="1100"/>
              <a:buFont typeface="Arial"/>
              <a:buNone/>
            </a:pPr>
            <a:r>
              <a:rPr b="0" i="0" lang="en-US" sz="2000" u="none" cap="none" strike="noStrike">
                <a:solidFill>
                  <a:schemeClr val="dk1"/>
                </a:solidFill>
                <a:latin typeface="Arial"/>
                <a:ea typeface="Arial"/>
                <a:cs typeface="Arial"/>
                <a:sym typeface="Arial"/>
              </a:rPr>
              <a:t>If you have any questions please contact C/ Vanessa Maloney @321-318-2929</a:t>
            </a:r>
            <a:endParaRPr b="0" i="0" sz="2000" u="none" cap="none" strike="noStrik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1e871abb24a_0_0"/>
          <p:cNvSpPr txBox="1"/>
          <p:nvPr>
            <p:ph idx="1" type="body"/>
          </p:nvPr>
        </p:nvSpPr>
        <p:spPr>
          <a:xfrm>
            <a:off x="156650" y="1624625"/>
            <a:ext cx="9807000" cy="5121000"/>
          </a:xfrm>
          <a:prstGeom prst="rect">
            <a:avLst/>
          </a:prstGeom>
          <a:noFill/>
          <a:ln>
            <a:noFill/>
          </a:ln>
        </p:spPr>
        <p:txBody>
          <a:bodyPr anchorCtr="0" anchor="t" bIns="41275" lIns="82600" spcFirstLastPara="1" rIns="82600" wrap="square" tIns="41275">
            <a:normAutofit/>
          </a:bodyPr>
          <a:lstStyle/>
          <a:p>
            <a:pPr indent="0" lvl="0" marL="0" rtl="0" algn="l">
              <a:lnSpc>
                <a:spcPct val="90000"/>
              </a:lnSpc>
              <a:spcBef>
                <a:spcPts val="900"/>
              </a:spcBef>
              <a:spcAft>
                <a:spcPts val="0"/>
              </a:spcAft>
              <a:buClr>
                <a:schemeClr val="dk1"/>
              </a:buClr>
              <a:buSzPts val="1100"/>
              <a:buFont typeface="Arial"/>
              <a:buNone/>
            </a:pPr>
            <a:r>
              <a:rPr lang="en-US" sz="2561">
                <a:solidFill>
                  <a:srgbClr val="FF0000"/>
                </a:solidFill>
                <a:latin typeface="Roboto"/>
                <a:ea typeface="Roboto"/>
                <a:cs typeface="Roboto"/>
                <a:sym typeface="Roboto"/>
              </a:rPr>
              <a:t>October 26</a:t>
            </a:r>
            <a:r>
              <a:rPr baseline="30000" lang="en-US" sz="2561">
                <a:solidFill>
                  <a:srgbClr val="FF0000"/>
                </a:solidFill>
                <a:latin typeface="Roboto"/>
                <a:ea typeface="Roboto"/>
                <a:cs typeface="Roboto"/>
                <a:sym typeface="Roboto"/>
              </a:rPr>
              <a:t>th</a:t>
            </a:r>
            <a:r>
              <a:rPr lang="en-US" sz="2561">
                <a:solidFill>
                  <a:srgbClr val="FF0000"/>
                </a:solidFill>
                <a:latin typeface="Roboto"/>
                <a:ea typeface="Roboto"/>
                <a:cs typeface="Roboto"/>
                <a:sym typeface="Roboto"/>
              </a:rPr>
              <a:t>, 4pm – 8pm</a:t>
            </a:r>
            <a:endParaRPr sz="3199">
              <a:latin typeface="Roboto"/>
              <a:ea typeface="Roboto"/>
              <a:cs typeface="Roboto"/>
              <a:sym typeface="Roboto"/>
            </a:endParaRPr>
          </a:p>
          <a:p>
            <a:pPr indent="0" lvl="0" marL="0" rtl="0" algn="l">
              <a:lnSpc>
                <a:spcPct val="90000"/>
              </a:lnSpc>
              <a:spcBef>
                <a:spcPts val="900"/>
              </a:spcBef>
              <a:spcAft>
                <a:spcPts val="0"/>
              </a:spcAft>
              <a:buClr>
                <a:schemeClr val="dk1"/>
              </a:buClr>
              <a:buSzPts val="1100"/>
              <a:buFont typeface="Arial"/>
              <a:buNone/>
            </a:pPr>
            <a:r>
              <a:rPr lang="en-US" sz="2561">
                <a:latin typeface="Roboto"/>
                <a:ea typeface="Roboto"/>
                <a:cs typeface="Roboto"/>
                <a:sym typeface="Roboto"/>
              </a:rPr>
              <a:t>You will be assigned to work on concessions, parking, games, or teacher assistance</a:t>
            </a:r>
            <a:endParaRPr sz="3199">
              <a:latin typeface="Roboto"/>
              <a:ea typeface="Roboto"/>
              <a:cs typeface="Roboto"/>
              <a:sym typeface="Roboto"/>
            </a:endParaRPr>
          </a:p>
          <a:p>
            <a:pPr indent="0" lvl="0" marL="0" rtl="0" algn="l">
              <a:lnSpc>
                <a:spcPct val="90000"/>
              </a:lnSpc>
              <a:spcBef>
                <a:spcPts val="900"/>
              </a:spcBef>
              <a:spcAft>
                <a:spcPts val="0"/>
              </a:spcAft>
              <a:buClr>
                <a:schemeClr val="dk1"/>
              </a:buClr>
              <a:buSzPts val="1100"/>
              <a:buFont typeface="Arial"/>
              <a:buNone/>
            </a:pPr>
            <a:r>
              <a:rPr lang="en-US" sz="2561">
                <a:latin typeface="Roboto"/>
                <a:ea typeface="Roboto"/>
                <a:cs typeface="Roboto"/>
                <a:sym typeface="Roboto"/>
              </a:rPr>
              <a:t>If there is enough signups, it can be divided into two shifts.</a:t>
            </a:r>
            <a:endParaRPr sz="3199">
              <a:latin typeface="Roboto"/>
              <a:ea typeface="Roboto"/>
              <a:cs typeface="Roboto"/>
              <a:sym typeface="Roboto"/>
            </a:endParaRPr>
          </a:p>
          <a:p>
            <a:pPr indent="0" lvl="0" marL="0" rtl="0" algn="l">
              <a:lnSpc>
                <a:spcPct val="90000"/>
              </a:lnSpc>
              <a:spcBef>
                <a:spcPts val="900"/>
              </a:spcBef>
              <a:spcAft>
                <a:spcPts val="0"/>
              </a:spcAft>
              <a:buClr>
                <a:schemeClr val="dk1"/>
              </a:buClr>
              <a:buSzPts val="1100"/>
              <a:buFont typeface="Arial"/>
              <a:buNone/>
            </a:pPr>
            <a:r>
              <a:rPr lang="en-US" sz="2561">
                <a:solidFill>
                  <a:srgbClr val="FF0000"/>
                </a:solidFill>
                <a:latin typeface="Roboto"/>
                <a:ea typeface="Roboto"/>
                <a:cs typeface="Roboto"/>
                <a:sym typeface="Roboto"/>
              </a:rPr>
              <a:t>One shift = 10 – 15 volunteers (4 hours)</a:t>
            </a:r>
            <a:endParaRPr sz="3199">
              <a:latin typeface="Roboto"/>
              <a:ea typeface="Roboto"/>
              <a:cs typeface="Roboto"/>
              <a:sym typeface="Roboto"/>
            </a:endParaRPr>
          </a:p>
          <a:p>
            <a:pPr indent="0" lvl="0" marL="0" rtl="0" algn="l">
              <a:lnSpc>
                <a:spcPct val="90000"/>
              </a:lnSpc>
              <a:spcBef>
                <a:spcPts val="900"/>
              </a:spcBef>
              <a:spcAft>
                <a:spcPts val="0"/>
              </a:spcAft>
              <a:buClr>
                <a:schemeClr val="dk1"/>
              </a:buClr>
              <a:buSzPts val="1100"/>
              <a:buFont typeface="Arial"/>
              <a:buNone/>
            </a:pPr>
            <a:r>
              <a:rPr lang="en-US" sz="2561">
                <a:solidFill>
                  <a:srgbClr val="FF0000"/>
                </a:solidFill>
                <a:latin typeface="Roboto"/>
                <a:ea typeface="Roboto"/>
                <a:cs typeface="Roboto"/>
                <a:sym typeface="Roboto"/>
              </a:rPr>
              <a:t>OR</a:t>
            </a:r>
            <a:endParaRPr sz="3199">
              <a:latin typeface="Roboto"/>
              <a:ea typeface="Roboto"/>
              <a:cs typeface="Roboto"/>
              <a:sym typeface="Roboto"/>
            </a:endParaRPr>
          </a:p>
          <a:p>
            <a:pPr indent="0" lvl="0" marL="0" rtl="0" algn="l">
              <a:lnSpc>
                <a:spcPct val="90000"/>
              </a:lnSpc>
              <a:spcBef>
                <a:spcPts val="900"/>
              </a:spcBef>
              <a:spcAft>
                <a:spcPts val="0"/>
              </a:spcAft>
              <a:buClr>
                <a:schemeClr val="dk1"/>
              </a:buClr>
              <a:buSzPts val="1100"/>
              <a:buFont typeface="Arial"/>
              <a:buNone/>
            </a:pPr>
            <a:r>
              <a:rPr lang="en-US" sz="2561">
                <a:solidFill>
                  <a:srgbClr val="FF0000"/>
                </a:solidFill>
                <a:latin typeface="Roboto"/>
                <a:ea typeface="Roboto"/>
                <a:cs typeface="Roboto"/>
                <a:sym typeface="Roboto"/>
              </a:rPr>
              <a:t>Two shifts = 20 – 30 volunteers (2 hours)</a:t>
            </a:r>
            <a:endParaRPr sz="3199">
              <a:latin typeface="Roboto"/>
              <a:ea typeface="Roboto"/>
              <a:cs typeface="Roboto"/>
              <a:sym typeface="Roboto"/>
            </a:endParaRPr>
          </a:p>
          <a:p>
            <a:pPr indent="0" lvl="0" marL="0" rtl="0" algn="l">
              <a:lnSpc>
                <a:spcPct val="90000"/>
              </a:lnSpc>
              <a:spcBef>
                <a:spcPts val="900"/>
              </a:spcBef>
              <a:spcAft>
                <a:spcPts val="0"/>
              </a:spcAft>
              <a:buClr>
                <a:schemeClr val="dk1"/>
              </a:buClr>
              <a:buSzPts val="1100"/>
              <a:buFont typeface="Arial"/>
              <a:buNone/>
            </a:pPr>
            <a:r>
              <a:rPr lang="en-US" sz="2561">
                <a:solidFill>
                  <a:schemeClr val="dk1"/>
                </a:solidFill>
                <a:latin typeface="Roboto"/>
                <a:ea typeface="Roboto"/>
                <a:cs typeface="Roboto"/>
                <a:sym typeface="Roboto"/>
              </a:rPr>
              <a:t>602 E Story Rd, Winter Garden, FL 34787</a:t>
            </a:r>
            <a:endParaRPr sz="3199">
              <a:latin typeface="Roboto"/>
              <a:ea typeface="Roboto"/>
              <a:cs typeface="Roboto"/>
              <a:sym typeface="Roboto"/>
            </a:endParaRPr>
          </a:p>
          <a:p>
            <a:pPr indent="0" lvl="0" marL="0" rtl="0" algn="l">
              <a:lnSpc>
                <a:spcPct val="90000"/>
              </a:lnSpc>
              <a:spcBef>
                <a:spcPts val="900"/>
              </a:spcBef>
              <a:spcAft>
                <a:spcPts val="0"/>
              </a:spcAft>
              <a:buClr>
                <a:schemeClr val="dk1"/>
              </a:buClr>
              <a:buSzPts val="1100"/>
              <a:buFont typeface="Arial"/>
              <a:buNone/>
            </a:pPr>
            <a:r>
              <a:t/>
            </a:r>
            <a:endParaRPr sz="2561">
              <a:solidFill>
                <a:srgbClr val="FF0000"/>
              </a:solidFill>
              <a:latin typeface="Roboto"/>
              <a:ea typeface="Roboto"/>
              <a:cs typeface="Roboto"/>
              <a:sym typeface="Roboto"/>
            </a:endParaRPr>
          </a:p>
        </p:txBody>
      </p:sp>
      <p:sp>
        <p:nvSpPr>
          <p:cNvPr id="213" name="Google Shape;213;g1e871abb24a_0_0"/>
          <p:cNvSpPr txBox="1"/>
          <p:nvPr>
            <p:ph type="title"/>
          </p:nvPr>
        </p:nvSpPr>
        <p:spPr>
          <a:xfrm>
            <a:off x="1718019" y="252948"/>
            <a:ext cx="6546900" cy="1036500"/>
          </a:xfrm>
          <a:prstGeom prst="rect">
            <a:avLst/>
          </a:prstGeom>
          <a:noFill/>
          <a:ln>
            <a:noFill/>
          </a:ln>
        </p:spPr>
        <p:txBody>
          <a:bodyPr anchorCtr="0" anchor="ctr" bIns="41275" lIns="82600" spcFirstLastPara="1" rIns="82600" wrap="square" tIns="41275">
            <a:normAutofit/>
          </a:bodyPr>
          <a:lstStyle/>
          <a:p>
            <a:pPr indent="0" lvl="0" marL="0" rtl="0" algn="ctr">
              <a:lnSpc>
                <a:spcPct val="90000"/>
              </a:lnSpc>
              <a:spcBef>
                <a:spcPts val="0"/>
              </a:spcBef>
              <a:spcAft>
                <a:spcPts val="0"/>
              </a:spcAft>
              <a:buClr>
                <a:srgbClr val="002060"/>
              </a:buClr>
              <a:buSzPts val="3500"/>
              <a:buFont typeface="Times New Roman"/>
              <a:buNone/>
            </a:pPr>
            <a:r>
              <a:rPr lang="en-US" sz="3500"/>
              <a:t>Maxey Elementary Fall Festival</a:t>
            </a:r>
            <a:endParaRPr sz="3500"/>
          </a:p>
        </p:txBody>
      </p:sp>
      <p:sp>
        <p:nvSpPr>
          <p:cNvPr id="214" name="Google Shape;214;g1e871abb24a_0_0"/>
          <p:cNvSpPr txBox="1"/>
          <p:nvPr/>
        </p:nvSpPr>
        <p:spPr>
          <a:xfrm>
            <a:off x="0" y="0"/>
            <a:ext cx="24903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15" name="Google Shape;215;g1e871abb24a_0_0"/>
          <p:cNvSpPr txBox="1"/>
          <p:nvPr/>
        </p:nvSpPr>
        <p:spPr>
          <a:xfrm>
            <a:off x="850" y="6082150"/>
            <a:ext cx="10120200" cy="815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50" u="none" cap="none" strike="noStrike">
                <a:solidFill>
                  <a:schemeClr val="dk1"/>
                </a:solidFill>
                <a:latin typeface="Roboto"/>
                <a:ea typeface="Roboto"/>
                <a:cs typeface="Roboto"/>
                <a:sym typeface="Roboto"/>
              </a:rPr>
              <a:t>For any questions, comments, or concerns, please contact</a:t>
            </a:r>
            <a:endParaRPr b="0" i="0" sz="205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000"/>
              <a:buFont typeface="Arial"/>
              <a:buNone/>
            </a:pPr>
            <a:r>
              <a:rPr b="1" i="0" lang="en-US" sz="2050" u="none" cap="none" strike="noStrike">
                <a:solidFill>
                  <a:schemeClr val="dk1"/>
                </a:solidFill>
                <a:latin typeface="Roboto"/>
                <a:ea typeface="Roboto"/>
                <a:cs typeface="Roboto"/>
                <a:sym typeface="Roboto"/>
              </a:rPr>
              <a:t>C/SrAmn Kei Seddon @ </a:t>
            </a:r>
            <a:r>
              <a:rPr b="1" i="0" lang="en-US" sz="2050" u="sng" cap="none" strike="noStrike">
                <a:solidFill>
                  <a:schemeClr val="dk1"/>
                </a:solidFill>
                <a:latin typeface="Roboto"/>
                <a:ea typeface="Roboto"/>
                <a:cs typeface="Roboto"/>
                <a:sym typeface="Roboto"/>
              </a:rPr>
              <a:t>321-888-1698</a:t>
            </a:r>
            <a:endParaRPr b="0" i="0" sz="2050" u="sng" cap="none" strike="noStrike">
              <a:solidFill>
                <a:srgbClr val="FF0000"/>
              </a:solidFill>
              <a:latin typeface="Roboto"/>
              <a:ea typeface="Roboto"/>
              <a:cs typeface="Roboto"/>
              <a:sym typeface="Roboto"/>
            </a:endParaRPr>
          </a:p>
        </p:txBody>
      </p:sp>
      <p:pic>
        <p:nvPicPr>
          <p:cNvPr descr="Maxey Elementary-OCPS | Winter Garden FL" id="216" name="Google Shape;216;g1e871abb24a_0_0"/>
          <p:cNvPicPr preferRelativeResize="0"/>
          <p:nvPr/>
        </p:nvPicPr>
        <p:blipFill rotWithShape="1">
          <a:blip r:embed="rId3">
            <a:alphaModFix/>
          </a:blip>
          <a:srcRect b="0" l="0" r="0" t="0"/>
          <a:stretch/>
        </p:blipFill>
        <p:spPr>
          <a:xfrm>
            <a:off x="156650" y="5160936"/>
            <a:ext cx="3301989" cy="1026738"/>
          </a:xfrm>
          <a:prstGeom prst="rect">
            <a:avLst/>
          </a:prstGeom>
          <a:noFill/>
          <a:ln>
            <a:noFill/>
          </a:ln>
        </p:spPr>
      </p:pic>
      <p:pic>
        <p:nvPicPr>
          <p:cNvPr id="217" name="Google Shape;217;g1e871abb24a_0_0"/>
          <p:cNvPicPr preferRelativeResize="0"/>
          <p:nvPr/>
        </p:nvPicPr>
        <p:blipFill rotWithShape="1">
          <a:blip r:embed="rId4">
            <a:alphaModFix/>
          </a:blip>
          <a:srcRect b="0" l="0" r="0" t="0"/>
          <a:stretch/>
        </p:blipFill>
        <p:spPr>
          <a:xfrm>
            <a:off x="6882301" y="3378626"/>
            <a:ext cx="2829554" cy="3503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28a35054180_0_0"/>
          <p:cNvSpPr txBox="1"/>
          <p:nvPr>
            <p:ph type="title"/>
          </p:nvPr>
        </p:nvSpPr>
        <p:spPr>
          <a:xfrm>
            <a:off x="695772" y="291648"/>
            <a:ext cx="8728800" cy="146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3800">
                <a:solidFill>
                  <a:srgbClr val="23238F"/>
                </a:solidFill>
                <a:latin typeface="Times New Roman"/>
                <a:ea typeface="Times New Roman"/>
                <a:cs typeface="Times New Roman"/>
                <a:sym typeface="Times New Roman"/>
              </a:rPr>
              <a:t>FL-802 Unit Picnic!!</a:t>
            </a:r>
            <a:endParaRPr b="1" sz="3800">
              <a:solidFill>
                <a:srgbClr val="23238F"/>
              </a:solidFill>
              <a:latin typeface="Times New Roman"/>
              <a:ea typeface="Times New Roman"/>
              <a:cs typeface="Times New Roman"/>
              <a:sym typeface="Times New Roman"/>
            </a:endParaRPr>
          </a:p>
        </p:txBody>
      </p:sp>
      <p:sp>
        <p:nvSpPr>
          <p:cNvPr id="223" name="Google Shape;223;g28a35054180_0_0"/>
          <p:cNvSpPr txBox="1"/>
          <p:nvPr/>
        </p:nvSpPr>
        <p:spPr>
          <a:xfrm>
            <a:off x="555986" y="1705442"/>
            <a:ext cx="9008400" cy="5029500"/>
          </a:xfrm>
          <a:prstGeom prst="rect">
            <a:avLst/>
          </a:prstGeom>
          <a:noFill/>
          <a:ln>
            <a:noFill/>
          </a:ln>
        </p:spPr>
        <p:txBody>
          <a:bodyPr anchorCtr="0" anchor="t" bIns="112425" lIns="112425" spcFirstLastPara="1" rIns="112425" wrap="square" tIns="112425">
            <a:spAutoFit/>
          </a:bodyPr>
          <a:lstStyle/>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rgbClr val="000000"/>
                </a:solidFill>
                <a:latin typeface="Calibri"/>
                <a:ea typeface="Calibri"/>
                <a:cs typeface="Calibri"/>
                <a:sym typeface="Calibri"/>
              </a:rPr>
              <a:t>The unit picnic is the first time during the school year the whole unit is invited out to meet one another and boost morale! Food, fun, and friends is what this event is all about!</a:t>
            </a:r>
            <a:endParaRPr b="0" i="0" sz="2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rgbClr val="000000"/>
                </a:solidFill>
                <a:latin typeface="Calibri"/>
                <a:ea typeface="Calibri"/>
                <a:cs typeface="Calibri"/>
                <a:sym typeface="Calibri"/>
              </a:rPr>
              <a:t>Parents and family are more than welcome to come and hang out for the duration of the picnic. (more information on the next slide.)</a:t>
            </a:r>
            <a:endParaRPr b="0" i="0" sz="2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600"/>
              <a:buFont typeface="Arial"/>
              <a:buNone/>
            </a:pPr>
            <a:r>
              <a:rPr b="1" i="0" lang="en-US" sz="2600" u="none" cap="none" strike="noStrike">
                <a:solidFill>
                  <a:srgbClr val="000000"/>
                </a:solidFill>
                <a:latin typeface="Calibri"/>
                <a:ea typeface="Calibri"/>
                <a:cs typeface="Calibri"/>
                <a:sym typeface="Calibri"/>
              </a:rPr>
              <a:t>Date:</a:t>
            </a:r>
            <a:r>
              <a:rPr b="0" i="0" lang="en-US" sz="2600" u="none" cap="none" strike="noStrike">
                <a:solidFill>
                  <a:srgbClr val="000000"/>
                </a:solidFill>
                <a:latin typeface="Calibri"/>
                <a:ea typeface="Calibri"/>
                <a:cs typeface="Calibri"/>
                <a:sym typeface="Calibri"/>
              </a:rPr>
              <a:t> 28 October</a:t>
            </a:r>
            <a:endParaRPr b="0" i="0" sz="2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600"/>
              <a:buFont typeface="Arial"/>
              <a:buNone/>
            </a:pPr>
            <a:r>
              <a:rPr b="1" i="0" lang="en-US" sz="2600" u="none" cap="none" strike="noStrike">
                <a:solidFill>
                  <a:srgbClr val="000000"/>
                </a:solidFill>
                <a:latin typeface="Calibri"/>
                <a:ea typeface="Calibri"/>
                <a:cs typeface="Calibri"/>
                <a:sym typeface="Calibri"/>
              </a:rPr>
              <a:t>Time:</a:t>
            </a:r>
            <a:r>
              <a:rPr b="0" i="0" lang="en-US" sz="2600" u="none" cap="none" strike="noStrike">
                <a:solidFill>
                  <a:srgbClr val="000000"/>
                </a:solidFill>
                <a:latin typeface="Calibri"/>
                <a:ea typeface="Calibri"/>
                <a:cs typeface="Calibri"/>
                <a:sym typeface="Calibri"/>
              </a:rPr>
              <a:t> 1100-1400</a:t>
            </a:r>
            <a:endParaRPr b="0" i="0" sz="2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600"/>
              <a:buFont typeface="Arial"/>
              <a:buNone/>
            </a:pPr>
            <a:r>
              <a:rPr b="1" i="0" lang="en-US" sz="2600" u="none" cap="none" strike="noStrike">
                <a:solidFill>
                  <a:srgbClr val="000000"/>
                </a:solidFill>
                <a:latin typeface="Calibri"/>
                <a:ea typeface="Calibri"/>
                <a:cs typeface="Calibri"/>
                <a:sym typeface="Calibri"/>
              </a:rPr>
              <a:t>Location: </a:t>
            </a:r>
            <a:r>
              <a:rPr b="0" i="0" lang="en-US" sz="2600" u="none" cap="none" strike="noStrike">
                <a:solidFill>
                  <a:srgbClr val="000000"/>
                </a:solidFill>
                <a:latin typeface="Calibri"/>
                <a:ea typeface="Calibri"/>
                <a:cs typeface="Calibri"/>
                <a:sym typeface="Calibri"/>
              </a:rPr>
              <a:t>Veterans Memorial Park (420 S Park Ave, Winter Garden, FL)</a:t>
            </a:r>
            <a:endParaRPr b="0" i="0" sz="2600" u="none" cap="none" strike="noStrik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Brief Background">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Cuevas, Diego A.</dc:creator>
</cp:coreProperties>
</file>