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7589825" cx="10120300"/>
  <p:notesSz cx="6858000" cy="9296400"/>
  <p:embeddedFontLst>
    <p:embeddedFont>
      <p:font typeface="Roboto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ieqM5jInXqcw4mpf0sYlp1rwAT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customschemas.google.com/relationships/presentationmetadata" Target="meta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27a38ee54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2a27a38ee54_0_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a5d16c77aa_0_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5" name="Google Shape;235;g2a5d16c77aa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a5d16c77aa_0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1" name="Google Shape;251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c724ea48d_0_18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g1ec724ea48d_0_18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1ec724ea48d_0_18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c38a3790d_0_7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0" name="Google Shape;190;g1ec38a3790d_0_7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1ec38a3790d_0_7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5b34d7640_0_63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g2a5b34d7640_0_63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2a5b34d7640_0_63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c724ea48d_0_27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g1ec724ea48d_0_27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1ec724ea48d_0_27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c724ea48d_0_196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6" name="Google Shape;216;g1ec724ea48d_0_19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1ec724ea48d_0_19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inyurl.com/mrdtnhpv" TargetMode="External"/><Relationship Id="rId4" Type="http://schemas.openxmlformats.org/officeDocument/2006/relationships/hyperlink" Target="mailto:4804178140@students.ocps.net" TargetMode="External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forms.gle/Qb9P6Jo5wfPdfcsP6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choolpay.com/pay/for/Air-Force-Ball-Tickets-2324/SbGcCl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4804172400@students.ocps.net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inyurl.com/KittyHawkParty2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591125" y="6003925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December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27a38ee54_0_0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Color Guard School </a:t>
            </a:r>
            <a:endParaRPr/>
          </a:p>
        </p:txBody>
      </p:sp>
      <p:sp>
        <p:nvSpPr>
          <p:cNvPr id="229" name="Google Shape;229;g2a27a38ee54_0_0"/>
          <p:cNvSpPr txBox="1"/>
          <p:nvPr/>
        </p:nvSpPr>
        <p:spPr>
          <a:xfrm>
            <a:off x="61125" y="1561250"/>
            <a:ext cx="101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a27a38ee54_0_0"/>
          <p:cNvSpPr txBox="1"/>
          <p:nvPr/>
        </p:nvSpPr>
        <p:spPr>
          <a:xfrm>
            <a:off x="146300" y="1636925"/>
            <a:ext cx="90753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Want to learn how to do Color Guard?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Color Guard school will take place after school from </a:t>
            </a:r>
            <a:r>
              <a:rPr b="0" i="0" lang="en-US" sz="22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1430-1600 on 14 &amp; 15 December and 1330-1500 on 20 December.</a:t>
            </a:r>
            <a:endParaRPr b="0" i="0" sz="2200" u="sng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 learn all ceremonial color guard commands, making you eligible to be on color guard teams.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sign up using the QR code or the link: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sng" cap="none" strike="noStrik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https://tinyurl.com/mrdtnhpv</a:t>
            </a:r>
            <a:r>
              <a:rPr b="0" i="0" lang="en-US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1" name="Google Shape;231;g2a27a38ee54_0_0"/>
          <p:cNvSpPr txBox="1"/>
          <p:nvPr/>
        </p:nvSpPr>
        <p:spPr>
          <a:xfrm>
            <a:off x="20950" y="6214275"/>
            <a:ext cx="100800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questions, please contact C/ CMSgt Diego Cuevas at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4804178140@students.ocps.net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407-575-3811.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2a27a38ee5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3350" y="3795725"/>
            <a:ext cx="2452025" cy="24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a5d16c77aa_0_0"/>
          <p:cNvSpPr txBox="1"/>
          <p:nvPr/>
        </p:nvSpPr>
        <p:spPr>
          <a:xfrm>
            <a:off x="1642391" y="300029"/>
            <a:ext cx="68355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roup Staff Interest Form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a5d16c77aa_0_0"/>
          <p:cNvSpPr/>
          <p:nvPr/>
        </p:nvSpPr>
        <p:spPr>
          <a:xfrm>
            <a:off x="0" y="1688653"/>
            <a:ext cx="10120200" cy="52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-2603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Calibri"/>
              <a:buChar char="•"/>
            </a:pPr>
            <a:r>
              <a:rPr lang="en-US" sz="31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Get involved in the unit! </a:t>
            </a:r>
            <a:endParaRPr sz="3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Calibri"/>
              <a:buChar char="•"/>
            </a:pPr>
            <a:r>
              <a:rPr lang="en-US" sz="31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Fill out this form if you’re interested in being part of group staff: </a:t>
            </a:r>
            <a:r>
              <a:rPr lang="en-US" sz="31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https://forms.gle/Qb9P6Jo5wfPdfcsP6</a:t>
            </a:r>
            <a:r>
              <a:rPr lang="en-US" sz="31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3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Calibri"/>
              <a:buChar char="•"/>
            </a:pPr>
            <a:r>
              <a:rPr lang="en-US" sz="31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Everyone who fills out this form will be considered</a:t>
            </a:r>
            <a:endParaRPr sz="3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g2a5d16c77a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225" y="3983874"/>
            <a:ext cx="2575975" cy="25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a5d16c77aa_0_0"/>
          <p:cNvSpPr txBox="1"/>
          <p:nvPr/>
        </p:nvSpPr>
        <p:spPr>
          <a:xfrm>
            <a:off x="0" y="6559850"/>
            <a:ext cx="1012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questions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concerns contact C/Agrafena Ritz at (386) 344-9452 or 1816002482@students.ocps.net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47" name="Google Shape;247;gfb4207d963_0_182"/>
          <p:cNvSpPr txBox="1"/>
          <p:nvPr/>
        </p:nvSpPr>
        <p:spPr>
          <a:xfrm>
            <a:off x="1062700" y="3277426"/>
            <a:ext cx="7996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53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Gold Valor Award</a:t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What is the highest ribbon that can be worn on your uniform?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KHHS Meeting (12/14)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Bataan Death March (12/16)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KHHS Holiday Party (12/21)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Toy Drive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Color Guard School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Group Staff Interest</a:t>
            </a:r>
            <a:endParaRPr/>
          </a:p>
        </p:txBody>
      </p:sp>
      <p:sp>
        <p:nvSpPr>
          <p:cNvPr id="255" name="Google Shape;255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61" name="Google Shape;261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Agrafena Ritz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Elias Lopez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Aguilar - Bravo	       Mezime - Delta		Saint Franc-Golf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James- Golf              Almodovar-Charlie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Saint Franc-Alpha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c724ea48d_0_18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FL-802 Air Force Ball</a:t>
            </a:r>
            <a:endParaRPr/>
          </a:p>
        </p:txBody>
      </p:sp>
      <p:sp>
        <p:nvSpPr>
          <p:cNvPr id="184" name="Google Shape;184;g1ec724ea48d_0_181"/>
          <p:cNvSpPr txBox="1"/>
          <p:nvPr/>
        </p:nvSpPr>
        <p:spPr>
          <a:xfrm>
            <a:off x="162169" y="1935509"/>
            <a:ext cx="4504200" cy="4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 Force Ball is our unit’s very own dance! It is a fun filled night with ceremonies, food, and lots of dancing! This years AFB is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February 2024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Rosen Plaza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1800 to 2200!</a:t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https://www.schoolpay.com/pay/for/Air-Force-Ball-Tickets-2324/SbGcCl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prices are as follows: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Cadets: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$45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Guests: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1ec724ea48d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ec724ea48d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ec724ea48d_0_181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c38a3790d_0_7"/>
          <p:cNvSpPr txBox="1"/>
          <p:nvPr>
            <p:ph idx="1" type="body"/>
          </p:nvPr>
        </p:nvSpPr>
        <p:spPr>
          <a:xfrm>
            <a:off x="51250" y="1410575"/>
            <a:ext cx="10019400" cy="54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u="sng">
                <a:solidFill>
                  <a:srgbClr val="FF0000"/>
                </a:solidFill>
              </a:rPr>
              <a:t>TAKE A PICTURE!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Who:</a:t>
            </a:r>
            <a:r>
              <a:rPr lang="en-US" sz="2899"/>
              <a:t> Our Cadet Corps, Dr. Phillips and Ocoee Cadet Corps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What:</a:t>
            </a:r>
            <a:r>
              <a:rPr lang="en-US" sz="2899"/>
              <a:t> 14.4 Mile March on the West Orange Trail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When:</a:t>
            </a:r>
            <a:r>
              <a:rPr lang="en-US" sz="2899"/>
              <a:t> 16 December, from 0730-1330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Where:</a:t>
            </a:r>
            <a:r>
              <a:rPr lang="en-US" sz="2899"/>
              <a:t> Killarney Station to Chapin Station (Round Trip)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Why:</a:t>
            </a:r>
            <a:r>
              <a:rPr lang="en-US" sz="2899"/>
              <a:t> To Honor Prisoners of War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Uniform: </a:t>
            </a:r>
            <a:r>
              <a:rPr lang="en-US" sz="2899"/>
              <a:t>Combo 4 (PT Clothes and Orange Shirt)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Sign Up:</a:t>
            </a:r>
            <a:r>
              <a:rPr lang="en-US" sz="2899"/>
              <a:t> Sheet on the Board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713"/>
              <a:buNone/>
            </a:pPr>
            <a:r>
              <a:rPr lang="en-US" sz="2350"/>
              <a:t>If you have any questions, please contact C/ MSgt Noah Abney @ 407-961-2474 or </a:t>
            </a:r>
            <a:r>
              <a:rPr lang="en-US" sz="23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4804172400@students.ocps.net</a:t>
            </a:r>
            <a:r>
              <a:rPr lang="en-US" sz="2350">
                <a:highlight>
                  <a:srgbClr val="FFFFFF"/>
                </a:highlight>
              </a:rPr>
              <a:t>.</a:t>
            </a:r>
            <a:endParaRPr sz="2350">
              <a:highlight>
                <a:srgbClr val="FFFFFF"/>
              </a:highlight>
            </a:endParaRPr>
          </a:p>
        </p:txBody>
      </p:sp>
      <p:sp>
        <p:nvSpPr>
          <p:cNvPr id="194" name="Google Shape;194;g1ec38a3790d_0_7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Bataan Death March</a:t>
            </a:r>
            <a:endParaRPr/>
          </a:p>
        </p:txBody>
      </p:sp>
      <p:pic>
        <p:nvPicPr>
          <p:cNvPr id="195" name="Google Shape;195;g1ec38a3790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0375" y="5017925"/>
            <a:ext cx="3046475" cy="9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5b34d7640_0_63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KHHS Meeting</a:t>
            </a:r>
            <a:endParaRPr/>
          </a:p>
        </p:txBody>
      </p:sp>
      <p:sp>
        <p:nvSpPr>
          <p:cNvPr id="202" name="Google Shape;202;g2a5b34d7640_0_63"/>
          <p:cNvSpPr txBox="1"/>
          <p:nvPr/>
        </p:nvSpPr>
        <p:spPr>
          <a:xfrm>
            <a:off x="555986" y="1533809"/>
            <a:ext cx="900840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KHHS meeting </a:t>
            </a:r>
            <a:r>
              <a:rPr b="1" i="0" lang="en-US" sz="3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this week</a:t>
            </a:r>
            <a:r>
              <a:rPr b="0" i="0" lang="en-US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December </a:t>
            </a:r>
            <a:r>
              <a:rPr b="1" i="0" lang="en-US" sz="3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1745-1845</a:t>
            </a:r>
            <a:r>
              <a:rPr b="0" i="0" lang="en-US" sz="37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b="1" i="0" lang="en-US" sz="3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Microsoft Teams!</a:t>
            </a:r>
            <a:endParaRPr b="1" i="0" sz="3700" u="sng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a5b34d7640_0_63"/>
          <p:cNvSpPr txBox="1"/>
          <p:nvPr/>
        </p:nvSpPr>
        <p:spPr>
          <a:xfrm>
            <a:off x="0" y="5825452"/>
            <a:ext cx="101202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Questions, comments, or concerns? Please contact C/ 1st Lt. Sara Mattox at 407-242-3829 or 4804154679@students.ocps.net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2a5b34d7640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2440" y="2989264"/>
            <a:ext cx="3695419" cy="227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c724ea48d_0_27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Toy Drive</a:t>
            </a:r>
            <a:endParaRPr/>
          </a:p>
        </p:txBody>
      </p:sp>
      <p:sp>
        <p:nvSpPr>
          <p:cNvPr id="211" name="Google Shape;211;g1ec724ea48d_0_271"/>
          <p:cNvSpPr txBox="1"/>
          <p:nvPr/>
        </p:nvSpPr>
        <p:spPr>
          <a:xfrm>
            <a:off x="162169" y="1935527"/>
            <a:ext cx="6474000" cy="4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Winter Garden Police Department is hosting a toy drive! You can donate holiday gifts to children (unopened and new). There should be a bin or box in room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950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drop your item(s) off as well as a sheet to sign what you have brought. This ends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 DECEMBER!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 hours: 3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item=1 hour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ec724ea48d_0_271"/>
          <p:cNvSpPr txBox="1"/>
          <p:nvPr/>
        </p:nvSpPr>
        <p:spPr>
          <a:xfrm>
            <a:off x="269609" y="6815570"/>
            <a:ext cx="9581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Princess Tolbert at 4804191858@students.ocps.net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1ec724ea48d_0_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3479" y="1437507"/>
            <a:ext cx="3232487" cy="414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c724ea48d_0_196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KHHS Unit Wide Holiday Party</a:t>
            </a:r>
            <a:endParaRPr/>
          </a:p>
        </p:txBody>
      </p:sp>
      <p:sp>
        <p:nvSpPr>
          <p:cNvPr id="220" name="Google Shape;220;g1ec724ea48d_0_196"/>
          <p:cNvSpPr txBox="1"/>
          <p:nvPr/>
        </p:nvSpPr>
        <p:spPr>
          <a:xfrm>
            <a:off x="162169" y="1935527"/>
            <a:ext cx="9792300" cy="2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Kitty Hawk Honor Society invites you to join us after school 21 December from 1430 to 1630 for our annual holiday party!!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there is anything specific anyone would like to have at the party, please fill out the form linked below!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to see you there :D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ec724ea48d_0_196"/>
          <p:cNvSpPr txBox="1"/>
          <p:nvPr/>
        </p:nvSpPr>
        <p:spPr>
          <a:xfrm>
            <a:off x="269609" y="6815570"/>
            <a:ext cx="9581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ec724ea48d_0_196"/>
          <p:cNvSpPr txBox="1"/>
          <p:nvPr/>
        </p:nvSpPr>
        <p:spPr>
          <a:xfrm>
            <a:off x="2783241" y="5497412"/>
            <a:ext cx="52947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https://tinyurl.com/KittyHawkParty23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1ec724ea48d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7951" y="4440217"/>
            <a:ext cx="1876472" cy="178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