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2"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7589825" cx="101203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http://customooxmlschemas.google.com/">
      <go:slidesCustomData xmlns:go="http://customooxmlschemas.google.com/" r:id="rId17" roundtripDataSignature="AMtx7miiAKo8aT2rbSBX9LxKln690X2h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customschemas.google.com/relationships/presentationmetadata" Target="metadata"/><Relationship Id="rId16" Type="http://schemas.openxmlformats.org/officeDocument/2006/relationships/slide" Target="slides/slide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85" name="Google Shape;285;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9" name="Google Shape;299;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300" name="Google Shape;300;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3" name="Google Shape;313;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2d7f33e8f9_0_0:notes"/>
          <p:cNvSpPr/>
          <p:nvPr>
            <p:ph idx="2" type="sldImg"/>
          </p:nvPr>
        </p:nvSpPr>
        <p:spPr>
          <a:xfrm>
            <a:off x="1113103" y="706914"/>
            <a:ext cx="4650900" cy="354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2" name="Google Shape;332;g22d7f33e8f9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333" name="Google Shape;333;g22d7f33e8f9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3e3a9c8789_0_128:notes"/>
          <p:cNvSpPr/>
          <p:nvPr>
            <p:ph idx="2" type="sldImg"/>
          </p:nvPr>
        </p:nvSpPr>
        <p:spPr>
          <a:xfrm>
            <a:off x="1113103" y="706914"/>
            <a:ext cx="4650900" cy="354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1" name="Google Shape;341;g23e3a9c8789_0_128: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342" name="Google Shape;342;g23e3a9c8789_0_128: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1" name="Google Shape;351;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52" name="Google Shape;352;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59" name="Google Shape;35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67" name="Google Shape;367;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3" name="Google Shape;373;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17" name="Shape 117"/>
        <p:cNvGrpSpPr/>
        <p:nvPr/>
      </p:nvGrpSpPr>
      <p:grpSpPr>
        <a:xfrm>
          <a:off x="0" y="0"/>
          <a:ext cx="0" cy="0"/>
          <a:chOff x="0" y="0"/>
          <a:chExt cx="0" cy="0"/>
        </a:xfrm>
      </p:grpSpPr>
      <p:sp>
        <p:nvSpPr>
          <p:cNvPr id="118" name="Google Shape;118;g1e125dec53d_0_119"/>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1e125dec53d_0_119"/>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0" name="Google Shape;120;g1e125dec53d_0_119"/>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1" name="Google Shape;121;g1e125dec53d_0_119"/>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g1e125dec53d_0_119"/>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123" name="Google Shape;123;g1e125dec53d_0_119"/>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124" name="Google Shape;124;g1e125dec53d_0_119"/>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125" name="Google Shape;125;g1e125dec53d_0_119"/>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26" name="Google Shape;126;g1e125dec53d_0_119"/>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127" name="Google Shape;127;g1e125dec53d_0_119"/>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8" name="Shape 128"/>
        <p:cNvGrpSpPr/>
        <p:nvPr/>
      </p:nvGrpSpPr>
      <p:grpSpPr>
        <a:xfrm>
          <a:off x="0" y="0"/>
          <a:ext cx="0" cy="0"/>
          <a:chOff x="0" y="0"/>
          <a:chExt cx="0" cy="0"/>
        </a:xfrm>
      </p:grpSpPr>
      <p:sp>
        <p:nvSpPr>
          <p:cNvPr id="129" name="Google Shape;129;g1e162edfb55_0_6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1e162edfb55_0_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1" name="Google Shape;131;g1e162edfb55_0_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2" name="Google Shape;132;g1e162edfb55_0_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1e162edfb55_0_68"/>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1e162edfb55_0_68"/>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1e162edfb55_0_68"/>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1e162edfb55_0_68"/>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1e162edfb55_0_68"/>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38" name="Google Shape;138;g1e162edfb55_0_68"/>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9" name="Shape 139"/>
        <p:cNvGrpSpPr/>
        <p:nvPr/>
      </p:nvGrpSpPr>
      <p:grpSpPr>
        <a:xfrm>
          <a:off x="0" y="0"/>
          <a:ext cx="0" cy="0"/>
          <a:chOff x="0" y="0"/>
          <a:chExt cx="0" cy="0"/>
        </a:xfrm>
      </p:grpSpPr>
      <p:sp>
        <p:nvSpPr>
          <p:cNvPr id="140" name="Google Shape;140;g1e125dec53d_0_130"/>
          <p:cNvSpPr txBox="1"/>
          <p:nvPr>
            <p:ph type="ctrTitle"/>
          </p:nvPr>
        </p:nvSpPr>
        <p:spPr>
          <a:xfrm>
            <a:off x="1265038" y="1242132"/>
            <a:ext cx="75903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1e125dec53d_0_130"/>
          <p:cNvSpPr txBox="1"/>
          <p:nvPr>
            <p:ph idx="1" type="subTitle"/>
          </p:nvPr>
        </p:nvSpPr>
        <p:spPr>
          <a:xfrm>
            <a:off x="1265038" y="3986416"/>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2" name="Google Shape;142;g1e125dec53d_0_13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125dec53d_0_13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e125dec53d_0_13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5" name="Shape 145"/>
        <p:cNvGrpSpPr/>
        <p:nvPr/>
      </p:nvGrpSpPr>
      <p:grpSpPr>
        <a:xfrm>
          <a:off x="0" y="0"/>
          <a:ext cx="0" cy="0"/>
          <a:chOff x="0" y="0"/>
          <a:chExt cx="0" cy="0"/>
        </a:xfrm>
      </p:grpSpPr>
      <p:sp>
        <p:nvSpPr>
          <p:cNvPr id="146" name="Google Shape;146;g1e125dec53d_0_136"/>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1e125dec53d_0_136"/>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g1e125dec53d_0_136"/>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1e125dec53d_0_136"/>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1e125dec53d_0_136"/>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g1e125dec53d_0_142"/>
          <p:cNvSpPr txBox="1"/>
          <p:nvPr>
            <p:ph type="title"/>
          </p:nvPr>
        </p:nvSpPr>
        <p:spPr>
          <a:xfrm>
            <a:off x="690500" y="1892186"/>
            <a:ext cx="8728800" cy="3157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1e125dec53d_0_142"/>
          <p:cNvSpPr txBox="1"/>
          <p:nvPr>
            <p:ph idx="1" type="body"/>
          </p:nvPr>
        </p:nvSpPr>
        <p:spPr>
          <a:xfrm>
            <a:off x="690500" y="5079210"/>
            <a:ext cx="8728800" cy="1660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4" name="Google Shape;154;g1e125dec53d_0_142"/>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1e125dec53d_0_142"/>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1e125dec53d_0_142"/>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 name="Shape 157"/>
        <p:cNvGrpSpPr/>
        <p:nvPr/>
      </p:nvGrpSpPr>
      <p:grpSpPr>
        <a:xfrm>
          <a:off x="0" y="0"/>
          <a:ext cx="0" cy="0"/>
          <a:chOff x="0" y="0"/>
          <a:chExt cx="0" cy="0"/>
        </a:xfrm>
      </p:grpSpPr>
      <p:sp>
        <p:nvSpPr>
          <p:cNvPr id="158" name="Google Shape;158;g1e125dec53d_0_148"/>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1e125dec53d_0_148"/>
          <p:cNvSpPr txBox="1"/>
          <p:nvPr>
            <p:ph idx="1" type="body"/>
          </p:nvPr>
        </p:nvSpPr>
        <p:spPr>
          <a:xfrm>
            <a:off x="695771"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g1e125dec53d_0_148"/>
          <p:cNvSpPr txBox="1"/>
          <p:nvPr>
            <p:ph idx="2" type="body"/>
          </p:nvPr>
        </p:nvSpPr>
        <p:spPr>
          <a:xfrm>
            <a:off x="5123402"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g1e125dec53d_0_148"/>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1e125dec53d_0_148"/>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1e125dec53d_0_148"/>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4" name="Shape 164"/>
        <p:cNvGrpSpPr/>
        <p:nvPr/>
      </p:nvGrpSpPr>
      <p:grpSpPr>
        <a:xfrm>
          <a:off x="0" y="0"/>
          <a:ext cx="0" cy="0"/>
          <a:chOff x="0" y="0"/>
          <a:chExt cx="0" cy="0"/>
        </a:xfrm>
      </p:grpSpPr>
      <p:sp>
        <p:nvSpPr>
          <p:cNvPr id="165" name="Google Shape;165;g1e125dec53d_0_155"/>
          <p:cNvSpPr txBox="1"/>
          <p:nvPr>
            <p:ph type="title"/>
          </p:nvPr>
        </p:nvSpPr>
        <p:spPr>
          <a:xfrm>
            <a:off x="697089"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1e125dec53d_0_155"/>
          <p:cNvSpPr txBox="1"/>
          <p:nvPr>
            <p:ph idx="1" type="body"/>
          </p:nvPr>
        </p:nvSpPr>
        <p:spPr>
          <a:xfrm>
            <a:off x="697089" y="1860562"/>
            <a:ext cx="4281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g1e125dec53d_0_155"/>
          <p:cNvSpPr txBox="1"/>
          <p:nvPr>
            <p:ph idx="2" type="body"/>
          </p:nvPr>
        </p:nvSpPr>
        <p:spPr>
          <a:xfrm>
            <a:off x="697089" y="2772394"/>
            <a:ext cx="4281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g1e125dec53d_0_155"/>
          <p:cNvSpPr txBox="1"/>
          <p:nvPr>
            <p:ph idx="3" type="body"/>
          </p:nvPr>
        </p:nvSpPr>
        <p:spPr>
          <a:xfrm>
            <a:off x="5123402" y="1860562"/>
            <a:ext cx="4302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g1e125dec53d_0_155"/>
          <p:cNvSpPr txBox="1"/>
          <p:nvPr>
            <p:ph idx="4" type="body"/>
          </p:nvPr>
        </p:nvSpPr>
        <p:spPr>
          <a:xfrm>
            <a:off x="5123402" y="2772394"/>
            <a:ext cx="4302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g1e125dec53d_0_155"/>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1e125dec53d_0_155"/>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1e125dec53d_0_155"/>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g1e125dec53d_0_164"/>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125dec53d_0_164"/>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1e125dec53d_0_164"/>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1e125dec53d_0_164"/>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g1e125dec53d_0_169"/>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g1e125dec53d_0_169"/>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1e125dec53d_0_169"/>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1e125dec53d_0_173"/>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1e125dec53d_0_173"/>
          <p:cNvSpPr txBox="1"/>
          <p:nvPr>
            <p:ph idx="1" type="body"/>
          </p:nvPr>
        </p:nvSpPr>
        <p:spPr>
          <a:xfrm>
            <a:off x="4302446" y="1092794"/>
            <a:ext cx="5123400" cy="53937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5" name="Google Shape;185;g1e125dec53d_0_173"/>
          <p:cNvSpPr txBox="1"/>
          <p:nvPr>
            <p:ph idx="2"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g1e125dec53d_0_17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1e125dec53d_0_17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125dec53d_0_17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1e125dec53d_0_180"/>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1e125dec53d_0_180"/>
          <p:cNvSpPr/>
          <p:nvPr>
            <p:ph idx="2" type="pic"/>
          </p:nvPr>
        </p:nvSpPr>
        <p:spPr>
          <a:xfrm>
            <a:off x="4302446" y="1092794"/>
            <a:ext cx="5123400" cy="5393700"/>
          </a:xfrm>
          <a:prstGeom prst="rect">
            <a:avLst/>
          </a:prstGeom>
          <a:noFill/>
          <a:ln>
            <a:noFill/>
          </a:ln>
        </p:spPr>
      </p:sp>
      <p:sp>
        <p:nvSpPr>
          <p:cNvPr id="192" name="Google Shape;192;g1e125dec53d_0_180"/>
          <p:cNvSpPr txBox="1"/>
          <p:nvPr>
            <p:ph idx="1"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3" name="Google Shape;193;g1e125dec53d_0_18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1e125dec53d_0_18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g1e125dec53d_0_18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1e125dec53d_0_187"/>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e125dec53d_0_187"/>
          <p:cNvSpPr txBox="1"/>
          <p:nvPr>
            <p:ph idx="1" type="body"/>
          </p:nvPr>
        </p:nvSpPr>
        <p:spPr>
          <a:xfrm rot="5400000">
            <a:off x="2652329" y="63840"/>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g1e125dec53d_0_187"/>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1e125dec53d_0_187"/>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1e125dec53d_0_187"/>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1e125dec53d_0_193"/>
          <p:cNvSpPr txBox="1"/>
          <p:nvPr>
            <p:ph type="title"/>
          </p:nvPr>
        </p:nvSpPr>
        <p:spPr>
          <a:xfrm rot="5400000">
            <a:off x="5117429" y="2528988"/>
            <a:ext cx="6432000" cy="218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e125dec53d_0_193"/>
          <p:cNvSpPr txBox="1"/>
          <p:nvPr>
            <p:ph idx="1" type="body"/>
          </p:nvPr>
        </p:nvSpPr>
        <p:spPr>
          <a:xfrm rot="5400000">
            <a:off x="689836" y="410088"/>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g1e125dec53d_0_19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125dec53d_0_19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e125dec53d_0_19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4" name="Shape 214"/>
        <p:cNvGrpSpPr/>
        <p:nvPr/>
      </p:nvGrpSpPr>
      <p:grpSpPr>
        <a:xfrm>
          <a:off x="0" y="0"/>
          <a:ext cx="0" cy="0"/>
          <a:chOff x="0" y="0"/>
          <a:chExt cx="0" cy="0"/>
        </a:xfrm>
      </p:grpSpPr>
      <p:sp>
        <p:nvSpPr>
          <p:cNvPr id="215" name="Google Shape;215;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6" name="Google Shape;216;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17" name="Google Shape;217;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18" name="Google Shape;218;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19" name="Google Shape;219;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0" name="Google Shape;220;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221" name="Google Shape;221;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222" name="Google Shape;222;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223" name="Google Shape;223;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224" name="Google Shape;224;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5" name="Shape 225"/>
        <p:cNvGrpSpPr/>
        <p:nvPr/>
      </p:nvGrpSpPr>
      <p:grpSpPr>
        <a:xfrm>
          <a:off x="0" y="0"/>
          <a:ext cx="0" cy="0"/>
          <a:chOff x="0" y="0"/>
          <a:chExt cx="0" cy="0"/>
        </a:xfrm>
      </p:grpSpPr>
      <p:sp>
        <p:nvSpPr>
          <p:cNvPr id="226" name="Google Shape;226;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27" name="Google Shape;227;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28" name="Google Shape;228;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sp>
        <p:nvSpPr>
          <p:cNvPr id="230" name="Google Shape;230;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539"/>
              <a:buFont typeface="Calibri"/>
              <a:buNone/>
              <a:defRPr sz="6539"/>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1" name="Google Shape;231;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90"/>
              </a:spcBef>
              <a:spcAft>
                <a:spcPts val="0"/>
              </a:spcAft>
              <a:buClr>
                <a:schemeClr val="dk1"/>
              </a:buClr>
              <a:buSzPts val="2616"/>
              <a:buNone/>
              <a:defRPr sz="2616">
                <a:solidFill>
                  <a:schemeClr val="dk1"/>
                </a:solidFill>
              </a:defRPr>
            </a:lvl1pPr>
            <a:lvl2pPr indent="-228600" lvl="1" marL="914400" rtl="0" algn="l">
              <a:lnSpc>
                <a:spcPct val="90000"/>
              </a:lnSpc>
              <a:spcBef>
                <a:spcPts val="545"/>
              </a:spcBef>
              <a:spcAft>
                <a:spcPts val="0"/>
              </a:spcAft>
              <a:buClr>
                <a:srgbClr val="888888"/>
              </a:buClr>
              <a:buSzPts val="2179"/>
              <a:buNone/>
              <a:defRPr sz="2179">
                <a:solidFill>
                  <a:srgbClr val="888888"/>
                </a:solidFill>
              </a:defRPr>
            </a:lvl2pPr>
            <a:lvl3pPr indent="-228600" lvl="2" marL="1371600" rtl="0" algn="l">
              <a:lnSpc>
                <a:spcPct val="90000"/>
              </a:lnSpc>
              <a:spcBef>
                <a:spcPts val="545"/>
              </a:spcBef>
              <a:spcAft>
                <a:spcPts val="0"/>
              </a:spcAft>
              <a:buClr>
                <a:srgbClr val="888888"/>
              </a:buClr>
              <a:buSzPts val="1962"/>
              <a:buNone/>
              <a:defRPr sz="1962">
                <a:solidFill>
                  <a:srgbClr val="888888"/>
                </a:solidFill>
              </a:defRPr>
            </a:lvl3pPr>
            <a:lvl4pPr indent="-228600" lvl="3" marL="1828800" rtl="0" algn="l">
              <a:lnSpc>
                <a:spcPct val="90000"/>
              </a:lnSpc>
              <a:spcBef>
                <a:spcPts val="545"/>
              </a:spcBef>
              <a:spcAft>
                <a:spcPts val="0"/>
              </a:spcAft>
              <a:buClr>
                <a:srgbClr val="888888"/>
              </a:buClr>
              <a:buSzPts val="1744"/>
              <a:buNone/>
              <a:defRPr sz="1744">
                <a:solidFill>
                  <a:srgbClr val="888888"/>
                </a:solidFill>
              </a:defRPr>
            </a:lvl4pPr>
            <a:lvl5pPr indent="-228600" lvl="4" marL="2286000" rtl="0" algn="l">
              <a:lnSpc>
                <a:spcPct val="90000"/>
              </a:lnSpc>
              <a:spcBef>
                <a:spcPts val="545"/>
              </a:spcBef>
              <a:spcAft>
                <a:spcPts val="0"/>
              </a:spcAft>
              <a:buClr>
                <a:srgbClr val="888888"/>
              </a:buClr>
              <a:buSzPts val="1744"/>
              <a:buNone/>
              <a:defRPr sz="1744">
                <a:solidFill>
                  <a:srgbClr val="888888"/>
                </a:solidFill>
              </a:defRPr>
            </a:lvl5pPr>
            <a:lvl6pPr indent="-228600" lvl="5" marL="2743200" rtl="0" algn="l">
              <a:lnSpc>
                <a:spcPct val="90000"/>
              </a:lnSpc>
              <a:spcBef>
                <a:spcPts val="545"/>
              </a:spcBef>
              <a:spcAft>
                <a:spcPts val="0"/>
              </a:spcAft>
              <a:buClr>
                <a:srgbClr val="888888"/>
              </a:buClr>
              <a:buSzPts val="1744"/>
              <a:buNone/>
              <a:defRPr sz="1744">
                <a:solidFill>
                  <a:srgbClr val="888888"/>
                </a:solidFill>
              </a:defRPr>
            </a:lvl6pPr>
            <a:lvl7pPr indent="-228600" lvl="6" marL="3200400" rtl="0" algn="l">
              <a:lnSpc>
                <a:spcPct val="90000"/>
              </a:lnSpc>
              <a:spcBef>
                <a:spcPts val="545"/>
              </a:spcBef>
              <a:spcAft>
                <a:spcPts val="0"/>
              </a:spcAft>
              <a:buClr>
                <a:srgbClr val="888888"/>
              </a:buClr>
              <a:buSzPts val="1744"/>
              <a:buNone/>
              <a:defRPr sz="1744">
                <a:solidFill>
                  <a:srgbClr val="888888"/>
                </a:solidFill>
              </a:defRPr>
            </a:lvl7pPr>
            <a:lvl8pPr indent="-228600" lvl="7" marL="3657600" rtl="0" algn="l">
              <a:lnSpc>
                <a:spcPct val="90000"/>
              </a:lnSpc>
              <a:spcBef>
                <a:spcPts val="545"/>
              </a:spcBef>
              <a:spcAft>
                <a:spcPts val="0"/>
              </a:spcAft>
              <a:buClr>
                <a:srgbClr val="888888"/>
              </a:buClr>
              <a:buSzPts val="1744"/>
              <a:buNone/>
              <a:defRPr sz="1744">
                <a:solidFill>
                  <a:srgbClr val="888888"/>
                </a:solidFill>
              </a:defRPr>
            </a:lvl8pPr>
            <a:lvl9pPr indent="-228600" lvl="8" marL="4114800" rtl="0" algn="l">
              <a:lnSpc>
                <a:spcPct val="90000"/>
              </a:lnSpc>
              <a:spcBef>
                <a:spcPts val="545"/>
              </a:spcBef>
              <a:spcAft>
                <a:spcPts val="0"/>
              </a:spcAft>
              <a:buClr>
                <a:srgbClr val="888888"/>
              </a:buClr>
              <a:buSzPts val="1744"/>
              <a:buNone/>
              <a:defRPr sz="1744">
                <a:solidFill>
                  <a:srgbClr val="888888"/>
                </a:solidFill>
              </a:defRPr>
            </a:lvl9pPr>
          </a:lstStyle>
          <a:p/>
        </p:txBody>
      </p:sp>
      <p:sp>
        <p:nvSpPr>
          <p:cNvPr id="232" name="Google Shape;232;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33" name="Google Shape;233;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34" name="Google Shape;234;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5" name="Shape 235"/>
        <p:cNvGrpSpPr/>
        <p:nvPr/>
      </p:nvGrpSpPr>
      <p:grpSpPr>
        <a:xfrm>
          <a:off x="0" y="0"/>
          <a:ext cx="0" cy="0"/>
          <a:chOff x="0" y="0"/>
          <a:chExt cx="0" cy="0"/>
        </a:xfrm>
      </p:grpSpPr>
      <p:sp>
        <p:nvSpPr>
          <p:cNvPr id="236" name="Google Shape;236;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7" name="Google Shape;237;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38" name="Google Shape;238;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39" name="Google Shape;239;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40" name="Google Shape;240;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41" name="Google Shape;241;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2" name="Shape 242"/>
        <p:cNvGrpSpPr/>
        <p:nvPr/>
      </p:nvGrpSpPr>
      <p:grpSpPr>
        <a:xfrm>
          <a:off x="0" y="0"/>
          <a:ext cx="0" cy="0"/>
          <a:chOff x="0" y="0"/>
          <a:chExt cx="0" cy="0"/>
        </a:xfrm>
      </p:grpSpPr>
      <p:sp>
        <p:nvSpPr>
          <p:cNvPr id="243" name="Google Shape;243;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90"/>
              </a:spcBef>
              <a:spcAft>
                <a:spcPts val="0"/>
              </a:spcAft>
              <a:buClr>
                <a:schemeClr val="dk1"/>
              </a:buClr>
              <a:buSzPts val="2616"/>
              <a:buNone/>
              <a:defRPr b="1" sz="2616"/>
            </a:lvl1pPr>
            <a:lvl2pPr indent="-228600" lvl="1" marL="914400" rtl="0" algn="l">
              <a:lnSpc>
                <a:spcPct val="90000"/>
              </a:lnSpc>
              <a:spcBef>
                <a:spcPts val="545"/>
              </a:spcBef>
              <a:spcAft>
                <a:spcPts val="0"/>
              </a:spcAft>
              <a:buClr>
                <a:schemeClr val="dk1"/>
              </a:buClr>
              <a:buSzPts val="2179"/>
              <a:buNone/>
              <a:defRPr b="1" sz="2179"/>
            </a:lvl2pPr>
            <a:lvl3pPr indent="-228600" lvl="2" marL="1371600" rtl="0" algn="l">
              <a:lnSpc>
                <a:spcPct val="90000"/>
              </a:lnSpc>
              <a:spcBef>
                <a:spcPts val="545"/>
              </a:spcBef>
              <a:spcAft>
                <a:spcPts val="0"/>
              </a:spcAft>
              <a:buClr>
                <a:schemeClr val="dk1"/>
              </a:buClr>
              <a:buSzPts val="1962"/>
              <a:buNone/>
              <a:defRPr b="1" sz="1962"/>
            </a:lvl3pPr>
            <a:lvl4pPr indent="-228600" lvl="3" marL="1828800" rtl="0" algn="l">
              <a:lnSpc>
                <a:spcPct val="90000"/>
              </a:lnSpc>
              <a:spcBef>
                <a:spcPts val="545"/>
              </a:spcBef>
              <a:spcAft>
                <a:spcPts val="0"/>
              </a:spcAft>
              <a:buClr>
                <a:schemeClr val="dk1"/>
              </a:buClr>
              <a:buSzPts val="1744"/>
              <a:buNone/>
              <a:defRPr b="1" sz="1744"/>
            </a:lvl4pPr>
            <a:lvl5pPr indent="-228600" lvl="4" marL="2286000" rtl="0" algn="l">
              <a:lnSpc>
                <a:spcPct val="90000"/>
              </a:lnSpc>
              <a:spcBef>
                <a:spcPts val="545"/>
              </a:spcBef>
              <a:spcAft>
                <a:spcPts val="0"/>
              </a:spcAft>
              <a:buClr>
                <a:schemeClr val="dk1"/>
              </a:buClr>
              <a:buSzPts val="1744"/>
              <a:buNone/>
              <a:defRPr b="1" sz="1744"/>
            </a:lvl5pPr>
            <a:lvl6pPr indent="-228600" lvl="5" marL="2743200" rtl="0" algn="l">
              <a:lnSpc>
                <a:spcPct val="90000"/>
              </a:lnSpc>
              <a:spcBef>
                <a:spcPts val="545"/>
              </a:spcBef>
              <a:spcAft>
                <a:spcPts val="0"/>
              </a:spcAft>
              <a:buClr>
                <a:schemeClr val="dk1"/>
              </a:buClr>
              <a:buSzPts val="1744"/>
              <a:buNone/>
              <a:defRPr b="1" sz="1744"/>
            </a:lvl6pPr>
            <a:lvl7pPr indent="-228600" lvl="6" marL="3200400" rtl="0" algn="l">
              <a:lnSpc>
                <a:spcPct val="90000"/>
              </a:lnSpc>
              <a:spcBef>
                <a:spcPts val="545"/>
              </a:spcBef>
              <a:spcAft>
                <a:spcPts val="0"/>
              </a:spcAft>
              <a:buClr>
                <a:schemeClr val="dk1"/>
              </a:buClr>
              <a:buSzPts val="1744"/>
              <a:buNone/>
              <a:defRPr b="1" sz="1744"/>
            </a:lvl7pPr>
            <a:lvl8pPr indent="-228600" lvl="7" marL="3657600" rtl="0" algn="l">
              <a:lnSpc>
                <a:spcPct val="90000"/>
              </a:lnSpc>
              <a:spcBef>
                <a:spcPts val="545"/>
              </a:spcBef>
              <a:spcAft>
                <a:spcPts val="0"/>
              </a:spcAft>
              <a:buClr>
                <a:schemeClr val="dk1"/>
              </a:buClr>
              <a:buSzPts val="1744"/>
              <a:buNone/>
              <a:defRPr b="1" sz="1744"/>
            </a:lvl8pPr>
            <a:lvl9pPr indent="-228600" lvl="8" marL="4114800" rtl="0" algn="l">
              <a:lnSpc>
                <a:spcPct val="90000"/>
              </a:lnSpc>
              <a:spcBef>
                <a:spcPts val="545"/>
              </a:spcBef>
              <a:spcAft>
                <a:spcPts val="0"/>
              </a:spcAft>
              <a:buClr>
                <a:schemeClr val="dk1"/>
              </a:buClr>
              <a:buSzPts val="1744"/>
              <a:buNone/>
              <a:defRPr b="1" sz="1744"/>
            </a:lvl9pPr>
          </a:lstStyle>
          <a:p/>
        </p:txBody>
      </p:sp>
      <p:sp>
        <p:nvSpPr>
          <p:cNvPr id="245" name="Google Shape;245;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46" name="Google Shape;246;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90"/>
              </a:spcBef>
              <a:spcAft>
                <a:spcPts val="0"/>
              </a:spcAft>
              <a:buClr>
                <a:schemeClr val="dk1"/>
              </a:buClr>
              <a:buSzPts val="2616"/>
              <a:buNone/>
              <a:defRPr b="1" sz="2616"/>
            </a:lvl1pPr>
            <a:lvl2pPr indent="-228600" lvl="1" marL="914400" rtl="0" algn="l">
              <a:lnSpc>
                <a:spcPct val="90000"/>
              </a:lnSpc>
              <a:spcBef>
                <a:spcPts val="545"/>
              </a:spcBef>
              <a:spcAft>
                <a:spcPts val="0"/>
              </a:spcAft>
              <a:buClr>
                <a:schemeClr val="dk1"/>
              </a:buClr>
              <a:buSzPts val="2179"/>
              <a:buNone/>
              <a:defRPr b="1" sz="2179"/>
            </a:lvl2pPr>
            <a:lvl3pPr indent="-228600" lvl="2" marL="1371600" rtl="0" algn="l">
              <a:lnSpc>
                <a:spcPct val="90000"/>
              </a:lnSpc>
              <a:spcBef>
                <a:spcPts val="545"/>
              </a:spcBef>
              <a:spcAft>
                <a:spcPts val="0"/>
              </a:spcAft>
              <a:buClr>
                <a:schemeClr val="dk1"/>
              </a:buClr>
              <a:buSzPts val="1962"/>
              <a:buNone/>
              <a:defRPr b="1" sz="1962"/>
            </a:lvl3pPr>
            <a:lvl4pPr indent="-228600" lvl="3" marL="1828800" rtl="0" algn="l">
              <a:lnSpc>
                <a:spcPct val="90000"/>
              </a:lnSpc>
              <a:spcBef>
                <a:spcPts val="545"/>
              </a:spcBef>
              <a:spcAft>
                <a:spcPts val="0"/>
              </a:spcAft>
              <a:buClr>
                <a:schemeClr val="dk1"/>
              </a:buClr>
              <a:buSzPts val="1744"/>
              <a:buNone/>
              <a:defRPr b="1" sz="1744"/>
            </a:lvl4pPr>
            <a:lvl5pPr indent="-228600" lvl="4" marL="2286000" rtl="0" algn="l">
              <a:lnSpc>
                <a:spcPct val="90000"/>
              </a:lnSpc>
              <a:spcBef>
                <a:spcPts val="545"/>
              </a:spcBef>
              <a:spcAft>
                <a:spcPts val="0"/>
              </a:spcAft>
              <a:buClr>
                <a:schemeClr val="dk1"/>
              </a:buClr>
              <a:buSzPts val="1744"/>
              <a:buNone/>
              <a:defRPr b="1" sz="1744"/>
            </a:lvl5pPr>
            <a:lvl6pPr indent="-228600" lvl="5" marL="2743200" rtl="0" algn="l">
              <a:lnSpc>
                <a:spcPct val="90000"/>
              </a:lnSpc>
              <a:spcBef>
                <a:spcPts val="545"/>
              </a:spcBef>
              <a:spcAft>
                <a:spcPts val="0"/>
              </a:spcAft>
              <a:buClr>
                <a:schemeClr val="dk1"/>
              </a:buClr>
              <a:buSzPts val="1744"/>
              <a:buNone/>
              <a:defRPr b="1" sz="1744"/>
            </a:lvl6pPr>
            <a:lvl7pPr indent="-228600" lvl="6" marL="3200400" rtl="0" algn="l">
              <a:lnSpc>
                <a:spcPct val="90000"/>
              </a:lnSpc>
              <a:spcBef>
                <a:spcPts val="545"/>
              </a:spcBef>
              <a:spcAft>
                <a:spcPts val="0"/>
              </a:spcAft>
              <a:buClr>
                <a:schemeClr val="dk1"/>
              </a:buClr>
              <a:buSzPts val="1744"/>
              <a:buNone/>
              <a:defRPr b="1" sz="1744"/>
            </a:lvl7pPr>
            <a:lvl8pPr indent="-228600" lvl="7" marL="3657600" rtl="0" algn="l">
              <a:lnSpc>
                <a:spcPct val="90000"/>
              </a:lnSpc>
              <a:spcBef>
                <a:spcPts val="545"/>
              </a:spcBef>
              <a:spcAft>
                <a:spcPts val="0"/>
              </a:spcAft>
              <a:buClr>
                <a:schemeClr val="dk1"/>
              </a:buClr>
              <a:buSzPts val="1744"/>
              <a:buNone/>
              <a:defRPr b="1" sz="1744"/>
            </a:lvl8pPr>
            <a:lvl9pPr indent="-228600" lvl="8" marL="4114800" rtl="0" algn="l">
              <a:lnSpc>
                <a:spcPct val="90000"/>
              </a:lnSpc>
              <a:spcBef>
                <a:spcPts val="545"/>
              </a:spcBef>
              <a:spcAft>
                <a:spcPts val="0"/>
              </a:spcAft>
              <a:buClr>
                <a:schemeClr val="dk1"/>
              </a:buClr>
              <a:buSzPts val="1744"/>
              <a:buNone/>
              <a:defRPr b="1" sz="1744"/>
            </a:lvl9pPr>
          </a:lstStyle>
          <a:p/>
        </p:txBody>
      </p:sp>
      <p:sp>
        <p:nvSpPr>
          <p:cNvPr id="247" name="Google Shape;247;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48" name="Google Shape;248;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49" name="Google Shape;249;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50" name="Google Shape;250;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3" name="Google Shape;253;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54" name="Google Shape;254;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55" name="Google Shape;255;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487"/>
              <a:buFont typeface="Calibri"/>
              <a:buNone/>
              <a:defRPr sz="348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rtl="0" algn="l">
              <a:lnSpc>
                <a:spcPct val="90000"/>
              </a:lnSpc>
              <a:spcBef>
                <a:spcPts val="1090"/>
              </a:spcBef>
              <a:spcAft>
                <a:spcPts val="0"/>
              </a:spcAft>
              <a:buClr>
                <a:schemeClr val="dk1"/>
              </a:buClr>
              <a:buSzPts val="3487"/>
              <a:buChar char="•"/>
              <a:defRPr sz="3487"/>
            </a:lvl1pPr>
            <a:lvl2pPr indent="-422402" lvl="1" marL="914400" rtl="0" algn="l">
              <a:lnSpc>
                <a:spcPct val="90000"/>
              </a:lnSpc>
              <a:spcBef>
                <a:spcPts val="545"/>
              </a:spcBef>
              <a:spcAft>
                <a:spcPts val="0"/>
              </a:spcAft>
              <a:buClr>
                <a:schemeClr val="dk1"/>
              </a:buClr>
              <a:buSzPts val="3052"/>
              <a:buChar char="•"/>
              <a:defRPr sz="3052"/>
            </a:lvl2pPr>
            <a:lvl3pPr indent="-394716" lvl="2" marL="1371600" rtl="0" algn="l">
              <a:lnSpc>
                <a:spcPct val="90000"/>
              </a:lnSpc>
              <a:spcBef>
                <a:spcPts val="545"/>
              </a:spcBef>
              <a:spcAft>
                <a:spcPts val="0"/>
              </a:spcAft>
              <a:buClr>
                <a:schemeClr val="dk1"/>
              </a:buClr>
              <a:buSzPts val="2616"/>
              <a:buChar char="•"/>
              <a:defRPr sz="2616"/>
            </a:lvl3pPr>
            <a:lvl4pPr indent="-366966" lvl="3" marL="1828800" rtl="0" algn="l">
              <a:lnSpc>
                <a:spcPct val="90000"/>
              </a:lnSpc>
              <a:spcBef>
                <a:spcPts val="545"/>
              </a:spcBef>
              <a:spcAft>
                <a:spcPts val="0"/>
              </a:spcAft>
              <a:buClr>
                <a:schemeClr val="dk1"/>
              </a:buClr>
              <a:buSzPts val="2179"/>
              <a:buChar char="•"/>
              <a:defRPr sz="2179"/>
            </a:lvl4pPr>
            <a:lvl5pPr indent="-366966" lvl="4" marL="2286000" rtl="0" algn="l">
              <a:lnSpc>
                <a:spcPct val="90000"/>
              </a:lnSpc>
              <a:spcBef>
                <a:spcPts val="545"/>
              </a:spcBef>
              <a:spcAft>
                <a:spcPts val="0"/>
              </a:spcAft>
              <a:buClr>
                <a:schemeClr val="dk1"/>
              </a:buClr>
              <a:buSzPts val="2179"/>
              <a:buChar char="•"/>
              <a:defRPr sz="2179"/>
            </a:lvl5pPr>
            <a:lvl6pPr indent="-366966" lvl="5" marL="2743200" rtl="0" algn="l">
              <a:lnSpc>
                <a:spcPct val="90000"/>
              </a:lnSpc>
              <a:spcBef>
                <a:spcPts val="545"/>
              </a:spcBef>
              <a:spcAft>
                <a:spcPts val="0"/>
              </a:spcAft>
              <a:buClr>
                <a:schemeClr val="dk1"/>
              </a:buClr>
              <a:buSzPts val="2179"/>
              <a:buChar char="•"/>
              <a:defRPr sz="2179"/>
            </a:lvl6pPr>
            <a:lvl7pPr indent="-366966" lvl="6" marL="3200400" rtl="0" algn="l">
              <a:lnSpc>
                <a:spcPct val="90000"/>
              </a:lnSpc>
              <a:spcBef>
                <a:spcPts val="545"/>
              </a:spcBef>
              <a:spcAft>
                <a:spcPts val="0"/>
              </a:spcAft>
              <a:buClr>
                <a:schemeClr val="dk1"/>
              </a:buClr>
              <a:buSzPts val="2179"/>
              <a:buChar char="•"/>
              <a:defRPr sz="2179"/>
            </a:lvl7pPr>
            <a:lvl8pPr indent="-366966" lvl="7" marL="3657600" rtl="0" algn="l">
              <a:lnSpc>
                <a:spcPct val="90000"/>
              </a:lnSpc>
              <a:spcBef>
                <a:spcPts val="545"/>
              </a:spcBef>
              <a:spcAft>
                <a:spcPts val="0"/>
              </a:spcAft>
              <a:buClr>
                <a:schemeClr val="dk1"/>
              </a:buClr>
              <a:buSzPts val="2179"/>
              <a:buChar char="•"/>
              <a:defRPr sz="2179"/>
            </a:lvl8pPr>
            <a:lvl9pPr indent="-366966" lvl="8" marL="4114800" rtl="0" algn="l">
              <a:lnSpc>
                <a:spcPct val="90000"/>
              </a:lnSpc>
              <a:spcBef>
                <a:spcPts val="545"/>
              </a:spcBef>
              <a:spcAft>
                <a:spcPts val="0"/>
              </a:spcAft>
              <a:buClr>
                <a:schemeClr val="dk1"/>
              </a:buClr>
              <a:buSzPts val="2179"/>
              <a:buChar char="•"/>
              <a:defRPr sz="2179"/>
            </a:lvl9pPr>
          </a:lstStyle>
          <a:p/>
        </p:txBody>
      </p:sp>
      <p:sp>
        <p:nvSpPr>
          <p:cNvPr id="259" name="Google Shape;259;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90"/>
              </a:spcBef>
              <a:spcAft>
                <a:spcPts val="0"/>
              </a:spcAft>
              <a:buClr>
                <a:schemeClr val="dk1"/>
              </a:buClr>
              <a:buSzPts val="1744"/>
              <a:buNone/>
              <a:defRPr sz="1744"/>
            </a:lvl1pPr>
            <a:lvl2pPr indent="-228600" lvl="1" marL="914400" rtl="0" algn="l">
              <a:lnSpc>
                <a:spcPct val="90000"/>
              </a:lnSpc>
              <a:spcBef>
                <a:spcPts val="545"/>
              </a:spcBef>
              <a:spcAft>
                <a:spcPts val="0"/>
              </a:spcAft>
              <a:buClr>
                <a:schemeClr val="dk1"/>
              </a:buClr>
              <a:buSzPts val="1525"/>
              <a:buNone/>
              <a:defRPr sz="1525"/>
            </a:lvl2pPr>
            <a:lvl3pPr indent="-228600" lvl="2" marL="1371600" rtl="0" algn="l">
              <a:lnSpc>
                <a:spcPct val="90000"/>
              </a:lnSpc>
              <a:spcBef>
                <a:spcPts val="545"/>
              </a:spcBef>
              <a:spcAft>
                <a:spcPts val="0"/>
              </a:spcAft>
              <a:buClr>
                <a:schemeClr val="dk1"/>
              </a:buClr>
              <a:buSzPts val="1308"/>
              <a:buNone/>
              <a:defRPr sz="1308"/>
            </a:lvl3pPr>
            <a:lvl4pPr indent="-228600" lvl="3" marL="1828800" rtl="0" algn="l">
              <a:lnSpc>
                <a:spcPct val="90000"/>
              </a:lnSpc>
              <a:spcBef>
                <a:spcPts val="545"/>
              </a:spcBef>
              <a:spcAft>
                <a:spcPts val="0"/>
              </a:spcAft>
              <a:buClr>
                <a:schemeClr val="dk1"/>
              </a:buClr>
              <a:buSzPts val="1090"/>
              <a:buNone/>
              <a:defRPr sz="1090"/>
            </a:lvl4pPr>
            <a:lvl5pPr indent="-228600" lvl="4" marL="2286000" rtl="0" algn="l">
              <a:lnSpc>
                <a:spcPct val="90000"/>
              </a:lnSpc>
              <a:spcBef>
                <a:spcPts val="545"/>
              </a:spcBef>
              <a:spcAft>
                <a:spcPts val="0"/>
              </a:spcAft>
              <a:buClr>
                <a:schemeClr val="dk1"/>
              </a:buClr>
              <a:buSzPts val="1090"/>
              <a:buNone/>
              <a:defRPr sz="1090"/>
            </a:lvl5pPr>
            <a:lvl6pPr indent="-228600" lvl="5" marL="2743200" rtl="0" algn="l">
              <a:lnSpc>
                <a:spcPct val="90000"/>
              </a:lnSpc>
              <a:spcBef>
                <a:spcPts val="545"/>
              </a:spcBef>
              <a:spcAft>
                <a:spcPts val="0"/>
              </a:spcAft>
              <a:buClr>
                <a:schemeClr val="dk1"/>
              </a:buClr>
              <a:buSzPts val="1090"/>
              <a:buNone/>
              <a:defRPr sz="1090"/>
            </a:lvl6pPr>
            <a:lvl7pPr indent="-228600" lvl="6" marL="3200400" rtl="0" algn="l">
              <a:lnSpc>
                <a:spcPct val="90000"/>
              </a:lnSpc>
              <a:spcBef>
                <a:spcPts val="545"/>
              </a:spcBef>
              <a:spcAft>
                <a:spcPts val="0"/>
              </a:spcAft>
              <a:buClr>
                <a:schemeClr val="dk1"/>
              </a:buClr>
              <a:buSzPts val="1090"/>
              <a:buNone/>
              <a:defRPr sz="1090"/>
            </a:lvl7pPr>
            <a:lvl8pPr indent="-228600" lvl="7" marL="3657600" rtl="0" algn="l">
              <a:lnSpc>
                <a:spcPct val="90000"/>
              </a:lnSpc>
              <a:spcBef>
                <a:spcPts val="545"/>
              </a:spcBef>
              <a:spcAft>
                <a:spcPts val="0"/>
              </a:spcAft>
              <a:buClr>
                <a:schemeClr val="dk1"/>
              </a:buClr>
              <a:buSzPts val="1090"/>
              <a:buNone/>
              <a:defRPr sz="1090"/>
            </a:lvl8pPr>
            <a:lvl9pPr indent="-228600" lvl="8" marL="4114800" rtl="0" algn="l">
              <a:lnSpc>
                <a:spcPct val="90000"/>
              </a:lnSpc>
              <a:spcBef>
                <a:spcPts val="545"/>
              </a:spcBef>
              <a:spcAft>
                <a:spcPts val="0"/>
              </a:spcAft>
              <a:buClr>
                <a:schemeClr val="dk1"/>
              </a:buClr>
              <a:buSzPts val="1090"/>
              <a:buNone/>
              <a:defRPr sz="1090"/>
            </a:lvl9pPr>
          </a:lstStyle>
          <a:p/>
        </p:txBody>
      </p:sp>
      <p:sp>
        <p:nvSpPr>
          <p:cNvPr id="260" name="Google Shape;260;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61" name="Google Shape;261;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62" name="Google Shape;262;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487"/>
              <a:buFont typeface="Calibri"/>
              <a:buNone/>
              <a:defRPr sz="348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5" name="Google Shape;265;g24147e92ab1_0_224"/>
          <p:cNvSpPr/>
          <p:nvPr>
            <p:ph idx="2" type="pic"/>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90"/>
              </a:spcBef>
              <a:spcAft>
                <a:spcPts val="0"/>
              </a:spcAft>
              <a:buClr>
                <a:schemeClr val="dk1"/>
              </a:buClr>
              <a:buSzPts val="3487"/>
              <a:buFont typeface="Arial"/>
              <a:buNone/>
              <a:defRPr b="0" i="0" sz="3487" u="none" cap="none" strike="noStrike">
                <a:solidFill>
                  <a:schemeClr val="dk1"/>
                </a:solidFill>
                <a:latin typeface="Calibri"/>
                <a:ea typeface="Calibri"/>
                <a:cs typeface="Calibri"/>
                <a:sym typeface="Calibri"/>
              </a:defRPr>
            </a:lvl1pPr>
            <a:lvl2pPr lvl="1" marR="0" rtl="0" algn="l">
              <a:lnSpc>
                <a:spcPct val="90000"/>
              </a:lnSpc>
              <a:spcBef>
                <a:spcPts val="545"/>
              </a:spcBef>
              <a:spcAft>
                <a:spcPts val="0"/>
              </a:spcAft>
              <a:buClr>
                <a:schemeClr val="dk1"/>
              </a:buClr>
              <a:buSzPts val="3052"/>
              <a:buFont typeface="Arial"/>
              <a:buNone/>
              <a:defRPr b="0" i="0" sz="3052" u="none" cap="none" strike="noStrike">
                <a:solidFill>
                  <a:schemeClr val="dk1"/>
                </a:solidFill>
                <a:latin typeface="Calibri"/>
                <a:ea typeface="Calibri"/>
                <a:cs typeface="Calibri"/>
                <a:sym typeface="Calibri"/>
              </a:defRPr>
            </a:lvl2pPr>
            <a:lvl3pPr lvl="2" marR="0" rtl="0" algn="l">
              <a:lnSpc>
                <a:spcPct val="90000"/>
              </a:lnSpc>
              <a:spcBef>
                <a:spcPts val="545"/>
              </a:spcBef>
              <a:spcAft>
                <a:spcPts val="0"/>
              </a:spcAft>
              <a:buClr>
                <a:schemeClr val="dk1"/>
              </a:buClr>
              <a:buSzPts val="2616"/>
              <a:buFont typeface="Arial"/>
              <a:buNone/>
              <a:defRPr b="0" i="0" sz="2616" u="none" cap="none" strike="noStrike">
                <a:solidFill>
                  <a:schemeClr val="dk1"/>
                </a:solidFill>
                <a:latin typeface="Calibri"/>
                <a:ea typeface="Calibri"/>
                <a:cs typeface="Calibri"/>
                <a:sym typeface="Calibri"/>
              </a:defRPr>
            </a:lvl3pPr>
            <a:lvl4pPr lvl="3" marR="0" rtl="0" algn="l">
              <a:lnSpc>
                <a:spcPct val="90000"/>
              </a:lnSpc>
              <a:spcBef>
                <a:spcPts val="545"/>
              </a:spcBef>
              <a:spcAft>
                <a:spcPts val="0"/>
              </a:spcAft>
              <a:buClr>
                <a:schemeClr val="dk1"/>
              </a:buClr>
              <a:buSzPts val="2179"/>
              <a:buFont typeface="Arial"/>
              <a:buNone/>
              <a:defRPr b="0" i="0" sz="2179" u="none" cap="none" strike="noStrike">
                <a:solidFill>
                  <a:schemeClr val="dk1"/>
                </a:solidFill>
                <a:latin typeface="Calibri"/>
                <a:ea typeface="Calibri"/>
                <a:cs typeface="Calibri"/>
                <a:sym typeface="Calibri"/>
              </a:defRPr>
            </a:lvl4pPr>
            <a:lvl5pPr lvl="4" marR="0" rtl="0" algn="l">
              <a:lnSpc>
                <a:spcPct val="90000"/>
              </a:lnSpc>
              <a:spcBef>
                <a:spcPts val="545"/>
              </a:spcBef>
              <a:spcAft>
                <a:spcPts val="0"/>
              </a:spcAft>
              <a:buClr>
                <a:schemeClr val="dk1"/>
              </a:buClr>
              <a:buSzPts val="2179"/>
              <a:buFont typeface="Arial"/>
              <a:buNone/>
              <a:defRPr b="0" i="0" sz="2179" u="none" cap="none" strike="noStrike">
                <a:solidFill>
                  <a:schemeClr val="dk1"/>
                </a:solidFill>
                <a:latin typeface="Calibri"/>
                <a:ea typeface="Calibri"/>
                <a:cs typeface="Calibri"/>
                <a:sym typeface="Calibri"/>
              </a:defRPr>
            </a:lvl5pPr>
            <a:lvl6pPr lvl="5" marR="0" rtl="0" algn="l">
              <a:lnSpc>
                <a:spcPct val="90000"/>
              </a:lnSpc>
              <a:spcBef>
                <a:spcPts val="545"/>
              </a:spcBef>
              <a:spcAft>
                <a:spcPts val="0"/>
              </a:spcAft>
              <a:buClr>
                <a:schemeClr val="dk1"/>
              </a:buClr>
              <a:buSzPts val="2179"/>
              <a:buFont typeface="Arial"/>
              <a:buNone/>
              <a:defRPr b="0" i="0" sz="2179" u="none" cap="none" strike="noStrike">
                <a:solidFill>
                  <a:schemeClr val="dk1"/>
                </a:solidFill>
                <a:latin typeface="Calibri"/>
                <a:ea typeface="Calibri"/>
                <a:cs typeface="Calibri"/>
                <a:sym typeface="Calibri"/>
              </a:defRPr>
            </a:lvl6pPr>
            <a:lvl7pPr lvl="6" marR="0" rtl="0" algn="l">
              <a:lnSpc>
                <a:spcPct val="90000"/>
              </a:lnSpc>
              <a:spcBef>
                <a:spcPts val="545"/>
              </a:spcBef>
              <a:spcAft>
                <a:spcPts val="0"/>
              </a:spcAft>
              <a:buClr>
                <a:schemeClr val="dk1"/>
              </a:buClr>
              <a:buSzPts val="2179"/>
              <a:buFont typeface="Arial"/>
              <a:buNone/>
              <a:defRPr b="0" i="0" sz="2179" u="none" cap="none" strike="noStrike">
                <a:solidFill>
                  <a:schemeClr val="dk1"/>
                </a:solidFill>
                <a:latin typeface="Calibri"/>
                <a:ea typeface="Calibri"/>
                <a:cs typeface="Calibri"/>
                <a:sym typeface="Calibri"/>
              </a:defRPr>
            </a:lvl7pPr>
            <a:lvl8pPr lvl="7" marR="0" rtl="0" algn="l">
              <a:lnSpc>
                <a:spcPct val="90000"/>
              </a:lnSpc>
              <a:spcBef>
                <a:spcPts val="545"/>
              </a:spcBef>
              <a:spcAft>
                <a:spcPts val="0"/>
              </a:spcAft>
              <a:buClr>
                <a:schemeClr val="dk1"/>
              </a:buClr>
              <a:buSzPts val="2179"/>
              <a:buFont typeface="Arial"/>
              <a:buNone/>
              <a:defRPr b="0" i="0" sz="2179" u="none" cap="none" strike="noStrike">
                <a:solidFill>
                  <a:schemeClr val="dk1"/>
                </a:solidFill>
                <a:latin typeface="Calibri"/>
                <a:ea typeface="Calibri"/>
                <a:cs typeface="Calibri"/>
                <a:sym typeface="Calibri"/>
              </a:defRPr>
            </a:lvl8pPr>
            <a:lvl9pPr lvl="8" marR="0" rtl="0" algn="l">
              <a:lnSpc>
                <a:spcPct val="90000"/>
              </a:lnSpc>
              <a:spcBef>
                <a:spcPts val="545"/>
              </a:spcBef>
              <a:spcAft>
                <a:spcPts val="0"/>
              </a:spcAft>
              <a:buClr>
                <a:schemeClr val="dk1"/>
              </a:buClr>
              <a:buSzPts val="2179"/>
              <a:buFont typeface="Arial"/>
              <a:buNone/>
              <a:defRPr b="0" i="0" sz="2179" u="none" cap="none" strike="noStrike">
                <a:solidFill>
                  <a:schemeClr val="dk1"/>
                </a:solidFill>
                <a:latin typeface="Calibri"/>
                <a:ea typeface="Calibri"/>
                <a:cs typeface="Calibri"/>
                <a:sym typeface="Calibri"/>
              </a:defRPr>
            </a:lvl9pPr>
          </a:lstStyle>
          <a:p/>
        </p:txBody>
      </p:sp>
      <p:sp>
        <p:nvSpPr>
          <p:cNvPr id="266" name="Google Shape;266;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90"/>
              </a:spcBef>
              <a:spcAft>
                <a:spcPts val="0"/>
              </a:spcAft>
              <a:buClr>
                <a:schemeClr val="dk1"/>
              </a:buClr>
              <a:buSzPts val="1744"/>
              <a:buNone/>
              <a:defRPr sz="1744"/>
            </a:lvl1pPr>
            <a:lvl2pPr indent="-228600" lvl="1" marL="914400" rtl="0" algn="l">
              <a:lnSpc>
                <a:spcPct val="90000"/>
              </a:lnSpc>
              <a:spcBef>
                <a:spcPts val="545"/>
              </a:spcBef>
              <a:spcAft>
                <a:spcPts val="0"/>
              </a:spcAft>
              <a:buClr>
                <a:schemeClr val="dk1"/>
              </a:buClr>
              <a:buSzPts val="1525"/>
              <a:buNone/>
              <a:defRPr sz="1525"/>
            </a:lvl2pPr>
            <a:lvl3pPr indent="-228600" lvl="2" marL="1371600" rtl="0" algn="l">
              <a:lnSpc>
                <a:spcPct val="90000"/>
              </a:lnSpc>
              <a:spcBef>
                <a:spcPts val="545"/>
              </a:spcBef>
              <a:spcAft>
                <a:spcPts val="0"/>
              </a:spcAft>
              <a:buClr>
                <a:schemeClr val="dk1"/>
              </a:buClr>
              <a:buSzPts val="1308"/>
              <a:buNone/>
              <a:defRPr sz="1308"/>
            </a:lvl3pPr>
            <a:lvl4pPr indent="-228600" lvl="3" marL="1828800" rtl="0" algn="l">
              <a:lnSpc>
                <a:spcPct val="90000"/>
              </a:lnSpc>
              <a:spcBef>
                <a:spcPts val="545"/>
              </a:spcBef>
              <a:spcAft>
                <a:spcPts val="0"/>
              </a:spcAft>
              <a:buClr>
                <a:schemeClr val="dk1"/>
              </a:buClr>
              <a:buSzPts val="1090"/>
              <a:buNone/>
              <a:defRPr sz="1090"/>
            </a:lvl4pPr>
            <a:lvl5pPr indent="-228600" lvl="4" marL="2286000" rtl="0" algn="l">
              <a:lnSpc>
                <a:spcPct val="90000"/>
              </a:lnSpc>
              <a:spcBef>
                <a:spcPts val="545"/>
              </a:spcBef>
              <a:spcAft>
                <a:spcPts val="0"/>
              </a:spcAft>
              <a:buClr>
                <a:schemeClr val="dk1"/>
              </a:buClr>
              <a:buSzPts val="1090"/>
              <a:buNone/>
              <a:defRPr sz="1090"/>
            </a:lvl5pPr>
            <a:lvl6pPr indent="-228600" lvl="5" marL="2743200" rtl="0" algn="l">
              <a:lnSpc>
                <a:spcPct val="90000"/>
              </a:lnSpc>
              <a:spcBef>
                <a:spcPts val="545"/>
              </a:spcBef>
              <a:spcAft>
                <a:spcPts val="0"/>
              </a:spcAft>
              <a:buClr>
                <a:schemeClr val="dk1"/>
              </a:buClr>
              <a:buSzPts val="1090"/>
              <a:buNone/>
              <a:defRPr sz="1090"/>
            </a:lvl6pPr>
            <a:lvl7pPr indent="-228600" lvl="6" marL="3200400" rtl="0" algn="l">
              <a:lnSpc>
                <a:spcPct val="90000"/>
              </a:lnSpc>
              <a:spcBef>
                <a:spcPts val="545"/>
              </a:spcBef>
              <a:spcAft>
                <a:spcPts val="0"/>
              </a:spcAft>
              <a:buClr>
                <a:schemeClr val="dk1"/>
              </a:buClr>
              <a:buSzPts val="1090"/>
              <a:buNone/>
              <a:defRPr sz="1090"/>
            </a:lvl7pPr>
            <a:lvl8pPr indent="-228600" lvl="7" marL="3657600" rtl="0" algn="l">
              <a:lnSpc>
                <a:spcPct val="90000"/>
              </a:lnSpc>
              <a:spcBef>
                <a:spcPts val="545"/>
              </a:spcBef>
              <a:spcAft>
                <a:spcPts val="0"/>
              </a:spcAft>
              <a:buClr>
                <a:schemeClr val="dk1"/>
              </a:buClr>
              <a:buSzPts val="1090"/>
              <a:buNone/>
              <a:defRPr sz="1090"/>
            </a:lvl8pPr>
            <a:lvl9pPr indent="-228600" lvl="8" marL="4114800" rtl="0" algn="l">
              <a:lnSpc>
                <a:spcPct val="90000"/>
              </a:lnSpc>
              <a:spcBef>
                <a:spcPts val="545"/>
              </a:spcBef>
              <a:spcAft>
                <a:spcPts val="0"/>
              </a:spcAft>
              <a:buClr>
                <a:schemeClr val="dk1"/>
              </a:buClr>
              <a:buSzPts val="1090"/>
              <a:buNone/>
              <a:defRPr sz="1090"/>
            </a:lvl9pPr>
          </a:lstStyle>
          <a:p/>
        </p:txBody>
      </p:sp>
      <p:sp>
        <p:nvSpPr>
          <p:cNvPr id="267" name="Google Shape;267;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68" name="Google Shape;268;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69" name="Google Shape;269;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73" name="Google Shape;273;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74" name="Google Shape;274;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75" name="Google Shape;275;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279" name="Google Shape;279;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80" name="Google Shape;280;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81" name="Google Shape;281;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36.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1e125dec53d_0_113"/>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g1e125dec53d_0_11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g1e125dec53d_0_11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g1e125dec53d_0_11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6" name="Google Shape;116;g1e125dec53d_0_11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211" name="Google Shape;211;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3" name="Google Shape;213;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hyperlink" Target="mailto:4804278080@students.ocp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88" name="Google Shape;288;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89" name="Google Shape;289;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90" name="Google Shape;290;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91" name="Google Shape;291;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9</a:t>
            </a:r>
            <a:r>
              <a:rPr b="0" i="0" lang="en-US" sz="2000" u="none" cap="none" strike="noStrike">
                <a:solidFill>
                  <a:schemeClr val="dk1"/>
                </a:solidFill>
                <a:latin typeface="Times New Roman"/>
                <a:ea typeface="Times New Roman"/>
                <a:cs typeface="Times New Roman"/>
                <a:sym typeface="Times New Roman"/>
              </a:rPr>
              <a:t> May 2023</a:t>
            </a:r>
            <a:endParaRPr b="0" i="0" sz="2000" u="none" cap="none" strike="noStrike">
              <a:solidFill>
                <a:schemeClr val="dk1"/>
              </a:solidFill>
              <a:latin typeface="Times New Roman"/>
              <a:ea typeface="Times New Roman"/>
              <a:cs typeface="Times New Roman"/>
              <a:sym typeface="Times New Roman"/>
            </a:endParaRPr>
          </a:p>
        </p:txBody>
      </p:sp>
      <p:sp>
        <p:nvSpPr>
          <p:cNvPr id="292" name="Google Shape;292;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3" name="Google Shape;293;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94" name="Google Shape;294;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95" name="Google Shape;295;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296" name="Google Shape;296;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500"/>
                                        <p:tgtEl>
                                          <p:spTgt spid="2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 calcmode="lin" valueType="num">
                                      <p:cBhvr additive="base">
                                        <p:cTn dur="500"/>
                                        <p:tgtEl>
                                          <p:spTgt spid="29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2000"/>
                                        <p:tgtEl>
                                          <p:spTgt spid="2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303" name="Google Shape;303;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304" name="Google Shape;304;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305" name="Google Shape;305;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306" name="Google Shape;306;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307" name="Google Shape;307;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309" name="Google Shape;309;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2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500"/>
                                        <p:tgtEl>
                                          <p:spTgt spid="3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500"/>
                                        <p:tgtEl>
                                          <p:spTgt spid="3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animEffect filter="fade" transition="in">
                                      <p:cBhvr>
                                        <p:cTn dur="2000"/>
                                        <p:tgtEl>
                                          <p:spTgt spid="3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animEffect filter="fade" transition="in">
                                      <p:cBhvr>
                                        <p:cTn dur="2000"/>
                                        <p:tgtEl>
                                          <p:spTgt spid="3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822"/>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822"/>
                                        <p:tgtEl>
                                          <p:spTgt spid="3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316" name="Google Shape;316;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317" name="Google Shape;317;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318" name="Google Shape;318;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319" name="Google Shape;319;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320" name="Google Shape;320;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Colonel Stuart Rhoades </a:t>
            </a:r>
            <a:endParaRPr b="1" i="0" sz="3200" u="none" cap="none" strike="noStrike">
              <a:solidFill>
                <a:srgbClr val="FF0000"/>
              </a:solidFill>
              <a:latin typeface="Arial"/>
              <a:ea typeface="Arial"/>
              <a:cs typeface="Arial"/>
              <a:sym typeface="Arial"/>
            </a:endParaRPr>
          </a:p>
        </p:txBody>
      </p:sp>
      <p:sp>
        <p:nvSpPr>
          <p:cNvPr id="321" name="Google Shape;321;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322" name="Google Shape;322;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323" name="Google Shape;323;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324" name="Google Shape;324;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325" name="Google Shape;325;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326" name="Google Shape;326;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Aidan Bernhard</a:t>
            </a:r>
            <a:endParaRPr b="1" i="0" sz="3200" u="none" cap="none" strike="noStrike">
              <a:solidFill>
                <a:srgbClr val="FF0000"/>
              </a:solidFill>
              <a:latin typeface="Arial"/>
              <a:ea typeface="Arial"/>
              <a:cs typeface="Arial"/>
              <a:sym typeface="Arial"/>
            </a:endParaRPr>
          </a:p>
        </p:txBody>
      </p:sp>
      <p:sp>
        <p:nvSpPr>
          <p:cNvPr id="327" name="Google Shape;327;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28" name="Google Shape;32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29" name="Google Shape;329;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2nd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1822"/>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1822"/>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822"/>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822"/>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822"/>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822"/>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822"/>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1822"/>
                                        <p:tgtEl>
                                          <p:spTgt spid="3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822"/>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822"/>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2d7f33e8f9_0_0"/>
          <p:cNvSpPr txBox="1"/>
          <p:nvPr>
            <p:ph idx="1" type="body"/>
          </p:nvPr>
        </p:nvSpPr>
        <p:spPr>
          <a:xfrm>
            <a:off x="192516" y="2000851"/>
            <a:ext cx="9597900" cy="4815600"/>
          </a:xfrm>
          <a:prstGeom prst="rect">
            <a:avLst/>
          </a:prstGeom>
          <a:noFill/>
          <a:ln>
            <a:noFill/>
          </a:ln>
        </p:spPr>
        <p:txBody>
          <a:bodyPr anchorCtr="0" anchor="t" bIns="41275" lIns="82600" spcFirstLastPara="1" rIns="82600" wrap="square" tIns="41275">
            <a:normAutofit fontScale="62500" lnSpcReduction="20000"/>
          </a:bodyPr>
          <a:lstStyle/>
          <a:p>
            <a:pPr indent="0" lvl="0" marL="0" rtl="0" algn="l">
              <a:lnSpc>
                <a:spcPct val="100000"/>
              </a:lnSpc>
              <a:spcBef>
                <a:spcPts val="0"/>
              </a:spcBef>
              <a:spcAft>
                <a:spcPts val="0"/>
              </a:spcAft>
              <a:buSzPct val="45138"/>
              <a:buNone/>
            </a:pPr>
            <a:r>
              <a:rPr lang="en-US" sz="4691"/>
              <a:t>Sign up to apply to be a Cadre at BCT.  It will be held on </a:t>
            </a:r>
            <a:r>
              <a:rPr b="1" lang="en-US" sz="4691" u="sng"/>
              <a:t>24-28 July</a:t>
            </a:r>
            <a:r>
              <a:rPr lang="en-US" sz="4691"/>
              <a:t>. Only apply if you will strive to make a</a:t>
            </a:r>
            <a:r>
              <a:rPr b="1" lang="en-US" sz="4691"/>
              <a:t> </a:t>
            </a:r>
            <a:r>
              <a:rPr b="1" lang="en-US" sz="4691" u="sng"/>
              <a:t>positive impact</a:t>
            </a:r>
            <a:r>
              <a:rPr lang="en-US" sz="4691"/>
              <a:t> on the incoming freshmen. Applications are open to </a:t>
            </a:r>
            <a:r>
              <a:rPr b="1" lang="en-US" sz="4691" u="sng"/>
              <a:t>everyone</a:t>
            </a:r>
            <a:r>
              <a:rPr lang="en-US" sz="4691"/>
              <a:t>.</a:t>
            </a:r>
            <a:endParaRPr sz="4691"/>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61203"/>
              <a:buNone/>
            </a:pPr>
            <a:r>
              <a:rPr b="1" lang="en-US" sz="3459">
                <a:solidFill>
                  <a:srgbClr val="FF0000"/>
                </a:solidFill>
              </a:rPr>
              <a:t>APPLICATIONS CLOSE THIS FRIDAY AT 23:59 hrs</a:t>
            </a:r>
            <a:endParaRPr b="1" sz="3459">
              <a:solidFill>
                <a:srgbClr val="FF0000"/>
              </a:solidFill>
            </a:endParaRPr>
          </a:p>
          <a:p>
            <a:pPr indent="0" lvl="0" marL="0" rtl="0" algn="l">
              <a:lnSpc>
                <a:spcPct val="100000"/>
              </a:lnSpc>
              <a:spcBef>
                <a:spcPts val="0"/>
              </a:spcBef>
              <a:spcAft>
                <a:spcPts val="0"/>
              </a:spcAft>
              <a:buSzPct val="84706"/>
              <a:buNone/>
            </a:pPr>
            <a:br>
              <a:rPr lang="en-US" sz="2500"/>
            </a:br>
            <a:r>
              <a:rPr lang="en-US" sz="4337" u="sng">
                <a:solidFill>
                  <a:srgbClr val="4A86E8"/>
                </a:solidFill>
              </a:rPr>
              <a:t>https://tinyurl.com/BCTCadre2324</a:t>
            </a:r>
            <a:br>
              <a:rPr lang="en-US" sz="2500"/>
            </a:b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47792"/>
              <a:buNone/>
            </a:pPr>
            <a:br>
              <a:rPr lang="en-US" sz="4430"/>
            </a:br>
            <a:r>
              <a:rPr lang="en-US" sz="4430"/>
              <a:t>Any questions? Contact C/ 2nd Lieutenant Antonio Torre at (407)-773-0450 (For awesome epic purposes only)</a:t>
            </a:r>
            <a:endParaRPr sz="4430"/>
          </a:p>
        </p:txBody>
      </p:sp>
      <p:sp>
        <p:nvSpPr>
          <p:cNvPr id="336" name="Google Shape;336;g22d7f33e8f9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BCT Cadre Application</a:t>
            </a:r>
            <a:endParaRPr sz="3500"/>
          </a:p>
        </p:txBody>
      </p:sp>
      <p:sp>
        <p:nvSpPr>
          <p:cNvPr id="337" name="Google Shape;337;g22d7f33e8f9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38" name="Google Shape;338;g22d7f33e8f9_0_0"/>
          <p:cNvPicPr preferRelativeResize="0"/>
          <p:nvPr/>
        </p:nvPicPr>
        <p:blipFill rotWithShape="1">
          <a:blip r:embed="rId3">
            <a:alphaModFix/>
          </a:blip>
          <a:srcRect b="0" l="0" r="0" t="0"/>
          <a:stretch/>
        </p:blipFill>
        <p:spPr>
          <a:xfrm>
            <a:off x="7264800" y="3361209"/>
            <a:ext cx="2094875" cy="2094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3e3a9c8789_0_128"/>
          <p:cNvSpPr txBox="1"/>
          <p:nvPr>
            <p:ph idx="1" type="body"/>
          </p:nvPr>
        </p:nvSpPr>
        <p:spPr>
          <a:xfrm>
            <a:off x="192525" y="1695600"/>
            <a:ext cx="6546900" cy="5121000"/>
          </a:xfrm>
          <a:prstGeom prst="rect">
            <a:avLst/>
          </a:prstGeom>
          <a:noFill/>
          <a:ln>
            <a:noFill/>
          </a:ln>
        </p:spPr>
        <p:txBody>
          <a:bodyPr anchorCtr="0" anchor="t" bIns="41275" lIns="82600" spcFirstLastPara="1" rIns="82600" wrap="square" tIns="41275">
            <a:normAutofit fontScale="85000" lnSpcReduction="20000"/>
          </a:bodyPr>
          <a:lstStyle/>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Want to help start and end the military day? Join Flag Detail every morning at 0655 and after school to learn how to set up and take down our nations flag!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Earn 5 points and you can receive the respected Patriotic Flag ribbon, as well as community service hours!</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55225"/>
              <a:buFont typeface="Arial"/>
              <a:buNone/>
            </a:pPr>
            <a:r>
              <a:t/>
            </a:r>
            <a:endParaRPr sz="1991">
              <a:latin typeface="Arial"/>
              <a:ea typeface="Arial"/>
              <a:cs typeface="Arial"/>
              <a:sym typeface="Arial"/>
            </a:endParaRPr>
          </a:p>
          <a:p>
            <a:pPr indent="0" lvl="0" marL="0" rtl="0" algn="l">
              <a:lnSpc>
                <a:spcPct val="90000"/>
              </a:lnSpc>
              <a:spcBef>
                <a:spcPts val="900"/>
              </a:spcBef>
              <a:spcAft>
                <a:spcPts val="0"/>
              </a:spcAft>
              <a:buClr>
                <a:schemeClr val="dk1"/>
              </a:buClr>
              <a:buSzPct val="55225"/>
              <a:buFont typeface="Arial"/>
              <a:buNone/>
            </a:pPr>
            <a:r>
              <a:rPr lang="en-US" sz="1991">
                <a:latin typeface="Arial"/>
                <a:ea typeface="Arial"/>
                <a:cs typeface="Arial"/>
                <a:sym typeface="Arial"/>
              </a:rPr>
              <a:t> </a:t>
            </a:r>
            <a:endParaRPr sz="1991">
              <a:latin typeface="Arial"/>
              <a:ea typeface="Arial"/>
              <a:cs typeface="Arial"/>
              <a:sym typeface="Arial"/>
            </a:endParaRPr>
          </a:p>
          <a:p>
            <a:pPr indent="-330508" lvl="0" marL="457200" rtl="0" algn="l">
              <a:lnSpc>
                <a:spcPct val="90000"/>
              </a:lnSpc>
              <a:spcBef>
                <a:spcPts val="900"/>
              </a:spcBef>
              <a:spcAft>
                <a:spcPts val="0"/>
              </a:spcAft>
              <a:buSzPct val="86283"/>
              <a:buChar char="•"/>
            </a:pPr>
            <a:r>
              <a:rPr b="1" lang="en-US" sz="2187">
                <a:latin typeface="Arial"/>
                <a:ea typeface="Arial"/>
                <a:cs typeface="Arial"/>
                <a:sym typeface="Arial"/>
              </a:rPr>
              <a:t>0.25 points per reveille/retreat.</a:t>
            </a:r>
            <a:endParaRPr b="1" sz="2187">
              <a:latin typeface="Arial"/>
              <a:ea typeface="Arial"/>
              <a:cs typeface="Arial"/>
              <a:sym typeface="Arial"/>
            </a:endParaRPr>
          </a:p>
          <a:p>
            <a:pPr indent="-346708" lvl="0" marL="457200" rtl="0" algn="l">
              <a:lnSpc>
                <a:spcPct val="90000"/>
              </a:lnSpc>
              <a:spcBef>
                <a:spcPts val="0"/>
              </a:spcBef>
              <a:spcAft>
                <a:spcPts val="0"/>
              </a:spcAft>
              <a:buSzPct val="100000"/>
              <a:buChar char="•"/>
            </a:pPr>
            <a:r>
              <a:rPr b="1" lang="en-US" sz="2187">
                <a:latin typeface="Arial"/>
                <a:ea typeface="Arial"/>
                <a:cs typeface="Arial"/>
                <a:sym typeface="Arial"/>
              </a:rPr>
              <a:t>0.25 hours of community service per reveille/retreat.</a:t>
            </a:r>
            <a:endParaRPr b="1" sz="2187">
              <a:latin typeface="Arial"/>
              <a:ea typeface="Arial"/>
              <a:cs typeface="Arial"/>
              <a:sym typeface="Arial"/>
            </a:endParaRPr>
          </a:p>
          <a:p>
            <a:pPr indent="0" lvl="0" marL="0" rtl="0" algn="l">
              <a:lnSpc>
                <a:spcPct val="90000"/>
              </a:lnSpc>
              <a:spcBef>
                <a:spcPts val="900"/>
              </a:spcBef>
              <a:spcAft>
                <a:spcPts val="0"/>
              </a:spcAft>
              <a:buClr>
                <a:schemeClr val="dk1"/>
              </a:buClr>
              <a:buSzPct val="61110"/>
              <a:buFont typeface="Arial"/>
              <a:buNone/>
            </a:pPr>
            <a:r>
              <a:t/>
            </a:r>
            <a:endParaRPr sz="1800">
              <a:solidFill>
                <a:srgbClr val="595959"/>
              </a:solidFill>
              <a:latin typeface="Arial"/>
              <a:ea typeface="Arial"/>
              <a:cs typeface="Arial"/>
              <a:sym typeface="Arial"/>
            </a:endParaRPr>
          </a:p>
          <a:p>
            <a:pPr indent="0" lvl="0" marL="0" rtl="0" algn="l">
              <a:lnSpc>
                <a:spcPct val="90000"/>
              </a:lnSpc>
              <a:spcBef>
                <a:spcPts val="900"/>
              </a:spcBef>
              <a:spcAft>
                <a:spcPts val="0"/>
              </a:spcAft>
              <a:buClr>
                <a:schemeClr val="dk1"/>
              </a:buClr>
              <a:buSzPct val="61110"/>
              <a:buFont typeface="Arial"/>
              <a:buNone/>
            </a:pPr>
            <a:r>
              <a:t/>
            </a:r>
            <a:endParaRPr sz="1800">
              <a:solidFill>
                <a:srgbClr val="595959"/>
              </a:solidFill>
              <a:latin typeface="Arial"/>
              <a:ea typeface="Arial"/>
              <a:cs typeface="Arial"/>
              <a:sym typeface="Arial"/>
            </a:endParaRPr>
          </a:p>
          <a:p>
            <a:pPr indent="0" lvl="0" marL="0" rtl="0" algn="l">
              <a:lnSpc>
                <a:spcPct val="90000"/>
              </a:lnSpc>
              <a:spcBef>
                <a:spcPts val="900"/>
              </a:spcBef>
              <a:spcAft>
                <a:spcPts val="0"/>
              </a:spcAft>
              <a:buClr>
                <a:schemeClr val="dk1"/>
              </a:buClr>
              <a:buSzPts val="935"/>
              <a:buFont typeface="Arial"/>
              <a:buNone/>
            </a:pPr>
            <a:r>
              <a:t/>
            </a:r>
            <a:endParaRPr sz="191">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ct val="144538"/>
              <a:buFont typeface="Arial"/>
              <a:buNone/>
            </a:pPr>
            <a:r>
              <a:t/>
            </a:r>
            <a:endParaRPr b="1" sz="1660"/>
          </a:p>
          <a:p>
            <a:pPr indent="0" lvl="0" marL="0" rtl="0" algn="l">
              <a:lnSpc>
                <a:spcPct val="90000"/>
              </a:lnSpc>
              <a:spcBef>
                <a:spcPts val="0"/>
              </a:spcBef>
              <a:spcAft>
                <a:spcPts val="0"/>
              </a:spcAft>
              <a:buClr>
                <a:schemeClr val="dk1"/>
              </a:buClr>
              <a:buSzPct val="84545"/>
              <a:buFont typeface="Arial"/>
              <a:buNone/>
            </a:pPr>
            <a:r>
              <a:rPr b="1" lang="en-US" sz="2838"/>
              <a:t>If you have any questions, or concerns please contact C/TSgt Lorenzo Motta @4075678283 </a:t>
            </a:r>
            <a:r>
              <a:rPr b="1" lang="en-US" sz="2838">
                <a:solidFill>
                  <a:srgbClr val="FF0000"/>
                </a:solidFill>
              </a:rPr>
              <a:t>BUSINESS PURPOSES ONLY</a:t>
            </a:r>
            <a:endParaRPr sz="5495"/>
          </a:p>
        </p:txBody>
      </p:sp>
      <p:sp>
        <p:nvSpPr>
          <p:cNvPr id="345" name="Google Shape;345;g23e3a9c8789_0_128"/>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Flag Detail</a:t>
            </a:r>
            <a:endParaRPr sz="3500"/>
          </a:p>
        </p:txBody>
      </p:sp>
      <p:sp>
        <p:nvSpPr>
          <p:cNvPr id="346" name="Google Shape;346;g23e3a9c8789_0_128"/>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47" name="Google Shape;347;g23e3a9c8789_0_128"/>
          <p:cNvPicPr preferRelativeResize="0"/>
          <p:nvPr/>
        </p:nvPicPr>
        <p:blipFill rotWithShape="1">
          <a:blip r:embed="rId3">
            <a:alphaModFix/>
          </a:blip>
          <a:srcRect b="0" l="0" r="0" t="0"/>
          <a:stretch/>
        </p:blipFill>
        <p:spPr>
          <a:xfrm>
            <a:off x="6658665" y="2241850"/>
            <a:ext cx="3323288" cy="2215525"/>
          </a:xfrm>
          <a:prstGeom prst="rect">
            <a:avLst/>
          </a:prstGeom>
          <a:noFill/>
          <a:ln>
            <a:noFill/>
          </a:ln>
        </p:spPr>
      </p:pic>
      <p:pic>
        <p:nvPicPr>
          <p:cNvPr id="348" name="Google Shape;348;g23e3a9c8789_0_128"/>
          <p:cNvPicPr preferRelativeResize="0"/>
          <p:nvPr/>
        </p:nvPicPr>
        <p:blipFill rotWithShape="1">
          <a:blip r:embed="rId4">
            <a:alphaModFix/>
          </a:blip>
          <a:srcRect b="0" l="0" r="0" t="0"/>
          <a:stretch/>
        </p:blipFill>
        <p:spPr>
          <a:xfrm>
            <a:off x="6909300" y="5107026"/>
            <a:ext cx="2822025" cy="92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Community Service </a:t>
            </a:r>
            <a:endParaRPr b="1" sz="4000">
              <a:solidFill>
                <a:srgbClr val="002060"/>
              </a:solidFill>
              <a:latin typeface="Arial"/>
              <a:ea typeface="Arial"/>
              <a:cs typeface="Arial"/>
              <a:sym typeface="Arial"/>
            </a:endParaRPr>
          </a:p>
        </p:txBody>
      </p:sp>
      <p:sp>
        <p:nvSpPr>
          <p:cNvPr id="355" name="Google Shape;355;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None/>
            </a:pPr>
            <a:r>
              <a:rPr b="1" lang="en-US" sz="2700">
                <a:solidFill>
                  <a:srgbClr val="0E101A"/>
                </a:solidFill>
              </a:rPr>
              <a:t>Task:</a:t>
            </a:r>
            <a:r>
              <a:rPr lang="en-US" sz="2700">
                <a:solidFill>
                  <a:srgbClr val="0E101A"/>
                </a:solidFill>
              </a:rPr>
              <a:t> Cadets will be set up in groups of 5, where they will be given a list of various classrooms where they are to move notated items from one room to another.</a:t>
            </a:r>
            <a:endParaRPr b="1" sz="27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None/>
            </a:pPr>
            <a:r>
              <a:rPr lang="en-US" sz="2900">
                <a:highlight>
                  <a:srgbClr val="FFFF00"/>
                </a:highlight>
                <a:latin typeface="Arial"/>
                <a:ea typeface="Arial"/>
                <a:cs typeface="Arial"/>
                <a:sym typeface="Arial"/>
              </a:rPr>
              <a:t>For any questions, comments or concerns contact </a:t>
            </a:r>
            <a:r>
              <a:rPr b="1" lang="en-US" sz="2900">
                <a:latin typeface="Arial"/>
                <a:ea typeface="Arial"/>
                <a:cs typeface="Arial"/>
                <a:sym typeface="Arial"/>
              </a:rPr>
              <a:t>C/TSgt </a:t>
            </a:r>
            <a:endParaRPr b="1" sz="2900">
              <a:latin typeface="Arial"/>
              <a:ea typeface="Arial"/>
              <a:cs typeface="Arial"/>
              <a:sym typeface="Arial"/>
            </a:endParaRPr>
          </a:p>
          <a:p>
            <a:pPr indent="0" lvl="0" marL="0" rtl="0" algn="l">
              <a:lnSpc>
                <a:spcPct val="100000"/>
              </a:lnSpc>
              <a:spcBef>
                <a:spcPts val="0"/>
              </a:spcBef>
              <a:spcAft>
                <a:spcPts val="0"/>
              </a:spcAft>
              <a:buNone/>
            </a:pPr>
            <a:r>
              <a:rPr b="1" lang="en-US" sz="2900">
                <a:latin typeface="Arial"/>
                <a:ea typeface="Arial"/>
                <a:cs typeface="Arial"/>
                <a:sym typeface="Arial"/>
              </a:rPr>
              <a:t>Noah Abney @</a:t>
            </a:r>
            <a:r>
              <a:rPr b="1" lang="en-US" sz="2900" u="sng">
                <a:solidFill>
                  <a:schemeClr val="hlink"/>
                </a:solidFill>
                <a:latin typeface="Arial"/>
                <a:ea typeface="Arial"/>
                <a:cs typeface="Arial"/>
                <a:sym typeface="Arial"/>
                <a:hlinkClick r:id="rId3"/>
              </a:rPr>
              <a:t>4804172400@students.ocps.net</a:t>
            </a:r>
            <a:r>
              <a:rPr b="1" lang="en-US" sz="2900">
                <a:latin typeface="Arial"/>
                <a:ea typeface="Arial"/>
                <a:cs typeface="Arial"/>
                <a:sym typeface="Arial"/>
              </a:rPr>
              <a:t> and 407-961-2474</a:t>
            </a:r>
            <a:endParaRPr b="1"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p:txBody>
      </p:sp>
      <p:sp>
        <p:nvSpPr>
          <p:cNvPr id="356" name="Google Shape;356;g24147e92ab1_0_162"/>
          <p:cNvSpPr txBox="1"/>
          <p:nvPr/>
        </p:nvSpPr>
        <p:spPr>
          <a:xfrm>
            <a:off x="0" y="3181100"/>
            <a:ext cx="66213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000">
                <a:solidFill>
                  <a:srgbClr val="0E101A"/>
                </a:solidFill>
                <a:latin typeface="Calibri"/>
                <a:ea typeface="Calibri"/>
                <a:cs typeface="Calibri"/>
                <a:sym typeface="Calibri"/>
              </a:rPr>
              <a:t>Time: </a:t>
            </a:r>
            <a:r>
              <a:rPr lang="en-US" sz="3000">
                <a:solidFill>
                  <a:srgbClr val="0E101A"/>
                </a:solidFill>
                <a:latin typeface="Calibri"/>
                <a:ea typeface="Calibri"/>
                <a:cs typeface="Calibri"/>
                <a:sym typeface="Calibri"/>
              </a:rPr>
              <a:t>9 am - Noon </a:t>
            </a:r>
            <a:endParaRPr sz="3000">
              <a:solidFill>
                <a:srgbClr val="0E101A"/>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000">
                <a:solidFill>
                  <a:srgbClr val="0E101A"/>
                </a:solidFill>
                <a:latin typeface="Calibri"/>
                <a:ea typeface="Calibri"/>
                <a:cs typeface="Calibri"/>
                <a:sym typeface="Calibri"/>
              </a:rPr>
              <a:t>Date: TBD</a:t>
            </a:r>
            <a:endParaRPr b="1" sz="3000">
              <a:solidFill>
                <a:srgbClr val="0E101A"/>
              </a:solidFill>
              <a:latin typeface="Calibri"/>
              <a:ea typeface="Calibri"/>
              <a:cs typeface="Calibri"/>
              <a:sym typeface="Calibri"/>
            </a:endParaRPr>
          </a:p>
          <a:p>
            <a:pPr indent="0" lvl="0" marL="0" rtl="0" algn="l">
              <a:spcBef>
                <a:spcPts val="0"/>
              </a:spcBef>
              <a:spcAft>
                <a:spcPts val="0"/>
              </a:spcAft>
              <a:buNone/>
            </a:pPr>
            <a:r>
              <a:rPr b="1" lang="en-US" sz="2700">
                <a:latin typeface="Calibri"/>
                <a:ea typeface="Calibri"/>
                <a:cs typeface="Calibri"/>
                <a:sym typeface="Calibri"/>
              </a:rPr>
              <a:t>Uniform: </a:t>
            </a:r>
            <a:r>
              <a:rPr lang="en-US" sz="2700">
                <a:latin typeface="Calibri"/>
                <a:ea typeface="Calibri"/>
                <a:cs typeface="Calibri"/>
                <a:sym typeface="Calibri"/>
              </a:rPr>
              <a:t>PT Gear</a:t>
            </a:r>
            <a:endParaRPr sz="2700">
              <a:latin typeface="Calibri"/>
              <a:ea typeface="Calibri"/>
              <a:cs typeface="Calibri"/>
              <a:sym typeface="Calibri"/>
            </a:endParaRPr>
          </a:p>
          <a:p>
            <a:pPr indent="0" lvl="0" marL="0" rtl="0" algn="l">
              <a:spcBef>
                <a:spcPts val="0"/>
              </a:spcBef>
              <a:spcAft>
                <a:spcPts val="0"/>
              </a:spcAft>
              <a:buNone/>
            </a:pPr>
            <a:r>
              <a:rPr b="1" lang="en-US" sz="2700">
                <a:latin typeface="Calibri"/>
                <a:ea typeface="Calibri"/>
                <a:cs typeface="Calibri"/>
                <a:sym typeface="Calibri"/>
              </a:rPr>
              <a:t>Where</a:t>
            </a:r>
            <a:r>
              <a:rPr lang="en-US" sz="2700">
                <a:latin typeface="Calibri"/>
                <a:ea typeface="Calibri"/>
                <a:cs typeface="Calibri"/>
                <a:sym typeface="Calibri"/>
              </a:rPr>
              <a:t>: West Orange High School</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62" name="Google Shape;362;gfb4207d963_0_182"/>
          <p:cNvSpPr txBox="1"/>
          <p:nvPr/>
        </p:nvSpPr>
        <p:spPr>
          <a:xfrm>
            <a:off x="1061900" y="3381476"/>
            <a:ext cx="7996500" cy="3356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 Air Force, Army, Coast Guard, Marine Corps, Navy, and Space Force</a:t>
            </a:r>
            <a:endParaRPr sz="3534">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63" name="Google Shape;36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What are the six military branches?</a:t>
            </a:r>
            <a:r>
              <a:rPr lang="en-US" sz="3534"/>
              <a:t>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CLC</a:t>
            </a:r>
            <a:endParaRPr/>
          </a:p>
          <a:p>
            <a:pPr indent="-342900" lvl="1" marL="914400" rtl="0" algn="l">
              <a:lnSpc>
                <a:spcPct val="100000"/>
              </a:lnSpc>
              <a:spcBef>
                <a:spcPts val="0"/>
              </a:spcBef>
              <a:spcAft>
                <a:spcPts val="0"/>
              </a:spcAft>
              <a:buSzPts val="1800"/>
              <a:buChar char="•"/>
            </a:pPr>
            <a:r>
              <a:rPr lang="en-US"/>
              <a:t>BCT</a:t>
            </a:r>
            <a:endParaRPr/>
          </a:p>
          <a:p>
            <a:pPr indent="-342900" lvl="1" marL="914400" rtl="0" algn="l">
              <a:lnSpc>
                <a:spcPct val="100000"/>
              </a:lnSpc>
              <a:spcBef>
                <a:spcPts val="0"/>
              </a:spcBef>
              <a:spcAft>
                <a:spcPts val="0"/>
              </a:spcAft>
              <a:buSzPts val="1800"/>
              <a:buChar char="•"/>
            </a:pPr>
            <a:r>
              <a:rPr lang="en-US"/>
              <a:t>Community Service Opportunity</a:t>
            </a:r>
            <a:endParaRPr/>
          </a:p>
          <a:p>
            <a:pPr indent="-342900" lvl="1" marL="914400" rtl="0" algn="l">
              <a:lnSpc>
                <a:spcPct val="100000"/>
              </a:lnSpc>
              <a:spcBef>
                <a:spcPts val="0"/>
              </a:spcBef>
              <a:spcAft>
                <a:spcPts val="0"/>
              </a:spcAft>
              <a:buSzPts val="1800"/>
              <a:buChar char="•"/>
            </a:pPr>
            <a:r>
              <a:rPr lang="en-US"/>
              <a:t>Group Staff Meeting 5/10</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Flag Detail</a:t>
            </a:r>
            <a:endParaRPr/>
          </a:p>
        </p:txBody>
      </p:sp>
      <p:sp>
        <p:nvSpPr>
          <p:cNvPr id="370" name="Google Shape;370;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76" name="Google Shape;376;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