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7589825" cx="10120300"/>
  <p:notesSz cx="6858000" cy="92964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9" roundtripDataSignature="AMtx7mi+KJvOa/V1RbYQYEYgIgs3Q6sr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11" name="Google Shape;211;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426f37d178_0_64: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1" name="Google Shape;311;g2426f37d178_0_64: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2" name="Google Shape;312;g2426f37d178_0_64: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426f37d178_0_14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426f37d178_0_146: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1" name="Google Shape;321;g2426f37d178_0_146: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426f37d178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426f37d178_0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426f37d178_0_27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426f37d178_0_271: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426f37d178_0_355: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426f37d178_0_355: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e6de8b9e9e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e6de8b9e9e_0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59" name="Google Shape;359;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6" name="Google Shape;366;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67" name="Google Shape;367;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73" name="Google Shape;373;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26" name="Google Shape;226;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9" name="Google Shape;239;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e6cb7c0ea5_0_135: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8" name="Google Shape;258;g1e6cb7c0ea5_0_135: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59" name="Google Shape;259;g1e6cb7c0ea5_0_135: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426f37d178_0_209: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426f37d178_0_209: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9" name="Google Shape;269;g2426f37d178_0_209: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e6cb7c0ea5_0_125: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5" name="Google Shape;275;g1e6cb7c0ea5_0_125: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76" name="Google Shape;276;g1e6cb7c0ea5_0_125: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e5f34e6b89_0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4" name="Google Shape;284;g1e5f34e6b89_0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5" name="Google Shape;285;g1e5f34e6b89_0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7919e91621_1_8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3" name="Google Shape;293;g27919e91621_1_8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4147e92ab1_0_162: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0" name="Google Shape;300;g24147e92ab1_0_162: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01" name="Google Shape;301;g24147e92ab1_0_162: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g24147e92ab1_0_175"/>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4147e92ab1_0_175"/>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32" name="Google Shape;132;g24147e92ab1_0_175"/>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3" name="Google Shape;133;g24147e92ab1_0_175"/>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4" name="Google Shape;134;g24147e92ab1_0_175"/>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g24147e92ab1_0_175"/>
          <p:cNvPicPr preferRelativeResize="0"/>
          <p:nvPr/>
        </p:nvPicPr>
        <p:blipFill rotWithShape="1">
          <a:blip r:embed="rId2">
            <a:alphaModFix/>
          </a:blip>
          <a:srcRect b="0" l="0" r="0" t="0"/>
          <a:stretch/>
        </p:blipFill>
        <p:spPr>
          <a:xfrm>
            <a:off x="177063" y="301868"/>
            <a:ext cx="1026281" cy="958168"/>
          </a:xfrm>
          <a:prstGeom prst="rect">
            <a:avLst/>
          </a:prstGeom>
          <a:noFill/>
          <a:ln>
            <a:noFill/>
          </a:ln>
        </p:spPr>
      </p:pic>
      <p:pic>
        <p:nvPicPr>
          <p:cNvPr id="136" name="Google Shape;136;g24147e92ab1_0_175"/>
          <p:cNvPicPr preferRelativeResize="0"/>
          <p:nvPr/>
        </p:nvPicPr>
        <p:blipFill rotWithShape="1">
          <a:blip r:embed="rId3">
            <a:alphaModFix/>
          </a:blip>
          <a:srcRect b="0" l="0" r="0" t="0"/>
          <a:stretch/>
        </p:blipFill>
        <p:spPr>
          <a:xfrm>
            <a:off x="8711920" y="62344"/>
            <a:ext cx="1127342" cy="1125300"/>
          </a:xfrm>
          <a:prstGeom prst="rect">
            <a:avLst/>
          </a:prstGeom>
          <a:noFill/>
          <a:ln>
            <a:noFill/>
          </a:ln>
        </p:spPr>
      </p:pic>
      <p:pic>
        <p:nvPicPr>
          <p:cNvPr id="137" name="Google Shape;137;g24147e92ab1_0_175"/>
          <p:cNvPicPr preferRelativeResize="0"/>
          <p:nvPr/>
        </p:nvPicPr>
        <p:blipFill rotWithShape="1">
          <a:blip r:embed="rId4">
            <a:alphaModFix/>
          </a:blip>
          <a:srcRect b="0" l="0" r="0" t="0"/>
          <a:stretch/>
        </p:blipFill>
        <p:spPr>
          <a:xfrm>
            <a:off x="8296904" y="349350"/>
            <a:ext cx="1093595" cy="1125300"/>
          </a:xfrm>
          <a:prstGeom prst="rect">
            <a:avLst/>
          </a:prstGeom>
          <a:noFill/>
          <a:ln>
            <a:noFill/>
          </a:ln>
        </p:spPr>
      </p:pic>
      <p:cxnSp>
        <p:nvCxnSpPr>
          <p:cNvPr id="138" name="Google Shape;138;g24147e92ab1_0_175"/>
          <p:cNvCxnSpPr/>
          <p:nvPr/>
        </p:nvCxnSpPr>
        <p:spPr>
          <a:xfrm>
            <a:off x="0" y="1445687"/>
            <a:ext cx="10143300" cy="0"/>
          </a:xfrm>
          <a:prstGeom prst="straightConnector1">
            <a:avLst/>
          </a:prstGeom>
          <a:noFill/>
          <a:ln cap="flat" cmpd="sng" w="57150">
            <a:solidFill>
              <a:srgbClr val="002060"/>
            </a:solidFill>
            <a:prstDash val="solid"/>
            <a:miter lim="800000"/>
            <a:headEnd len="sm" w="sm" type="none"/>
            <a:tailEnd len="sm" w="sm" type="none"/>
          </a:ln>
        </p:spPr>
      </p:cxnSp>
      <p:pic>
        <p:nvPicPr>
          <p:cNvPr id="139" name="Google Shape;139;g24147e92ab1_0_175"/>
          <p:cNvPicPr preferRelativeResize="0"/>
          <p:nvPr/>
        </p:nvPicPr>
        <p:blipFill rotWithShape="1">
          <a:blip r:embed="rId5">
            <a:alphaModFix/>
          </a:blip>
          <a:srcRect b="0" l="0" r="0" t="0"/>
          <a:stretch/>
        </p:blipFill>
        <p:spPr>
          <a:xfrm>
            <a:off x="0" y="6938963"/>
            <a:ext cx="9966322" cy="409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40" name="Shape 140"/>
        <p:cNvGrpSpPr/>
        <p:nvPr/>
      </p:nvGrpSpPr>
      <p:grpSpPr>
        <a:xfrm>
          <a:off x="0" y="0"/>
          <a:ext cx="0" cy="0"/>
          <a:chOff x="0" y="0"/>
          <a:chExt cx="0" cy="0"/>
        </a:xfrm>
      </p:grpSpPr>
      <p:sp>
        <p:nvSpPr>
          <p:cNvPr id="141" name="Google Shape;141;g244c0a76982_2_89"/>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42" name="Google Shape;142;g244c0a76982_2_89"/>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244c0a76982_2_89"/>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44c0a76982_2_89"/>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5" name="Google Shape;145;g244c0a76982_2_89"/>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146" name="Google Shape;146;g244c0a76982_2_89"/>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147" name="Google Shape;147;g244c0a76982_2_89"/>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148" name="Google Shape;148;g244c0a76982_2_89"/>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49" name="Google Shape;149;g244c0a76982_2_89"/>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150" name="Google Shape;150;g244c0a76982_2_8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g24147e92ab1_0_18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3" name="Google Shape;153;g24147e92ab1_0_18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4" name="Google Shape;154;g24147e92ab1_0_18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sp>
        <p:nvSpPr>
          <p:cNvPr id="156" name="Google Shape;156;g24147e92ab1_0_190"/>
          <p:cNvSpPr txBox="1"/>
          <p:nvPr>
            <p:ph type="title"/>
          </p:nvPr>
        </p:nvSpPr>
        <p:spPr>
          <a:xfrm>
            <a:off x="690501" y="1892192"/>
            <a:ext cx="8728800" cy="3157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539"/>
              <a:buFont typeface="Calibri"/>
              <a:buNone/>
              <a:defRPr sz="65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4147e92ab1_0_190"/>
          <p:cNvSpPr txBox="1"/>
          <p:nvPr>
            <p:ph idx="1" type="body"/>
          </p:nvPr>
        </p:nvSpPr>
        <p:spPr>
          <a:xfrm>
            <a:off x="690501" y="5079221"/>
            <a:ext cx="8728800" cy="1660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sz="2616">
                <a:solidFill>
                  <a:schemeClr val="dk1"/>
                </a:solidFill>
              </a:defRPr>
            </a:lvl1pPr>
            <a:lvl2pPr indent="-228600" lvl="1" marL="914400" algn="l">
              <a:lnSpc>
                <a:spcPct val="90000"/>
              </a:lnSpc>
              <a:spcBef>
                <a:spcPts val="545"/>
              </a:spcBef>
              <a:spcAft>
                <a:spcPts val="0"/>
              </a:spcAft>
              <a:buClr>
                <a:srgbClr val="888888"/>
              </a:buClr>
              <a:buSzPts val="2179"/>
              <a:buNone/>
              <a:defRPr sz="2179">
                <a:solidFill>
                  <a:srgbClr val="888888"/>
                </a:solidFill>
              </a:defRPr>
            </a:lvl2pPr>
            <a:lvl3pPr indent="-228600" lvl="2" marL="1371600" algn="l">
              <a:lnSpc>
                <a:spcPct val="90000"/>
              </a:lnSpc>
              <a:spcBef>
                <a:spcPts val="545"/>
              </a:spcBef>
              <a:spcAft>
                <a:spcPts val="0"/>
              </a:spcAft>
              <a:buClr>
                <a:srgbClr val="888888"/>
              </a:buClr>
              <a:buSzPts val="1962"/>
              <a:buNone/>
              <a:defRPr sz="1962">
                <a:solidFill>
                  <a:srgbClr val="888888"/>
                </a:solidFill>
              </a:defRPr>
            </a:lvl3pPr>
            <a:lvl4pPr indent="-228600" lvl="3" marL="1828800" algn="l">
              <a:lnSpc>
                <a:spcPct val="90000"/>
              </a:lnSpc>
              <a:spcBef>
                <a:spcPts val="545"/>
              </a:spcBef>
              <a:spcAft>
                <a:spcPts val="0"/>
              </a:spcAft>
              <a:buClr>
                <a:srgbClr val="888888"/>
              </a:buClr>
              <a:buSzPts val="1744"/>
              <a:buNone/>
              <a:defRPr sz="1744">
                <a:solidFill>
                  <a:srgbClr val="888888"/>
                </a:solidFill>
              </a:defRPr>
            </a:lvl4pPr>
            <a:lvl5pPr indent="-228600" lvl="4" marL="2286000" algn="l">
              <a:lnSpc>
                <a:spcPct val="90000"/>
              </a:lnSpc>
              <a:spcBef>
                <a:spcPts val="545"/>
              </a:spcBef>
              <a:spcAft>
                <a:spcPts val="0"/>
              </a:spcAft>
              <a:buClr>
                <a:srgbClr val="888888"/>
              </a:buClr>
              <a:buSzPts val="1744"/>
              <a:buNone/>
              <a:defRPr sz="1744">
                <a:solidFill>
                  <a:srgbClr val="888888"/>
                </a:solidFill>
              </a:defRPr>
            </a:lvl5pPr>
            <a:lvl6pPr indent="-228600" lvl="5" marL="2743200" algn="l">
              <a:lnSpc>
                <a:spcPct val="90000"/>
              </a:lnSpc>
              <a:spcBef>
                <a:spcPts val="545"/>
              </a:spcBef>
              <a:spcAft>
                <a:spcPts val="0"/>
              </a:spcAft>
              <a:buClr>
                <a:srgbClr val="888888"/>
              </a:buClr>
              <a:buSzPts val="1744"/>
              <a:buNone/>
              <a:defRPr sz="1744">
                <a:solidFill>
                  <a:srgbClr val="888888"/>
                </a:solidFill>
              </a:defRPr>
            </a:lvl6pPr>
            <a:lvl7pPr indent="-228600" lvl="6" marL="3200400" algn="l">
              <a:lnSpc>
                <a:spcPct val="90000"/>
              </a:lnSpc>
              <a:spcBef>
                <a:spcPts val="545"/>
              </a:spcBef>
              <a:spcAft>
                <a:spcPts val="0"/>
              </a:spcAft>
              <a:buClr>
                <a:srgbClr val="888888"/>
              </a:buClr>
              <a:buSzPts val="1744"/>
              <a:buNone/>
              <a:defRPr sz="1744">
                <a:solidFill>
                  <a:srgbClr val="888888"/>
                </a:solidFill>
              </a:defRPr>
            </a:lvl7pPr>
            <a:lvl8pPr indent="-228600" lvl="7" marL="3657600" algn="l">
              <a:lnSpc>
                <a:spcPct val="90000"/>
              </a:lnSpc>
              <a:spcBef>
                <a:spcPts val="545"/>
              </a:spcBef>
              <a:spcAft>
                <a:spcPts val="0"/>
              </a:spcAft>
              <a:buClr>
                <a:srgbClr val="888888"/>
              </a:buClr>
              <a:buSzPts val="1744"/>
              <a:buNone/>
              <a:defRPr sz="1744">
                <a:solidFill>
                  <a:srgbClr val="888888"/>
                </a:solidFill>
              </a:defRPr>
            </a:lvl8pPr>
            <a:lvl9pPr indent="-228600" lvl="8" marL="4114800" algn="l">
              <a:lnSpc>
                <a:spcPct val="90000"/>
              </a:lnSpc>
              <a:spcBef>
                <a:spcPts val="545"/>
              </a:spcBef>
              <a:spcAft>
                <a:spcPts val="0"/>
              </a:spcAft>
              <a:buClr>
                <a:srgbClr val="888888"/>
              </a:buClr>
              <a:buSzPts val="1744"/>
              <a:buNone/>
              <a:defRPr sz="1744">
                <a:solidFill>
                  <a:srgbClr val="888888"/>
                </a:solidFill>
              </a:defRPr>
            </a:lvl9pPr>
          </a:lstStyle>
          <a:p/>
        </p:txBody>
      </p:sp>
      <p:sp>
        <p:nvSpPr>
          <p:cNvPr id="158" name="Google Shape;158;g24147e92ab1_0_190"/>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9" name="Google Shape;159;g24147e92ab1_0_190"/>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0" name="Google Shape;160;g24147e92ab1_0_190"/>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1" name="Shape 161"/>
        <p:cNvGrpSpPr/>
        <p:nvPr/>
      </p:nvGrpSpPr>
      <p:grpSpPr>
        <a:xfrm>
          <a:off x="0" y="0"/>
          <a:ext cx="0" cy="0"/>
          <a:chOff x="0" y="0"/>
          <a:chExt cx="0" cy="0"/>
        </a:xfrm>
      </p:grpSpPr>
      <p:sp>
        <p:nvSpPr>
          <p:cNvPr id="162" name="Google Shape;162;g24147e92ab1_0_196"/>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24147e92ab1_0_19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4" name="Google Shape;164;g24147e92ab1_0_196"/>
          <p:cNvSpPr txBox="1"/>
          <p:nvPr>
            <p:ph idx="2" type="body"/>
          </p:nvPr>
        </p:nvSpPr>
        <p:spPr>
          <a:xfrm>
            <a:off x="512340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5" name="Google Shape;165;g24147e92ab1_0_19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6" name="Google Shape;166;g24147e92ab1_0_19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7" name="Google Shape;167;g24147e92ab1_0_19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8" name="Shape 168"/>
        <p:cNvGrpSpPr/>
        <p:nvPr/>
      </p:nvGrpSpPr>
      <p:grpSpPr>
        <a:xfrm>
          <a:off x="0" y="0"/>
          <a:ext cx="0" cy="0"/>
          <a:chOff x="0" y="0"/>
          <a:chExt cx="0" cy="0"/>
        </a:xfrm>
      </p:grpSpPr>
      <p:sp>
        <p:nvSpPr>
          <p:cNvPr id="169" name="Google Shape;169;g24147e92ab1_0_203"/>
          <p:cNvSpPr txBox="1"/>
          <p:nvPr>
            <p:ph type="title"/>
          </p:nvPr>
        </p:nvSpPr>
        <p:spPr>
          <a:xfrm>
            <a:off x="697089"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24147e92ab1_0_203"/>
          <p:cNvSpPr txBox="1"/>
          <p:nvPr>
            <p:ph idx="1" type="body"/>
          </p:nvPr>
        </p:nvSpPr>
        <p:spPr>
          <a:xfrm>
            <a:off x="697090" y="1860565"/>
            <a:ext cx="4281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1" name="Google Shape;171;g24147e92ab1_0_203"/>
          <p:cNvSpPr txBox="1"/>
          <p:nvPr>
            <p:ph idx="2" type="body"/>
          </p:nvPr>
        </p:nvSpPr>
        <p:spPr>
          <a:xfrm>
            <a:off x="697090" y="2772399"/>
            <a:ext cx="4281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2" name="Google Shape;172;g24147e92ab1_0_203"/>
          <p:cNvSpPr txBox="1"/>
          <p:nvPr>
            <p:ph idx="3" type="body"/>
          </p:nvPr>
        </p:nvSpPr>
        <p:spPr>
          <a:xfrm>
            <a:off x="5123403" y="1860565"/>
            <a:ext cx="4302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3" name="Google Shape;173;g24147e92ab1_0_203"/>
          <p:cNvSpPr txBox="1"/>
          <p:nvPr>
            <p:ph idx="4" type="body"/>
          </p:nvPr>
        </p:nvSpPr>
        <p:spPr>
          <a:xfrm>
            <a:off x="5123403" y="2772399"/>
            <a:ext cx="4302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4" name="Google Shape;174;g24147e92ab1_0_203"/>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5" name="Google Shape;175;g24147e92ab1_0_203"/>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6" name="Google Shape;176;g24147e92ab1_0_203"/>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g24147e92ab1_0_212"/>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24147e92ab1_0_212"/>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0" name="Google Shape;180;g24147e92ab1_0_212"/>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1" name="Google Shape;181;g24147e92ab1_0_212"/>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g24147e92ab1_0_217"/>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24147e92ab1_0_217"/>
          <p:cNvSpPr txBox="1"/>
          <p:nvPr>
            <p:ph idx="1" type="body"/>
          </p:nvPr>
        </p:nvSpPr>
        <p:spPr>
          <a:xfrm>
            <a:off x="4302445" y="1092798"/>
            <a:ext cx="5123400" cy="5393700"/>
          </a:xfrm>
          <a:prstGeom prst="rect">
            <a:avLst/>
          </a:prstGeom>
          <a:noFill/>
          <a:ln>
            <a:noFill/>
          </a:ln>
        </p:spPr>
        <p:txBody>
          <a:bodyPr anchorCtr="0" anchor="t" bIns="45700" lIns="91425" spcFirstLastPara="1" rIns="91425" wrap="square" tIns="45700">
            <a:noAutofit/>
          </a:bodyPr>
          <a:lstStyle>
            <a:lvl1pPr indent="-450024" lvl="0" marL="457200" algn="l">
              <a:lnSpc>
                <a:spcPct val="90000"/>
              </a:lnSpc>
              <a:spcBef>
                <a:spcPts val="1090"/>
              </a:spcBef>
              <a:spcAft>
                <a:spcPts val="0"/>
              </a:spcAft>
              <a:buClr>
                <a:schemeClr val="dk1"/>
              </a:buClr>
              <a:buSzPts val="3487"/>
              <a:buChar char="•"/>
              <a:defRPr sz="3487"/>
            </a:lvl1pPr>
            <a:lvl2pPr indent="-422402" lvl="1" marL="914400" algn="l">
              <a:lnSpc>
                <a:spcPct val="90000"/>
              </a:lnSpc>
              <a:spcBef>
                <a:spcPts val="545"/>
              </a:spcBef>
              <a:spcAft>
                <a:spcPts val="0"/>
              </a:spcAft>
              <a:buClr>
                <a:schemeClr val="dk1"/>
              </a:buClr>
              <a:buSzPts val="3052"/>
              <a:buChar char="•"/>
              <a:defRPr sz="3052"/>
            </a:lvl2pPr>
            <a:lvl3pPr indent="-394716" lvl="2" marL="1371600" algn="l">
              <a:lnSpc>
                <a:spcPct val="90000"/>
              </a:lnSpc>
              <a:spcBef>
                <a:spcPts val="545"/>
              </a:spcBef>
              <a:spcAft>
                <a:spcPts val="0"/>
              </a:spcAft>
              <a:buClr>
                <a:schemeClr val="dk1"/>
              </a:buClr>
              <a:buSzPts val="2616"/>
              <a:buChar char="•"/>
              <a:defRPr sz="2616"/>
            </a:lvl3pPr>
            <a:lvl4pPr indent="-366966" lvl="3" marL="1828800" algn="l">
              <a:lnSpc>
                <a:spcPct val="90000"/>
              </a:lnSpc>
              <a:spcBef>
                <a:spcPts val="545"/>
              </a:spcBef>
              <a:spcAft>
                <a:spcPts val="0"/>
              </a:spcAft>
              <a:buClr>
                <a:schemeClr val="dk1"/>
              </a:buClr>
              <a:buSzPts val="2179"/>
              <a:buChar char="•"/>
              <a:defRPr sz="2179"/>
            </a:lvl4pPr>
            <a:lvl5pPr indent="-366966" lvl="4" marL="2286000" algn="l">
              <a:lnSpc>
                <a:spcPct val="90000"/>
              </a:lnSpc>
              <a:spcBef>
                <a:spcPts val="545"/>
              </a:spcBef>
              <a:spcAft>
                <a:spcPts val="0"/>
              </a:spcAft>
              <a:buClr>
                <a:schemeClr val="dk1"/>
              </a:buClr>
              <a:buSzPts val="2179"/>
              <a:buChar char="•"/>
              <a:defRPr sz="2179"/>
            </a:lvl5pPr>
            <a:lvl6pPr indent="-366966" lvl="5" marL="2743200" algn="l">
              <a:lnSpc>
                <a:spcPct val="90000"/>
              </a:lnSpc>
              <a:spcBef>
                <a:spcPts val="545"/>
              </a:spcBef>
              <a:spcAft>
                <a:spcPts val="0"/>
              </a:spcAft>
              <a:buClr>
                <a:schemeClr val="dk1"/>
              </a:buClr>
              <a:buSzPts val="2179"/>
              <a:buChar char="•"/>
              <a:defRPr sz="2179"/>
            </a:lvl6pPr>
            <a:lvl7pPr indent="-366966" lvl="6" marL="3200400" algn="l">
              <a:lnSpc>
                <a:spcPct val="90000"/>
              </a:lnSpc>
              <a:spcBef>
                <a:spcPts val="545"/>
              </a:spcBef>
              <a:spcAft>
                <a:spcPts val="0"/>
              </a:spcAft>
              <a:buClr>
                <a:schemeClr val="dk1"/>
              </a:buClr>
              <a:buSzPts val="2179"/>
              <a:buChar char="•"/>
              <a:defRPr sz="2179"/>
            </a:lvl7pPr>
            <a:lvl8pPr indent="-366966" lvl="7" marL="3657600" algn="l">
              <a:lnSpc>
                <a:spcPct val="90000"/>
              </a:lnSpc>
              <a:spcBef>
                <a:spcPts val="545"/>
              </a:spcBef>
              <a:spcAft>
                <a:spcPts val="0"/>
              </a:spcAft>
              <a:buClr>
                <a:schemeClr val="dk1"/>
              </a:buClr>
              <a:buSzPts val="2179"/>
              <a:buChar char="•"/>
              <a:defRPr sz="2179"/>
            </a:lvl8pPr>
            <a:lvl9pPr indent="-366966" lvl="8" marL="4114800" algn="l">
              <a:lnSpc>
                <a:spcPct val="90000"/>
              </a:lnSpc>
              <a:spcBef>
                <a:spcPts val="545"/>
              </a:spcBef>
              <a:spcAft>
                <a:spcPts val="0"/>
              </a:spcAft>
              <a:buClr>
                <a:schemeClr val="dk1"/>
              </a:buClr>
              <a:buSzPts val="2179"/>
              <a:buChar char="•"/>
              <a:defRPr sz="2179"/>
            </a:lvl9pPr>
          </a:lstStyle>
          <a:p/>
        </p:txBody>
      </p:sp>
      <p:sp>
        <p:nvSpPr>
          <p:cNvPr id="185" name="Google Shape;185;g24147e92ab1_0_217"/>
          <p:cNvSpPr txBox="1"/>
          <p:nvPr>
            <p:ph idx="2"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86" name="Google Shape;186;g24147e92ab1_0_21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7" name="Google Shape;187;g24147e92ab1_0_21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8" name="Google Shape;188;g24147e92ab1_0_21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g24147e92ab1_0_224"/>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24147e92ab1_0_224"/>
          <p:cNvSpPr/>
          <p:nvPr>
            <p:ph idx="2" type="pic"/>
          </p:nvPr>
        </p:nvSpPr>
        <p:spPr>
          <a:xfrm>
            <a:off x="4302445" y="1092798"/>
            <a:ext cx="5123400" cy="5393700"/>
          </a:xfrm>
          <a:prstGeom prst="rect">
            <a:avLst/>
          </a:prstGeom>
          <a:noFill/>
          <a:ln>
            <a:noFill/>
          </a:ln>
        </p:spPr>
      </p:sp>
      <p:sp>
        <p:nvSpPr>
          <p:cNvPr id="192" name="Google Shape;192;g24147e92ab1_0_224"/>
          <p:cNvSpPr txBox="1"/>
          <p:nvPr>
            <p:ph idx="1"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93" name="Google Shape;193;g24147e92ab1_0_224"/>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4" name="Google Shape;194;g24147e92ab1_0_224"/>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5" name="Google Shape;195;g24147e92ab1_0_224"/>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g24147e92ab1_0_231"/>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24147e92ab1_0_231"/>
          <p:cNvSpPr txBox="1"/>
          <p:nvPr>
            <p:ph idx="1" type="body"/>
          </p:nvPr>
        </p:nvSpPr>
        <p:spPr>
          <a:xfrm rot="5400000">
            <a:off x="2652329" y="63844"/>
            <a:ext cx="4815600" cy="8728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99" name="Google Shape;199;g24147e92ab1_0_231"/>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0" name="Google Shape;200;g24147e92ab1_0_231"/>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1" name="Google Shape;201;g24147e92ab1_0_231"/>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2" name="Shape 202"/>
        <p:cNvGrpSpPr/>
        <p:nvPr/>
      </p:nvGrpSpPr>
      <p:grpSpPr>
        <a:xfrm>
          <a:off x="0" y="0"/>
          <a:ext cx="0" cy="0"/>
          <a:chOff x="0" y="0"/>
          <a:chExt cx="0" cy="0"/>
        </a:xfrm>
      </p:grpSpPr>
      <p:sp>
        <p:nvSpPr>
          <p:cNvPr id="203" name="Google Shape;203;g24147e92ab1_0_237"/>
          <p:cNvSpPr txBox="1"/>
          <p:nvPr>
            <p:ph type="title"/>
          </p:nvPr>
        </p:nvSpPr>
        <p:spPr>
          <a:xfrm rot="5400000">
            <a:off x="5117429" y="2528991"/>
            <a:ext cx="6432000" cy="2182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24147e92ab1_0_237"/>
          <p:cNvSpPr txBox="1"/>
          <p:nvPr>
            <p:ph idx="1" type="body"/>
          </p:nvPr>
        </p:nvSpPr>
        <p:spPr>
          <a:xfrm rot="5400000">
            <a:off x="689686" y="409941"/>
            <a:ext cx="6432000" cy="6420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05" name="Google Shape;205;g24147e92ab1_0_23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6" name="Google Shape;206;g24147e92ab1_0_23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7" name="Google Shape;207;g24147e92ab1_0_23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24147e92ab1_0_169"/>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795"/>
              <a:buFont typeface="Calibri"/>
              <a:buNone/>
              <a:defRPr b="0" i="0" sz="479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g24147e92ab1_0_169"/>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422402" lvl="0" marL="457200" marR="0" rtl="0" algn="l">
              <a:lnSpc>
                <a:spcPct val="90000"/>
              </a:lnSpc>
              <a:spcBef>
                <a:spcPts val="1090"/>
              </a:spcBef>
              <a:spcAft>
                <a:spcPts val="0"/>
              </a:spcAft>
              <a:buClr>
                <a:schemeClr val="dk1"/>
              </a:buClr>
              <a:buSzPts val="3052"/>
              <a:buFont typeface="Arial"/>
              <a:buChar char="•"/>
              <a:defRPr b="0" i="0" sz="3052" u="none" cap="none" strike="noStrike">
                <a:solidFill>
                  <a:schemeClr val="dk1"/>
                </a:solidFill>
                <a:latin typeface="Calibri"/>
                <a:ea typeface="Calibri"/>
                <a:cs typeface="Calibri"/>
                <a:sym typeface="Calibri"/>
              </a:defRPr>
            </a:lvl1pPr>
            <a:lvl2pPr indent="-394716" lvl="1" marL="914400" marR="0" rtl="0" algn="l">
              <a:lnSpc>
                <a:spcPct val="90000"/>
              </a:lnSpc>
              <a:spcBef>
                <a:spcPts val="545"/>
              </a:spcBef>
              <a:spcAft>
                <a:spcPts val="0"/>
              </a:spcAft>
              <a:buClr>
                <a:schemeClr val="dk1"/>
              </a:buClr>
              <a:buSzPts val="2616"/>
              <a:buFont typeface="Arial"/>
              <a:buChar char="•"/>
              <a:defRPr b="0" i="0" sz="2616" u="none" cap="none" strike="noStrike">
                <a:solidFill>
                  <a:schemeClr val="dk1"/>
                </a:solidFill>
                <a:latin typeface="Calibri"/>
                <a:ea typeface="Calibri"/>
                <a:cs typeface="Calibri"/>
                <a:sym typeface="Calibri"/>
              </a:defRPr>
            </a:lvl2pPr>
            <a:lvl3pPr indent="-366966" lvl="2" marL="1371600" marR="0" rtl="0" algn="l">
              <a:lnSpc>
                <a:spcPct val="90000"/>
              </a:lnSpc>
              <a:spcBef>
                <a:spcPts val="545"/>
              </a:spcBef>
              <a:spcAft>
                <a:spcPts val="0"/>
              </a:spcAft>
              <a:buClr>
                <a:schemeClr val="dk1"/>
              </a:buClr>
              <a:buSzPts val="2179"/>
              <a:buFont typeface="Arial"/>
              <a:buChar char="•"/>
              <a:defRPr b="0" i="0" sz="2179" u="none" cap="none" strike="noStrike">
                <a:solidFill>
                  <a:schemeClr val="dk1"/>
                </a:solidFill>
                <a:latin typeface="Calibri"/>
                <a:ea typeface="Calibri"/>
                <a:cs typeface="Calibri"/>
                <a:sym typeface="Calibri"/>
              </a:defRPr>
            </a:lvl3pPr>
            <a:lvl4pPr indent="-353186" lvl="3" marL="1828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4pPr>
            <a:lvl5pPr indent="-353186" lvl="4" marL="22860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5pPr>
            <a:lvl6pPr indent="-353186" lvl="5" marL="27432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6pPr>
            <a:lvl7pPr indent="-353186" lvl="6" marL="32004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7pPr>
            <a:lvl8pPr indent="-353186" lvl="7" marL="36576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8pPr>
            <a:lvl9pPr indent="-353186" lvl="8" marL="4114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9pPr>
          </a:lstStyle>
          <a:p/>
        </p:txBody>
      </p:sp>
      <p:sp>
        <p:nvSpPr>
          <p:cNvPr id="126" name="Google Shape;126;g24147e92ab1_0_169"/>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g24147e92ab1_0_169"/>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g24147e92ab1_0_169"/>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tinyurl.com/PT2324" TargetMode="External"/><Relationship Id="rId4" Type="http://schemas.openxmlformats.org/officeDocument/2006/relationships/hyperlink" Target="mailto:4804278080@students.ocps.net" TargetMode="External"/><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tinyurl.com/ptcadetofthemonth" TargetMode="External"/><Relationship Id="rId4" Type="http://schemas.openxmlformats.org/officeDocument/2006/relationships/hyperlink" Target="mailto:4804278080@students.ocps.net" TargetMode="External"/><Relationship Id="rId5"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tinyurl.com/GoldRope" TargetMode="External"/><Relationship Id="rId4" Type="http://schemas.openxmlformats.org/officeDocument/2006/relationships/hyperlink" Target="mailto:4804132471@students.ocps.net" TargetMode="External"/><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hyperlink" Target="mailto:4804191858@students.ocp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s://tinyurl.com/FL-802LSS" TargetMode="Externa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214" name="Google Shape;214;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215" name="Google Shape;215;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216" name="Google Shape;216;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217" name="Google Shape;217;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7</a:t>
            </a:r>
            <a:r>
              <a:rPr b="0" i="0" lang="en-US" sz="2000" u="none" cap="none" strike="noStrike">
                <a:solidFill>
                  <a:schemeClr val="dk1"/>
                </a:solidFill>
                <a:latin typeface="Times New Roman"/>
                <a:ea typeface="Times New Roman"/>
                <a:cs typeface="Times New Roman"/>
                <a:sym typeface="Times New Roman"/>
              </a:rPr>
              <a:t> September 2023</a:t>
            </a:r>
            <a:endParaRPr b="0" i="0" sz="2000" u="none" cap="none" strike="noStrike">
              <a:solidFill>
                <a:schemeClr val="dk1"/>
              </a:solidFill>
              <a:latin typeface="Times New Roman"/>
              <a:ea typeface="Times New Roman"/>
              <a:cs typeface="Times New Roman"/>
              <a:sym typeface="Times New Roman"/>
            </a:endParaRPr>
          </a:p>
        </p:txBody>
      </p:sp>
      <p:sp>
        <p:nvSpPr>
          <p:cNvPr id="218" name="Google Shape;218;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19" name="Google Shape;219;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220" name="Google Shape;220;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221" name="Google Shape;221;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222" name="Google Shape;222;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 calcmode="lin" valueType="num">
                                      <p:cBhvr additive="base">
                                        <p:cTn dur="500"/>
                                        <p:tgtEl>
                                          <p:spTgt spid="22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2000"/>
                                        <p:tgtEl>
                                          <p:spTgt spid="2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426f37d178_0_64"/>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PT Makeups</a:t>
            </a:r>
            <a:endParaRPr b="1" sz="4000">
              <a:solidFill>
                <a:srgbClr val="002060"/>
              </a:solidFill>
              <a:latin typeface="Arial"/>
              <a:ea typeface="Arial"/>
              <a:cs typeface="Arial"/>
              <a:sym typeface="Arial"/>
            </a:endParaRPr>
          </a:p>
        </p:txBody>
      </p:sp>
      <p:sp>
        <p:nvSpPr>
          <p:cNvPr id="315" name="Google Shape;315;g2426f37d178_0_64"/>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US" sz="2900">
                <a:latin typeface="Arial"/>
                <a:ea typeface="Arial"/>
                <a:cs typeface="Arial"/>
                <a:sym typeface="Arial"/>
              </a:rPr>
              <a:t>Sign up here for the PT makeups or on Canvas</a:t>
            </a:r>
            <a:endParaRPr sz="2900">
              <a:latin typeface="Arial"/>
              <a:ea typeface="Arial"/>
              <a:cs typeface="Arial"/>
              <a:sym typeface="Arial"/>
            </a:endParaRPr>
          </a:p>
          <a:p>
            <a:pPr indent="0" lvl="0" marL="0" rtl="0" algn="l">
              <a:lnSpc>
                <a:spcPct val="138000"/>
              </a:lnSpc>
              <a:spcBef>
                <a:spcPts val="0"/>
              </a:spcBef>
              <a:spcAft>
                <a:spcPts val="0"/>
              </a:spcAft>
              <a:buNone/>
            </a:pPr>
            <a:r>
              <a:rPr b="1" lang="en-US" sz="2900" u="sng">
                <a:solidFill>
                  <a:schemeClr val="hlink"/>
                </a:solidFill>
                <a:highlight>
                  <a:schemeClr val="lt1"/>
                </a:highlight>
                <a:latin typeface="Arial"/>
                <a:ea typeface="Arial"/>
                <a:cs typeface="Arial"/>
                <a:sym typeface="Arial"/>
                <a:hlinkClick r:id="rId3"/>
              </a:rPr>
              <a:t>https://tinyurl.com/PT2324</a:t>
            </a:r>
            <a:r>
              <a:rPr b="1" lang="en-US" sz="2900">
                <a:highlight>
                  <a:schemeClr val="lt1"/>
                </a:highlight>
                <a:latin typeface="Arial"/>
                <a:ea typeface="Arial"/>
                <a:cs typeface="Arial"/>
                <a:sym typeface="Arial"/>
              </a:rPr>
              <a:t> </a:t>
            </a:r>
            <a:endParaRPr b="1" sz="29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a:p>
            <a:pPr indent="0" lvl="0" marL="0" rtl="0" algn="l">
              <a:lnSpc>
                <a:spcPct val="100000"/>
              </a:lnSpc>
              <a:spcBef>
                <a:spcPts val="0"/>
              </a:spcBef>
              <a:spcAft>
                <a:spcPts val="0"/>
              </a:spcAft>
              <a:buNone/>
            </a:pPr>
            <a:r>
              <a:rPr lang="en-US" sz="2900">
                <a:highlight>
                  <a:srgbClr val="FFFF00"/>
                </a:highlight>
                <a:latin typeface="Arial"/>
                <a:ea typeface="Arial"/>
                <a:cs typeface="Arial"/>
                <a:sym typeface="Arial"/>
              </a:rPr>
              <a:t>For any questions, comments or concerns contact  </a:t>
            </a:r>
            <a:r>
              <a:rPr b="1" lang="en-US" sz="2900">
                <a:latin typeface="Arial"/>
                <a:ea typeface="Arial"/>
                <a:cs typeface="Arial"/>
                <a:sym typeface="Arial"/>
              </a:rPr>
              <a:t>C/SSgt Michael Romeu @</a:t>
            </a:r>
            <a:r>
              <a:rPr b="1" lang="en-US" sz="2900" u="sng">
                <a:solidFill>
                  <a:schemeClr val="hlink"/>
                </a:solidFill>
                <a:latin typeface="Arial"/>
                <a:ea typeface="Arial"/>
                <a:cs typeface="Arial"/>
                <a:sym typeface="Arial"/>
                <a:hlinkClick r:id="rId4"/>
              </a:rPr>
              <a:t>4804278080@students.ocps.net</a:t>
            </a:r>
            <a:r>
              <a:rPr b="1" lang="en-US" sz="2900">
                <a:latin typeface="Arial"/>
                <a:ea typeface="Arial"/>
                <a:cs typeface="Arial"/>
                <a:sym typeface="Arial"/>
              </a:rPr>
              <a:t> and/ or 407-790-9996</a:t>
            </a:r>
            <a:endParaRPr b="1" sz="2900">
              <a:latin typeface="Arial"/>
              <a:ea typeface="Arial"/>
              <a:cs typeface="Arial"/>
              <a:sym typeface="Arial"/>
            </a:endParaRPr>
          </a:p>
          <a:p>
            <a:pPr indent="0" lvl="0" marL="0" rtl="0" algn="l">
              <a:lnSpc>
                <a:spcPct val="100000"/>
              </a:lnSpc>
              <a:spcBef>
                <a:spcPts val="0"/>
              </a:spcBef>
              <a:spcAft>
                <a:spcPts val="0"/>
              </a:spcAft>
              <a:buNone/>
            </a:pPr>
            <a:r>
              <a:t/>
            </a:r>
            <a:endParaRPr sz="2900">
              <a:latin typeface="Arial"/>
              <a:ea typeface="Arial"/>
              <a:cs typeface="Arial"/>
              <a:sym typeface="Arial"/>
            </a:endParaRPr>
          </a:p>
        </p:txBody>
      </p:sp>
      <p:sp>
        <p:nvSpPr>
          <p:cNvPr id="316" name="Google Shape;316;g2426f37d178_0_64"/>
          <p:cNvSpPr txBox="1"/>
          <p:nvPr/>
        </p:nvSpPr>
        <p:spPr>
          <a:xfrm>
            <a:off x="0" y="2934300"/>
            <a:ext cx="67884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900">
                <a:solidFill>
                  <a:schemeClr val="dk1"/>
                </a:solidFill>
              </a:rPr>
              <a:t>Meet at the 900 building in PT gear by 1430. </a:t>
            </a:r>
            <a:r>
              <a:rPr b="1" lang="en-US" sz="2900">
                <a:solidFill>
                  <a:schemeClr val="dk1"/>
                </a:solidFill>
              </a:rPr>
              <a:t>I won't wait for you, Be on time</a:t>
            </a:r>
            <a:endParaRPr sz="2900">
              <a:solidFill>
                <a:schemeClr val="dk1"/>
              </a:solidFill>
            </a:endParaRPr>
          </a:p>
          <a:p>
            <a:pPr indent="0" lvl="0" marL="0" rtl="0" algn="l">
              <a:spcBef>
                <a:spcPts val="0"/>
              </a:spcBef>
              <a:spcAft>
                <a:spcPts val="0"/>
              </a:spcAft>
              <a:buClr>
                <a:schemeClr val="dk1"/>
              </a:buClr>
              <a:buSzPts val="1100"/>
              <a:buFont typeface="Arial"/>
              <a:buNone/>
            </a:pPr>
            <a:r>
              <a:t/>
            </a:r>
            <a:endParaRPr sz="2900">
              <a:solidFill>
                <a:schemeClr val="dk1"/>
              </a:solidFill>
            </a:endParaRPr>
          </a:p>
          <a:p>
            <a:pPr indent="0" lvl="0" marL="0" rtl="0" algn="l">
              <a:spcBef>
                <a:spcPts val="0"/>
              </a:spcBef>
              <a:spcAft>
                <a:spcPts val="0"/>
              </a:spcAft>
              <a:buClr>
                <a:schemeClr val="dk1"/>
              </a:buClr>
              <a:buSzPts val="1100"/>
              <a:buFont typeface="Arial"/>
              <a:buNone/>
            </a:pPr>
            <a:r>
              <a:rPr lang="en-US" sz="2900">
                <a:solidFill>
                  <a:schemeClr val="dk1"/>
                </a:solidFill>
              </a:rPr>
              <a:t>Message me if you can’t make it.</a:t>
            </a:r>
            <a:endParaRPr sz="29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17" name="Google Shape;317;g2426f37d178_0_64"/>
          <p:cNvPicPr preferRelativeResize="0"/>
          <p:nvPr/>
        </p:nvPicPr>
        <p:blipFill>
          <a:blip r:embed="rId5">
            <a:alphaModFix/>
          </a:blip>
          <a:stretch>
            <a:fillRect/>
          </a:stretch>
        </p:blipFill>
        <p:spPr>
          <a:xfrm>
            <a:off x="6679475" y="2442512"/>
            <a:ext cx="2703226" cy="2703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426f37d178_0_146"/>
          <p:cNvSpPr txBox="1"/>
          <p:nvPr>
            <p:ph idx="1" type="body"/>
          </p:nvPr>
        </p:nvSpPr>
        <p:spPr>
          <a:xfrm>
            <a:off x="230509" y="1513746"/>
            <a:ext cx="9660900" cy="7106100"/>
          </a:xfrm>
          <a:prstGeom prst="rect">
            <a:avLst/>
          </a:prstGeom>
        </p:spPr>
        <p:txBody>
          <a:bodyPr anchorCtr="0" anchor="t" bIns="45700" lIns="91425" spcFirstLastPara="1" rIns="91425" wrap="square" tIns="45700">
            <a:normAutofit/>
          </a:bodyPr>
          <a:lstStyle/>
          <a:p>
            <a:pPr indent="0" lvl="0" marL="0" rtl="0" algn="l">
              <a:spcBef>
                <a:spcPts val="1107"/>
              </a:spcBef>
              <a:spcAft>
                <a:spcPts val="0"/>
              </a:spcAft>
              <a:buNone/>
            </a:pPr>
            <a:r>
              <a:rPr b="1" lang="en-US" sz="3200">
                <a:solidFill>
                  <a:srgbClr val="CC0000"/>
                </a:solidFill>
              </a:rPr>
              <a:t>FLIGHT COMMANDERS!</a:t>
            </a:r>
            <a:endParaRPr b="1" sz="3200">
              <a:solidFill>
                <a:srgbClr val="CC0000"/>
              </a:solidFill>
            </a:endParaRPr>
          </a:p>
          <a:p>
            <a:pPr indent="0" lvl="0" marL="0" rtl="0" algn="l">
              <a:spcBef>
                <a:spcPts val="1107"/>
              </a:spcBef>
              <a:spcAft>
                <a:spcPts val="0"/>
              </a:spcAft>
              <a:buNone/>
            </a:pPr>
            <a:r>
              <a:rPr lang="en-US" sz="3400">
                <a:solidFill>
                  <a:srgbClr val="000000"/>
                </a:solidFill>
              </a:rPr>
              <a:t>Open the link below to fill out the form to recognize a cadet in your flight for the outstanding qualities shown for September’s PT! The winner will receive the illustrious PT rope and a merit.</a:t>
            </a:r>
            <a:endParaRPr sz="3400">
              <a:solidFill>
                <a:srgbClr val="000000"/>
              </a:solidFill>
            </a:endParaRPr>
          </a:p>
          <a:p>
            <a:pPr indent="0" lvl="0" marL="0" rtl="0" algn="l">
              <a:spcBef>
                <a:spcPts val="1107"/>
              </a:spcBef>
              <a:spcAft>
                <a:spcPts val="0"/>
              </a:spcAft>
              <a:buNone/>
            </a:pPr>
            <a:r>
              <a:rPr lang="en-US" sz="3300" u="sng">
                <a:solidFill>
                  <a:schemeClr val="hlink"/>
                </a:solidFill>
                <a:hlinkClick r:id="rId3"/>
              </a:rPr>
              <a:t>https://tinyurl.com/ptcadetofthemonth</a:t>
            </a:r>
            <a:endParaRPr sz="3300"/>
          </a:p>
          <a:p>
            <a:pPr indent="0" lvl="0" marL="0" rtl="0" algn="l">
              <a:spcBef>
                <a:spcPts val="1107"/>
              </a:spcBef>
              <a:spcAft>
                <a:spcPts val="0"/>
              </a:spcAft>
              <a:buNone/>
            </a:pPr>
            <a:r>
              <a:t/>
            </a:r>
            <a:endParaRPr/>
          </a:p>
          <a:p>
            <a:pPr indent="0" lvl="0" marL="0" rtl="0" algn="l">
              <a:spcBef>
                <a:spcPts val="0"/>
              </a:spcBef>
              <a:spcAft>
                <a:spcPts val="0"/>
              </a:spcAft>
              <a:buClr>
                <a:schemeClr val="dk1"/>
              </a:buClr>
              <a:buSzPts val="3000"/>
              <a:buFont typeface="Arial"/>
              <a:buNone/>
            </a:pPr>
            <a:r>
              <a:rPr b="1" lang="en-US" sz="2800">
                <a:solidFill>
                  <a:schemeClr val="dk1"/>
                </a:solidFill>
                <a:latin typeface="Calibri"/>
                <a:ea typeface="Calibri"/>
                <a:cs typeface="Calibri"/>
                <a:sym typeface="Calibri"/>
              </a:rPr>
              <a:t>If you have any questions, or concerns please contact C/SSgt Michael Romeu @4077909996 or </a:t>
            </a:r>
            <a:r>
              <a:rPr b="1" lang="en-US" sz="2800" u="sng">
                <a:solidFill>
                  <a:schemeClr val="hlink"/>
                </a:solidFill>
                <a:latin typeface="Calibri"/>
                <a:ea typeface="Calibri"/>
                <a:cs typeface="Calibri"/>
                <a:sym typeface="Calibri"/>
                <a:hlinkClick r:id="rId4"/>
              </a:rPr>
              <a:t>4804278080@students.ocps.net</a:t>
            </a:r>
            <a:r>
              <a:rPr b="1" lang="en-US" sz="2800">
                <a:solidFill>
                  <a:schemeClr val="dk1"/>
                </a:solidFill>
                <a:latin typeface="Calibri"/>
                <a:ea typeface="Calibri"/>
                <a:cs typeface="Calibri"/>
                <a:sym typeface="Calibri"/>
              </a:rPr>
              <a:t> </a:t>
            </a:r>
            <a:endParaRPr b="1" sz="2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3000"/>
              <a:buFont typeface="Arial"/>
              <a:buNone/>
            </a:pPr>
            <a:r>
              <a:rPr b="1" lang="en-US" sz="2800">
                <a:solidFill>
                  <a:srgbClr val="FF0000"/>
                </a:solidFill>
                <a:latin typeface="Calibri"/>
                <a:ea typeface="Calibri"/>
                <a:cs typeface="Calibri"/>
                <a:sym typeface="Calibri"/>
              </a:rPr>
              <a:t>SEND PICTURES TO C/LOPEZ (321)-440-7611</a:t>
            </a:r>
            <a:endParaRPr b="1" sz="2800">
              <a:solidFill>
                <a:srgbClr val="FF0000"/>
              </a:solidFill>
              <a:latin typeface="Calibri"/>
              <a:ea typeface="Calibri"/>
              <a:cs typeface="Calibri"/>
              <a:sym typeface="Calibri"/>
            </a:endParaRPr>
          </a:p>
        </p:txBody>
      </p:sp>
      <p:sp>
        <p:nvSpPr>
          <p:cNvPr id="324" name="Google Shape;324;g2426f37d178_0_146"/>
          <p:cNvSpPr txBox="1"/>
          <p:nvPr>
            <p:ph type="title"/>
          </p:nvPr>
        </p:nvSpPr>
        <p:spPr>
          <a:xfrm>
            <a:off x="459409" y="153613"/>
            <a:ext cx="9660900" cy="1529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lang="en-US"/>
              <a:t>PT Rope</a:t>
            </a:r>
            <a:endParaRPr/>
          </a:p>
        </p:txBody>
      </p:sp>
      <p:pic>
        <p:nvPicPr>
          <p:cNvPr id="325" name="Google Shape;325;g2426f37d178_0_146"/>
          <p:cNvPicPr preferRelativeResize="0"/>
          <p:nvPr/>
        </p:nvPicPr>
        <p:blipFill rotWithShape="1">
          <a:blip r:embed="rId5">
            <a:alphaModFix/>
          </a:blip>
          <a:srcRect b="10287" l="9461" r="8409" t="8963"/>
          <a:stretch/>
        </p:blipFill>
        <p:spPr>
          <a:xfrm>
            <a:off x="7712606" y="3794913"/>
            <a:ext cx="1352555" cy="13298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426f37d178_0_0"/>
          <p:cNvSpPr txBox="1"/>
          <p:nvPr>
            <p:ph type="title"/>
          </p:nvPr>
        </p:nvSpPr>
        <p:spPr>
          <a:xfrm>
            <a:off x="1391497" y="285192"/>
            <a:ext cx="8728800" cy="1467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             </a:t>
            </a:r>
            <a:r>
              <a:rPr b="1" lang="en-US" sz="3500">
                <a:solidFill>
                  <a:srgbClr val="23238F"/>
                </a:solidFill>
                <a:latin typeface="Times New Roman"/>
                <a:ea typeface="Times New Roman"/>
                <a:cs typeface="Times New Roman"/>
                <a:sym typeface="Times New Roman"/>
              </a:rPr>
              <a:t>August Gold Rope</a:t>
            </a:r>
            <a:endParaRPr b="1" sz="3500">
              <a:solidFill>
                <a:srgbClr val="23238F"/>
              </a:solidFill>
              <a:latin typeface="Times New Roman"/>
              <a:ea typeface="Times New Roman"/>
              <a:cs typeface="Times New Roman"/>
              <a:sym typeface="Times New Roman"/>
            </a:endParaRPr>
          </a:p>
        </p:txBody>
      </p:sp>
      <p:sp>
        <p:nvSpPr>
          <p:cNvPr id="331" name="Google Shape;331;g2426f37d178_0_0"/>
          <p:cNvSpPr txBox="1"/>
          <p:nvPr>
            <p:ph idx="1" type="body"/>
          </p:nvPr>
        </p:nvSpPr>
        <p:spPr>
          <a:xfrm>
            <a:off x="171621" y="1559175"/>
            <a:ext cx="8728800" cy="5569500"/>
          </a:xfrm>
          <a:prstGeom prst="rect">
            <a:avLst/>
          </a:prstGeom>
        </p:spPr>
        <p:txBody>
          <a:bodyPr anchorCtr="0" anchor="t" bIns="45700" lIns="91425" spcFirstLastPara="1" rIns="91425" wrap="square" tIns="45700">
            <a:noAutofit/>
          </a:bodyPr>
          <a:lstStyle/>
          <a:p>
            <a:pPr indent="0" lvl="0" marL="0" rtl="0" algn="l">
              <a:spcBef>
                <a:spcPts val="1090"/>
              </a:spcBef>
              <a:spcAft>
                <a:spcPts val="0"/>
              </a:spcAft>
              <a:buNone/>
            </a:pPr>
            <a:r>
              <a:rPr lang="en-US" sz="2500"/>
              <a:t>Flight commanders! Fill out this form for the gold rope for the month of August. Nominate your best 1st year and upperclassman cadets!</a:t>
            </a:r>
            <a:endParaRPr sz="2500"/>
          </a:p>
          <a:p>
            <a:pPr indent="0" lvl="0" marL="0" rtl="0" algn="l">
              <a:spcBef>
                <a:spcPts val="1090"/>
              </a:spcBef>
              <a:spcAft>
                <a:spcPts val="0"/>
              </a:spcAft>
              <a:buNone/>
            </a:pPr>
            <a:r>
              <a:rPr lang="en-US" sz="2500"/>
              <a:t>Google Form: </a:t>
            </a:r>
            <a:r>
              <a:rPr lang="en-US" sz="2500" u="sng">
                <a:solidFill>
                  <a:schemeClr val="hlink"/>
                </a:solidFill>
                <a:hlinkClick r:id="rId3"/>
              </a:rPr>
              <a:t>https://tinyurl.com/GoldRope</a:t>
            </a:r>
            <a:r>
              <a:rPr lang="en-US" sz="2500"/>
              <a:t> </a:t>
            </a:r>
            <a:endParaRPr sz="2500"/>
          </a:p>
          <a:p>
            <a:pPr indent="0" lvl="0" marL="0" rtl="0" algn="l">
              <a:spcBef>
                <a:spcPts val="1090"/>
              </a:spcBef>
              <a:spcAft>
                <a:spcPts val="0"/>
              </a:spcAft>
              <a:buNone/>
            </a:pPr>
            <a:r>
              <a:t/>
            </a:r>
            <a:endParaRPr sz="25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rPr b="1" lang="en-US" sz="1800"/>
              <a:t>Any Questions? Contact C/Lopez at </a:t>
            </a:r>
            <a:r>
              <a:rPr b="1" lang="en-US" sz="1800" u="sng">
                <a:solidFill>
                  <a:schemeClr val="hlink"/>
                </a:solidFill>
                <a:hlinkClick r:id="rId4"/>
              </a:rPr>
              <a:t>4804132471@students.ocps.net</a:t>
            </a:r>
            <a:r>
              <a:rPr b="1" lang="en-US" sz="1800"/>
              <a:t> or (321)440-7611</a:t>
            </a:r>
            <a:endParaRPr b="1" sz="1800"/>
          </a:p>
        </p:txBody>
      </p:sp>
      <p:sp>
        <p:nvSpPr>
          <p:cNvPr id="332" name="Google Shape;332;g2426f37d178_0_0"/>
          <p:cNvSpPr txBox="1"/>
          <p:nvPr/>
        </p:nvSpPr>
        <p:spPr>
          <a:xfrm>
            <a:off x="1768756" y="4379514"/>
            <a:ext cx="1412100" cy="488700"/>
          </a:xfrm>
          <a:prstGeom prst="rect">
            <a:avLst/>
          </a:prstGeom>
          <a:no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b="1" lang="en-US" sz="1700"/>
              <a:t>QR Code</a:t>
            </a:r>
            <a:endParaRPr b="1" sz="1700"/>
          </a:p>
        </p:txBody>
      </p:sp>
      <p:sp>
        <p:nvSpPr>
          <p:cNvPr id="333" name="Google Shape;333;g2426f37d178_0_0"/>
          <p:cNvSpPr/>
          <p:nvPr/>
        </p:nvSpPr>
        <p:spPr>
          <a:xfrm>
            <a:off x="1709295" y="4890778"/>
            <a:ext cx="1694400" cy="816300"/>
          </a:xfrm>
          <a:prstGeom prst="rightArrow">
            <a:avLst>
              <a:gd fmla="val 50000" name="adj1"/>
              <a:gd fmla="val 50000" name="adj2"/>
            </a:avLst>
          </a:prstGeom>
          <a:solidFill>
            <a:srgbClr val="002060"/>
          </a:solidFill>
          <a:ln cap="flat" cmpd="sng" w="9525">
            <a:solidFill>
              <a:srgbClr val="002060"/>
            </a:solidFill>
            <a:prstDash val="solid"/>
            <a:round/>
            <a:headEnd len="sm" w="sm" type="none"/>
            <a:tailEnd len="sm" w="sm" type="none"/>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pic>
        <p:nvPicPr>
          <p:cNvPr id="334" name="Google Shape;334;g2426f37d178_0_0"/>
          <p:cNvPicPr preferRelativeResize="0"/>
          <p:nvPr/>
        </p:nvPicPr>
        <p:blipFill>
          <a:blip r:embed="rId5">
            <a:alphaModFix/>
          </a:blip>
          <a:stretch>
            <a:fillRect/>
          </a:stretch>
        </p:blipFill>
        <p:spPr>
          <a:xfrm>
            <a:off x="3821232" y="3930263"/>
            <a:ext cx="2053113" cy="20531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426f37d178_0_271"/>
          <p:cNvSpPr txBox="1"/>
          <p:nvPr>
            <p:ph type="title"/>
          </p:nvPr>
        </p:nvSpPr>
        <p:spPr>
          <a:xfrm>
            <a:off x="695772" y="363289"/>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500">
                <a:solidFill>
                  <a:srgbClr val="23238F"/>
                </a:solidFill>
                <a:latin typeface="Times New Roman"/>
                <a:ea typeface="Times New Roman"/>
                <a:cs typeface="Times New Roman"/>
                <a:sym typeface="Times New Roman"/>
              </a:rPr>
              <a:t>Merit Incentives </a:t>
            </a:r>
            <a:endParaRPr b="1" sz="3500">
              <a:solidFill>
                <a:srgbClr val="23238F"/>
              </a:solidFill>
              <a:latin typeface="Times New Roman"/>
              <a:ea typeface="Times New Roman"/>
              <a:cs typeface="Times New Roman"/>
              <a:sym typeface="Times New Roman"/>
            </a:endParaRPr>
          </a:p>
        </p:txBody>
      </p:sp>
      <p:sp>
        <p:nvSpPr>
          <p:cNvPr id="340" name="Google Shape;340;g2426f37d178_0_271"/>
          <p:cNvSpPr txBox="1"/>
          <p:nvPr>
            <p:ph idx="1" type="body"/>
          </p:nvPr>
        </p:nvSpPr>
        <p:spPr>
          <a:xfrm>
            <a:off x="655956" y="2058993"/>
            <a:ext cx="8728800" cy="4815600"/>
          </a:xfrm>
          <a:prstGeom prst="rect">
            <a:avLst/>
          </a:prstGeom>
        </p:spPr>
        <p:txBody>
          <a:bodyPr anchorCtr="0" anchor="t" bIns="45700" lIns="91425" spcFirstLastPara="1" rIns="91425" wrap="square" tIns="45700">
            <a:noAutofit/>
          </a:bodyPr>
          <a:lstStyle/>
          <a:p>
            <a:pPr indent="0" lvl="0" marL="0" rtl="0" algn="l">
              <a:spcBef>
                <a:spcPts val="1090"/>
              </a:spcBef>
              <a:spcAft>
                <a:spcPts val="0"/>
              </a:spcAft>
              <a:buNone/>
            </a:pPr>
            <a:r>
              <a:rPr lang="en-US" sz="2500"/>
              <a:t>When a cadet goes above and beyond in the proceedings of the unit, they are awarded with merits, which heavily weigh in to national award selection and group staff consideration. Those with the largest amount of merits will be rewarded.</a:t>
            </a:r>
            <a:endParaRPr sz="2500"/>
          </a:p>
          <a:p>
            <a:pPr indent="0" lvl="0" marL="0" rtl="0" algn="l">
              <a:spcBef>
                <a:spcPts val="1090"/>
              </a:spcBef>
              <a:spcAft>
                <a:spcPts val="0"/>
              </a:spcAft>
              <a:buNone/>
            </a:pPr>
            <a:r>
              <a:t/>
            </a:r>
            <a:endParaRPr sz="2500"/>
          </a:p>
          <a:p>
            <a:pPr indent="-438150" lvl="0" marL="558800" rtl="0" algn="l">
              <a:spcBef>
                <a:spcPts val="1090"/>
              </a:spcBef>
              <a:spcAft>
                <a:spcPts val="0"/>
              </a:spcAft>
              <a:buSzPts val="2500"/>
              <a:buAutoNum type="arabicPeriod"/>
            </a:pPr>
            <a:r>
              <a:rPr lang="en-US" sz="2500"/>
              <a:t>Top 5 Cadets: Quarterly</a:t>
            </a:r>
            <a:endParaRPr sz="2500"/>
          </a:p>
          <a:p>
            <a:pPr indent="-438150" lvl="0" marL="558800" rtl="0" algn="l">
              <a:spcBef>
                <a:spcPts val="0"/>
              </a:spcBef>
              <a:spcAft>
                <a:spcPts val="0"/>
              </a:spcAft>
              <a:buSzPts val="2500"/>
              <a:buAutoNum type="arabicPeriod"/>
            </a:pPr>
            <a:r>
              <a:rPr lang="en-US" sz="2500"/>
              <a:t>Top Flight: Semesterly</a:t>
            </a:r>
            <a:endParaRPr sz="2500"/>
          </a:p>
          <a:p>
            <a:pPr indent="-438150" lvl="0" marL="558800" rtl="0" algn="l">
              <a:spcBef>
                <a:spcPts val="0"/>
              </a:spcBef>
              <a:spcAft>
                <a:spcPts val="0"/>
              </a:spcAft>
              <a:buSzPts val="2500"/>
              <a:buAutoNum type="arabicPeriod"/>
            </a:pPr>
            <a:r>
              <a:rPr lang="en-US" sz="2500"/>
              <a:t>Top Performer: Semesterly</a:t>
            </a:r>
            <a:endParaRPr sz="2500"/>
          </a:p>
        </p:txBody>
      </p:sp>
      <p:pic>
        <p:nvPicPr>
          <p:cNvPr id="341" name="Google Shape;341;g2426f37d178_0_271"/>
          <p:cNvPicPr preferRelativeResize="0"/>
          <p:nvPr/>
        </p:nvPicPr>
        <p:blipFill>
          <a:blip r:embed="rId3">
            <a:alphaModFix/>
          </a:blip>
          <a:stretch>
            <a:fillRect/>
          </a:stretch>
        </p:blipFill>
        <p:spPr>
          <a:xfrm>
            <a:off x="5886363" y="3924817"/>
            <a:ext cx="1681075" cy="21613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426f37d178_0_355"/>
          <p:cNvSpPr txBox="1"/>
          <p:nvPr>
            <p:ph type="title"/>
          </p:nvPr>
        </p:nvSpPr>
        <p:spPr>
          <a:xfrm>
            <a:off x="459409" y="-242369"/>
            <a:ext cx="9660900" cy="2164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500">
                <a:solidFill>
                  <a:srgbClr val="23238F"/>
                </a:solidFill>
                <a:latin typeface="Times New Roman"/>
                <a:ea typeface="Times New Roman"/>
                <a:cs typeface="Times New Roman"/>
                <a:sym typeface="Times New Roman"/>
              </a:rPr>
              <a:t>Merit Chart</a:t>
            </a:r>
            <a:endParaRPr b="1" sz="3500">
              <a:solidFill>
                <a:srgbClr val="23238F"/>
              </a:solidFill>
              <a:latin typeface="Times New Roman"/>
              <a:ea typeface="Times New Roman"/>
              <a:cs typeface="Times New Roman"/>
              <a:sym typeface="Times New Roman"/>
            </a:endParaRPr>
          </a:p>
        </p:txBody>
      </p:sp>
      <p:sp>
        <p:nvSpPr>
          <p:cNvPr id="347" name="Google Shape;347;g2426f37d178_0_355"/>
          <p:cNvSpPr txBox="1"/>
          <p:nvPr>
            <p:ph idx="1" type="body"/>
          </p:nvPr>
        </p:nvSpPr>
        <p:spPr>
          <a:xfrm>
            <a:off x="1453752" y="1592973"/>
            <a:ext cx="7214400" cy="4405500"/>
          </a:xfrm>
          <a:prstGeom prst="rect">
            <a:avLst/>
          </a:prstGeom>
        </p:spPr>
        <p:txBody>
          <a:bodyPr anchorCtr="0" anchor="t" bIns="45700" lIns="91425" spcFirstLastPara="1" rIns="91425" wrap="square" tIns="45700">
            <a:noAutofit/>
          </a:bodyPr>
          <a:lstStyle/>
          <a:p>
            <a:pPr indent="0" lvl="0" marL="0" rtl="0" algn="l">
              <a:spcBef>
                <a:spcPts val="1090"/>
              </a:spcBef>
              <a:spcAft>
                <a:spcPts val="0"/>
              </a:spcAft>
              <a:buNone/>
            </a:pPr>
            <a:r>
              <a:t/>
            </a:r>
            <a:endParaRPr/>
          </a:p>
        </p:txBody>
      </p:sp>
      <p:pic>
        <p:nvPicPr>
          <p:cNvPr id="348" name="Google Shape;348;g2426f37d178_0_355"/>
          <p:cNvPicPr preferRelativeResize="0"/>
          <p:nvPr/>
        </p:nvPicPr>
        <p:blipFill>
          <a:blip r:embed="rId3">
            <a:alphaModFix/>
          </a:blip>
          <a:stretch>
            <a:fillRect/>
          </a:stretch>
        </p:blipFill>
        <p:spPr>
          <a:xfrm>
            <a:off x="568665" y="2058216"/>
            <a:ext cx="8774911" cy="34734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1e6de8b9e9e_0_0"/>
          <p:cNvSpPr txBox="1"/>
          <p:nvPr>
            <p:ph type="title"/>
          </p:nvPr>
        </p:nvSpPr>
        <p:spPr>
          <a:xfrm>
            <a:off x="1391497" y="-11"/>
            <a:ext cx="8728800" cy="1467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Chief’s Quote of the Week</a:t>
            </a:r>
            <a:endParaRPr/>
          </a:p>
        </p:txBody>
      </p:sp>
      <p:sp>
        <p:nvSpPr>
          <p:cNvPr id="354" name="Google Shape;354;g1e6de8b9e9e_0_0"/>
          <p:cNvSpPr txBox="1"/>
          <p:nvPr>
            <p:ph idx="1" type="body"/>
          </p:nvPr>
        </p:nvSpPr>
        <p:spPr>
          <a:xfrm>
            <a:off x="655956" y="2058993"/>
            <a:ext cx="8728800" cy="4815600"/>
          </a:xfrm>
          <a:prstGeom prst="rect">
            <a:avLst/>
          </a:prstGeom>
        </p:spPr>
        <p:txBody>
          <a:bodyPr anchorCtr="0" anchor="t" bIns="45700" lIns="91425" spcFirstLastPara="1" rIns="91425" wrap="square" tIns="45700">
            <a:noAutofit/>
          </a:bodyPr>
          <a:lstStyle/>
          <a:p>
            <a:pPr indent="0" lvl="0" marL="0" rtl="0" algn="ctr">
              <a:spcBef>
                <a:spcPts val="1090"/>
              </a:spcBef>
              <a:spcAft>
                <a:spcPts val="0"/>
              </a:spcAft>
              <a:buNone/>
            </a:pPr>
            <a:r>
              <a:t/>
            </a:r>
            <a:endParaRPr/>
          </a:p>
          <a:p>
            <a:pPr indent="0" lvl="0" marL="0" rtl="0" algn="ctr">
              <a:spcBef>
                <a:spcPts val="1090"/>
              </a:spcBef>
              <a:spcAft>
                <a:spcPts val="0"/>
              </a:spcAft>
              <a:buNone/>
            </a:pPr>
            <a:r>
              <a:rPr lang="en-US"/>
              <a:t>"Life is 10% what happens to you and 90% how you react to it."</a:t>
            </a:r>
            <a:endParaRPr/>
          </a:p>
          <a:p>
            <a:pPr indent="0" lvl="0" marL="0" rtl="0" algn="ctr">
              <a:spcBef>
                <a:spcPts val="1090"/>
              </a:spcBef>
              <a:spcAft>
                <a:spcPts val="0"/>
              </a:spcAft>
              <a:buNone/>
            </a:pPr>
            <a:r>
              <a:t/>
            </a:r>
            <a:endParaRPr/>
          </a:p>
          <a:p>
            <a:pPr indent="0" lvl="0" marL="0" rtl="0" algn="ctr">
              <a:spcBef>
                <a:spcPts val="1090"/>
              </a:spcBef>
              <a:spcAft>
                <a:spcPts val="0"/>
              </a:spcAft>
              <a:buNone/>
            </a:pPr>
            <a:r>
              <a:rPr lang="en-US"/>
              <a:t>– Charles R. Swindoll</a:t>
            </a:r>
            <a:endParaRPr/>
          </a:p>
        </p:txBody>
      </p:sp>
      <p:pic>
        <p:nvPicPr>
          <p:cNvPr id="355" name="Google Shape;355;g1e6de8b9e9e_0_0"/>
          <p:cNvPicPr preferRelativeResize="0"/>
          <p:nvPr/>
        </p:nvPicPr>
        <p:blipFill>
          <a:blip r:embed="rId3">
            <a:alphaModFix/>
          </a:blip>
          <a:stretch>
            <a:fillRect/>
          </a:stretch>
        </p:blipFill>
        <p:spPr>
          <a:xfrm>
            <a:off x="6744605" y="4565952"/>
            <a:ext cx="3162600" cy="1771056"/>
          </a:xfrm>
          <a:prstGeom prst="rect">
            <a:avLst/>
          </a:prstGeom>
          <a:noFill/>
          <a:ln>
            <a:noFill/>
          </a:ln>
        </p:spPr>
      </p:pic>
      <p:pic>
        <p:nvPicPr>
          <p:cNvPr id="356" name="Google Shape;356;g1e6de8b9e9e_0_0"/>
          <p:cNvPicPr preferRelativeResize="0"/>
          <p:nvPr/>
        </p:nvPicPr>
        <p:blipFill>
          <a:blip r:embed="rId4">
            <a:alphaModFix/>
          </a:blip>
          <a:stretch>
            <a:fillRect/>
          </a:stretch>
        </p:blipFill>
        <p:spPr>
          <a:xfrm>
            <a:off x="156774" y="4597573"/>
            <a:ext cx="3268014" cy="1707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62" name="Google Shape;362;gfb4207d963_0_182"/>
          <p:cNvSpPr txBox="1"/>
          <p:nvPr/>
        </p:nvSpPr>
        <p:spPr>
          <a:xfrm>
            <a:off x="1061900" y="3381476"/>
            <a:ext cx="7996500" cy="2295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Governor Ron DeSantis</a:t>
            </a:r>
            <a:endParaRPr b="0" i="0" sz="3534" u="none" cap="none" strike="noStrike">
              <a:solidFill>
                <a:srgbClr val="002060"/>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63" name="Google Shape;363;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is the governor of Florida?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Kitty Hawk Honor </a:t>
            </a:r>
            <a:r>
              <a:rPr lang="en-US"/>
              <a:t>Society (9/7)</a:t>
            </a:r>
            <a:r>
              <a:rPr lang="en-US"/>
              <a:t> </a:t>
            </a:r>
            <a:endParaRPr/>
          </a:p>
          <a:p>
            <a:pPr indent="-342900" lvl="1" marL="914400" rtl="0" algn="l">
              <a:lnSpc>
                <a:spcPct val="100000"/>
              </a:lnSpc>
              <a:spcBef>
                <a:spcPts val="0"/>
              </a:spcBef>
              <a:spcAft>
                <a:spcPts val="0"/>
              </a:spcAft>
              <a:buSzPts val="1800"/>
              <a:buChar char="•"/>
            </a:pPr>
            <a:r>
              <a:rPr lang="en-US"/>
              <a:t>Orlando Lakes Cleanup (9/16)</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Logistics Appointment Schedule</a:t>
            </a:r>
            <a:endParaRPr/>
          </a:p>
          <a:p>
            <a:pPr indent="-342900" lvl="1" marL="914400" rtl="0" algn="l">
              <a:lnSpc>
                <a:spcPct val="100000"/>
              </a:lnSpc>
              <a:spcBef>
                <a:spcPts val="0"/>
              </a:spcBef>
              <a:spcAft>
                <a:spcPts val="0"/>
              </a:spcAft>
              <a:buSzPts val="1800"/>
              <a:buChar char="•"/>
            </a:pPr>
            <a:r>
              <a:rPr lang="en-US"/>
              <a:t>Recruiting </a:t>
            </a:r>
            <a:endParaRPr/>
          </a:p>
          <a:p>
            <a:pPr indent="-342900" lvl="1" marL="914400" rtl="0" algn="l">
              <a:lnSpc>
                <a:spcPct val="100000"/>
              </a:lnSpc>
              <a:spcBef>
                <a:spcPts val="0"/>
              </a:spcBef>
              <a:spcAft>
                <a:spcPts val="0"/>
              </a:spcAft>
              <a:buSzPts val="1800"/>
              <a:buChar char="•"/>
            </a:pPr>
            <a:r>
              <a:rPr lang="en-US"/>
              <a:t>Honor Guard</a:t>
            </a:r>
            <a:endParaRPr/>
          </a:p>
          <a:p>
            <a:pPr indent="-342900" lvl="1" marL="914400" rtl="0" algn="l">
              <a:lnSpc>
                <a:spcPct val="100000"/>
              </a:lnSpc>
              <a:spcBef>
                <a:spcPts val="0"/>
              </a:spcBef>
              <a:spcAft>
                <a:spcPts val="0"/>
              </a:spcAft>
              <a:buSzPts val="1800"/>
              <a:buChar char="•"/>
            </a:pPr>
            <a:r>
              <a:rPr lang="en-US"/>
              <a:t>StellarXplorers</a:t>
            </a:r>
            <a:endParaRPr/>
          </a:p>
        </p:txBody>
      </p:sp>
      <p:sp>
        <p:nvSpPr>
          <p:cNvPr id="370" name="Google Shape;370;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76" name="Google Shape;376;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229" name="Google Shape;229;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230" name="Google Shape;230;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231" name="Google Shape;231;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232" name="Google Shape;232;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233" name="Google Shape;233;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235" name="Google Shape;235;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2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20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822"/>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822"/>
                                        <p:tgtEl>
                                          <p:spTgt spid="23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242" name="Google Shape;242;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243" name="Google Shape;243;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244" name="Google Shape;244;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245" name="Google Shape;245;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246" name="Google Shape;246;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Michael Carrizales</a:t>
            </a:r>
            <a:endParaRPr b="1" i="0" sz="3200" u="none" cap="none" strike="noStrike">
              <a:solidFill>
                <a:srgbClr val="FF0000"/>
              </a:solidFill>
              <a:latin typeface="Arial"/>
              <a:ea typeface="Arial"/>
              <a:cs typeface="Arial"/>
              <a:sym typeface="Arial"/>
            </a:endParaRPr>
          </a:p>
        </p:txBody>
      </p:sp>
      <p:sp>
        <p:nvSpPr>
          <p:cNvPr id="247" name="Google Shape;247;gf9758be2c3_0_339"/>
          <p:cNvSpPr txBox="1"/>
          <p:nvPr/>
        </p:nvSpPr>
        <p:spPr>
          <a:xfrm>
            <a:off x="1563899" y="2982950"/>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Gen Charles Q. Brown Jr.</a:t>
            </a:r>
            <a:endParaRPr b="0" i="0" sz="1400" u="none" cap="none" strike="noStrike">
              <a:solidFill>
                <a:srgbClr val="FF0000"/>
              </a:solidFill>
              <a:latin typeface="Arial"/>
              <a:ea typeface="Arial"/>
              <a:cs typeface="Arial"/>
              <a:sym typeface="Arial"/>
            </a:endParaRPr>
          </a:p>
        </p:txBody>
      </p:sp>
      <p:sp>
        <p:nvSpPr>
          <p:cNvPr id="248" name="Google Shape;248;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249" name="Google Shape;249;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250" name="Google Shape;250;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251" name="Google Shape;251;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252" name="Google Shape;252;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253" name="Google Shape;253;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4" name="Google Shape;254;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5" name="Google Shape;255;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822"/>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822"/>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822"/>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822"/>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822"/>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822"/>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822"/>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1822"/>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822"/>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822"/>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1e6cb7c0ea5_0_135"/>
          <p:cNvSpPr txBox="1"/>
          <p:nvPr>
            <p:ph idx="1" type="body"/>
          </p:nvPr>
        </p:nvSpPr>
        <p:spPr>
          <a:xfrm>
            <a:off x="192525" y="1695600"/>
            <a:ext cx="6424200" cy="5121000"/>
          </a:xfrm>
          <a:prstGeom prst="rect">
            <a:avLst/>
          </a:prstGeom>
          <a:noFill/>
          <a:ln>
            <a:noFill/>
          </a:ln>
        </p:spPr>
        <p:txBody>
          <a:bodyPr anchorCtr="0" anchor="t" bIns="41275" lIns="82600" spcFirstLastPara="1" rIns="82600" wrap="square" tIns="41275">
            <a:noAutofit/>
          </a:bodyPr>
          <a:lstStyle/>
          <a:p>
            <a:pPr indent="0" lvl="0" marL="0" rtl="0" algn="l">
              <a:lnSpc>
                <a:spcPct val="70000"/>
              </a:lnSpc>
              <a:spcBef>
                <a:spcPts val="900"/>
              </a:spcBef>
              <a:spcAft>
                <a:spcPts val="0"/>
              </a:spcAft>
              <a:buClr>
                <a:schemeClr val="dk1"/>
              </a:buClr>
              <a:buSzPts val="852"/>
              <a:buFont typeface="Arial"/>
              <a:buNone/>
            </a:pPr>
            <a:r>
              <a:rPr lang="en-US" sz="1984">
                <a:latin typeface="Roboto"/>
                <a:ea typeface="Roboto"/>
                <a:cs typeface="Roboto"/>
                <a:sym typeface="Roboto"/>
              </a:rPr>
              <a:t>Want to help clean up your community while earning community service hours? The organization </a:t>
            </a:r>
            <a:r>
              <a:rPr i="1" lang="en-US" sz="1984">
                <a:latin typeface="Roboto"/>
                <a:ea typeface="Roboto"/>
                <a:cs typeface="Roboto"/>
                <a:sym typeface="Roboto"/>
              </a:rPr>
              <a:t>Keep Orlando Beautiful</a:t>
            </a:r>
            <a:r>
              <a:rPr lang="en-US" sz="1984">
                <a:latin typeface="Roboto"/>
                <a:ea typeface="Roboto"/>
                <a:cs typeface="Roboto"/>
                <a:sym typeface="Roboto"/>
              </a:rPr>
              <a:t> is hiring volunteers to help clean up lakes in Orlando-and you have the opportunity to help them out on their mission.</a:t>
            </a:r>
            <a:endParaRPr sz="2401">
              <a:latin typeface="Roboto"/>
              <a:ea typeface="Roboto"/>
              <a:cs typeface="Roboto"/>
              <a:sym typeface="Roboto"/>
            </a:endParaRPr>
          </a:p>
          <a:p>
            <a:pPr indent="0" lvl="0" marL="0" rtl="0" algn="l">
              <a:lnSpc>
                <a:spcPct val="70000"/>
              </a:lnSpc>
              <a:spcBef>
                <a:spcPts val="900"/>
              </a:spcBef>
              <a:spcAft>
                <a:spcPts val="0"/>
              </a:spcAft>
              <a:buClr>
                <a:schemeClr val="dk1"/>
              </a:buClr>
              <a:buSzPts val="852"/>
              <a:buFont typeface="Arial"/>
              <a:buNone/>
            </a:pPr>
            <a:r>
              <a:t/>
            </a:r>
            <a:endParaRPr sz="1984">
              <a:latin typeface="Roboto"/>
              <a:ea typeface="Roboto"/>
              <a:cs typeface="Roboto"/>
              <a:sym typeface="Roboto"/>
            </a:endParaRPr>
          </a:p>
          <a:p>
            <a:pPr indent="0" lvl="0" marL="0" rtl="0" algn="l">
              <a:lnSpc>
                <a:spcPct val="80000"/>
              </a:lnSpc>
              <a:spcBef>
                <a:spcPts val="0"/>
              </a:spcBef>
              <a:spcAft>
                <a:spcPts val="0"/>
              </a:spcAft>
              <a:buSzPts val="1100"/>
              <a:buNone/>
            </a:pPr>
            <a:r>
              <a:rPr b="1" lang="en-US" sz="2401">
                <a:solidFill>
                  <a:srgbClr val="0E101A"/>
                </a:solidFill>
                <a:latin typeface="Roboto"/>
                <a:ea typeface="Roboto"/>
                <a:cs typeface="Roboto"/>
                <a:sym typeface="Roboto"/>
              </a:rPr>
              <a:t>Time: </a:t>
            </a:r>
            <a:r>
              <a:rPr lang="en-US" sz="2401">
                <a:solidFill>
                  <a:srgbClr val="0E101A"/>
                </a:solidFill>
                <a:latin typeface="Roboto"/>
                <a:ea typeface="Roboto"/>
                <a:cs typeface="Roboto"/>
                <a:sym typeface="Roboto"/>
              </a:rPr>
              <a:t>1000 – 1200</a:t>
            </a:r>
            <a:endParaRPr sz="2401">
              <a:latin typeface="Roboto"/>
              <a:ea typeface="Roboto"/>
              <a:cs typeface="Roboto"/>
              <a:sym typeface="Roboto"/>
            </a:endParaRPr>
          </a:p>
          <a:p>
            <a:pPr indent="0" lvl="0" marL="0" rtl="0" algn="l">
              <a:lnSpc>
                <a:spcPct val="80000"/>
              </a:lnSpc>
              <a:spcBef>
                <a:spcPts val="0"/>
              </a:spcBef>
              <a:spcAft>
                <a:spcPts val="0"/>
              </a:spcAft>
              <a:buSzPts val="1100"/>
              <a:buNone/>
            </a:pPr>
            <a:r>
              <a:rPr b="1" lang="en-US" sz="2401">
                <a:solidFill>
                  <a:srgbClr val="0E101A"/>
                </a:solidFill>
                <a:latin typeface="Roboto"/>
                <a:ea typeface="Roboto"/>
                <a:cs typeface="Roboto"/>
                <a:sym typeface="Roboto"/>
              </a:rPr>
              <a:t>Date: </a:t>
            </a:r>
            <a:r>
              <a:rPr lang="en-US" sz="2401">
                <a:solidFill>
                  <a:srgbClr val="0E101A"/>
                </a:solidFill>
                <a:latin typeface="Roboto"/>
                <a:ea typeface="Roboto"/>
                <a:cs typeface="Roboto"/>
                <a:sym typeface="Roboto"/>
              </a:rPr>
              <a:t>Saturday, September 16</a:t>
            </a:r>
            <a:r>
              <a:rPr baseline="30000" lang="en-US" sz="2401">
                <a:solidFill>
                  <a:srgbClr val="0E101A"/>
                </a:solidFill>
                <a:latin typeface="Roboto"/>
                <a:ea typeface="Roboto"/>
                <a:cs typeface="Roboto"/>
                <a:sym typeface="Roboto"/>
              </a:rPr>
              <a:t>th</a:t>
            </a:r>
            <a:endParaRPr sz="2401">
              <a:latin typeface="Roboto"/>
              <a:ea typeface="Roboto"/>
              <a:cs typeface="Roboto"/>
              <a:sym typeface="Roboto"/>
            </a:endParaRPr>
          </a:p>
          <a:p>
            <a:pPr indent="0" lvl="0" marL="0" rtl="0" algn="l">
              <a:lnSpc>
                <a:spcPct val="80000"/>
              </a:lnSpc>
              <a:spcBef>
                <a:spcPts val="0"/>
              </a:spcBef>
              <a:spcAft>
                <a:spcPts val="0"/>
              </a:spcAft>
              <a:buSzPts val="1100"/>
              <a:buNone/>
            </a:pPr>
            <a:r>
              <a:rPr b="1" lang="en-US" sz="2401">
                <a:latin typeface="Roboto"/>
                <a:ea typeface="Roboto"/>
                <a:cs typeface="Roboto"/>
                <a:sym typeface="Roboto"/>
              </a:rPr>
              <a:t>Where: </a:t>
            </a:r>
            <a:r>
              <a:rPr lang="en-US" sz="2401">
                <a:latin typeface="Roboto"/>
                <a:ea typeface="Roboto"/>
                <a:cs typeface="Roboto"/>
                <a:sym typeface="Roboto"/>
              </a:rPr>
              <a:t>Eagles Nest Park (5165 Metrowest Blvd)</a:t>
            </a:r>
            <a:endParaRPr b="1" sz="2401">
              <a:latin typeface="Roboto"/>
              <a:ea typeface="Roboto"/>
              <a:cs typeface="Roboto"/>
              <a:sym typeface="Roboto"/>
            </a:endParaRPr>
          </a:p>
          <a:p>
            <a:pPr indent="0" lvl="0" marL="0" rtl="0" algn="l">
              <a:lnSpc>
                <a:spcPct val="70000"/>
              </a:lnSpc>
              <a:spcBef>
                <a:spcPts val="900"/>
              </a:spcBef>
              <a:spcAft>
                <a:spcPts val="0"/>
              </a:spcAft>
              <a:buClr>
                <a:schemeClr val="dk1"/>
              </a:buClr>
              <a:buSzPts val="852"/>
              <a:buFont typeface="Arial"/>
              <a:buNone/>
            </a:pPr>
            <a:r>
              <a:rPr lang="en-US" sz="1984">
                <a:solidFill>
                  <a:schemeClr val="dk1"/>
                </a:solidFill>
                <a:latin typeface="Roboto"/>
                <a:ea typeface="Roboto"/>
                <a:cs typeface="Roboto"/>
                <a:sym typeface="Roboto"/>
              </a:rPr>
              <a:t>If you wish to participate in this event, you </a:t>
            </a:r>
            <a:r>
              <a:rPr b="1" lang="en-US" sz="1984">
                <a:solidFill>
                  <a:schemeClr val="dk1"/>
                </a:solidFill>
                <a:latin typeface="Roboto"/>
                <a:ea typeface="Roboto"/>
                <a:cs typeface="Roboto"/>
                <a:sym typeface="Roboto"/>
              </a:rPr>
              <a:t>must register </a:t>
            </a:r>
            <a:r>
              <a:rPr lang="en-US" sz="1984">
                <a:solidFill>
                  <a:schemeClr val="dk1"/>
                </a:solidFill>
                <a:latin typeface="Roboto"/>
                <a:ea typeface="Roboto"/>
                <a:cs typeface="Roboto"/>
                <a:sym typeface="Roboto"/>
              </a:rPr>
              <a:t>as a volunteer with Orlando Cares. Scan the QR code to the right for more info on the event as well as a link to registration.</a:t>
            </a:r>
            <a:endParaRPr sz="2401">
              <a:latin typeface="Roboto"/>
              <a:ea typeface="Roboto"/>
              <a:cs typeface="Roboto"/>
              <a:sym typeface="Roboto"/>
            </a:endParaRPr>
          </a:p>
          <a:p>
            <a:pPr indent="0" lvl="0" marL="0" rtl="0" algn="l">
              <a:lnSpc>
                <a:spcPct val="70000"/>
              </a:lnSpc>
              <a:spcBef>
                <a:spcPts val="900"/>
              </a:spcBef>
              <a:spcAft>
                <a:spcPts val="0"/>
              </a:spcAft>
              <a:buClr>
                <a:schemeClr val="dk1"/>
              </a:buClr>
              <a:buSzPts val="852"/>
              <a:buFont typeface="Arial"/>
              <a:buNone/>
            </a:pPr>
            <a:r>
              <a:rPr lang="en-US" sz="1984">
                <a:solidFill>
                  <a:schemeClr val="dk1"/>
                </a:solidFill>
                <a:latin typeface="Roboto"/>
                <a:ea typeface="Roboto"/>
                <a:cs typeface="Roboto"/>
                <a:sym typeface="Roboto"/>
              </a:rPr>
              <a:t>Please tell S</a:t>
            </a:r>
            <a:r>
              <a:rPr lang="en-US" sz="1984">
                <a:latin typeface="Roboto"/>
                <a:ea typeface="Roboto"/>
                <a:cs typeface="Roboto"/>
                <a:sym typeface="Roboto"/>
              </a:rPr>
              <a:t>M</a:t>
            </a:r>
            <a:r>
              <a:rPr lang="en-US" sz="1984">
                <a:solidFill>
                  <a:schemeClr val="dk1"/>
                </a:solidFill>
                <a:latin typeface="Roboto"/>
                <a:ea typeface="Roboto"/>
                <a:cs typeface="Roboto"/>
                <a:sym typeface="Roboto"/>
              </a:rPr>
              <a:t>Sgt Spencer if you are attending so we know how many people wish to attend.</a:t>
            </a:r>
            <a:endParaRPr sz="1395">
              <a:solidFill>
                <a:schemeClr val="dk1"/>
              </a:solidFill>
              <a:latin typeface="Roboto"/>
              <a:ea typeface="Roboto"/>
              <a:cs typeface="Roboto"/>
              <a:sym typeface="Roboto"/>
            </a:endParaRPr>
          </a:p>
          <a:p>
            <a:pPr indent="0" lvl="0" marL="0" rtl="0" algn="l">
              <a:lnSpc>
                <a:spcPct val="70000"/>
              </a:lnSpc>
              <a:spcBef>
                <a:spcPts val="900"/>
              </a:spcBef>
              <a:spcAft>
                <a:spcPts val="0"/>
              </a:spcAft>
              <a:buClr>
                <a:schemeClr val="dk1"/>
              </a:buClr>
              <a:buSzPts val="935"/>
              <a:buFont typeface="Arial"/>
              <a:buNone/>
            </a:pPr>
            <a:r>
              <a:t/>
            </a:r>
            <a:endParaRPr sz="148">
              <a:solidFill>
                <a:srgbClr val="595959"/>
              </a:solidFill>
              <a:latin typeface="Roboto"/>
              <a:ea typeface="Roboto"/>
              <a:cs typeface="Roboto"/>
              <a:sym typeface="Roboto"/>
            </a:endParaRPr>
          </a:p>
          <a:p>
            <a:pPr indent="0" lvl="0" marL="0" rtl="0" algn="l">
              <a:lnSpc>
                <a:spcPct val="70000"/>
              </a:lnSpc>
              <a:spcBef>
                <a:spcPts val="0"/>
              </a:spcBef>
              <a:spcAft>
                <a:spcPts val="0"/>
              </a:spcAft>
              <a:buClr>
                <a:schemeClr val="dk1"/>
              </a:buClr>
              <a:buSzPts val="1859"/>
              <a:buFont typeface="Arial"/>
              <a:buNone/>
            </a:pPr>
            <a:r>
              <a:t/>
            </a:r>
            <a:endParaRPr b="1" sz="1286">
              <a:latin typeface="Roboto"/>
              <a:ea typeface="Roboto"/>
              <a:cs typeface="Roboto"/>
              <a:sym typeface="Roboto"/>
            </a:endParaRPr>
          </a:p>
          <a:p>
            <a:pPr indent="0" lvl="0" marL="0" rtl="0" algn="l">
              <a:lnSpc>
                <a:spcPct val="70000"/>
              </a:lnSpc>
              <a:spcBef>
                <a:spcPts val="0"/>
              </a:spcBef>
              <a:spcAft>
                <a:spcPts val="0"/>
              </a:spcAft>
              <a:buClr>
                <a:schemeClr val="dk1"/>
              </a:buClr>
              <a:buSzPts val="1860"/>
              <a:buFont typeface="Arial"/>
              <a:buNone/>
            </a:pPr>
            <a:r>
              <a:rPr lang="en-US" sz="2199">
                <a:latin typeface="Roboto"/>
                <a:ea typeface="Roboto"/>
                <a:cs typeface="Roboto"/>
                <a:sym typeface="Roboto"/>
              </a:rPr>
              <a:t>If you have any questions, or need help with registration, contact </a:t>
            </a:r>
            <a:r>
              <a:rPr b="1" lang="en-US" sz="2199">
                <a:latin typeface="Roboto"/>
                <a:ea typeface="Roboto"/>
                <a:cs typeface="Roboto"/>
                <a:sym typeface="Roboto"/>
              </a:rPr>
              <a:t>C/ David Adepeju at 4806861837@students.ocps.net</a:t>
            </a:r>
            <a:endParaRPr b="1" sz="4258">
              <a:latin typeface="Roboto"/>
              <a:ea typeface="Roboto"/>
              <a:cs typeface="Roboto"/>
              <a:sym typeface="Roboto"/>
            </a:endParaRPr>
          </a:p>
        </p:txBody>
      </p:sp>
      <p:sp>
        <p:nvSpPr>
          <p:cNvPr id="262" name="Google Shape;262;g1e6cb7c0ea5_0_135"/>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fontScale="90000"/>
          </a:bodyPr>
          <a:lstStyle/>
          <a:p>
            <a:pPr indent="0" lvl="0" marL="0" rtl="0" algn="ctr">
              <a:lnSpc>
                <a:spcPct val="90000"/>
              </a:lnSpc>
              <a:spcBef>
                <a:spcPts val="0"/>
              </a:spcBef>
              <a:spcAft>
                <a:spcPts val="0"/>
              </a:spcAft>
              <a:buClr>
                <a:srgbClr val="002060"/>
              </a:buClr>
              <a:buSzPct val="111111"/>
              <a:buFont typeface="Times New Roman"/>
              <a:buNone/>
            </a:pPr>
            <a:r>
              <a:rPr lang="en-US" sz="3500"/>
              <a:t>Community Service Event: Orlando Lakes Cleanup</a:t>
            </a:r>
            <a:endParaRPr sz="3500"/>
          </a:p>
        </p:txBody>
      </p:sp>
      <p:sp>
        <p:nvSpPr>
          <p:cNvPr id="263" name="Google Shape;263;g1e6cb7c0ea5_0_135"/>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https://lh6.googleusercontent.com/-4fI30R46OOPUtyFW_-FiICM1yqoXDiwFMnWLdBQQb1QXo_INDiDTbymXBUL4TyhPrqsjCGGxTEVmUcnB3G6dGl3VY37smngCz9U0olhyyxL2qA9D1HEreItDebfWayI_p3JmOU0T-b_IJmA2HyN4y9IhQ=s2048" id="264" name="Google Shape;264;g1e6cb7c0ea5_0_135"/>
          <p:cNvPicPr preferRelativeResize="0"/>
          <p:nvPr/>
        </p:nvPicPr>
        <p:blipFill rotWithShape="1">
          <a:blip r:embed="rId3">
            <a:alphaModFix/>
          </a:blip>
          <a:srcRect b="0" l="0" r="0" t="0"/>
          <a:stretch/>
        </p:blipFill>
        <p:spPr>
          <a:xfrm>
            <a:off x="6616747" y="2080793"/>
            <a:ext cx="3311040" cy="2234887"/>
          </a:xfrm>
          <a:prstGeom prst="rect">
            <a:avLst/>
          </a:prstGeom>
          <a:noFill/>
          <a:ln>
            <a:noFill/>
          </a:ln>
        </p:spPr>
      </p:pic>
      <p:pic>
        <p:nvPicPr>
          <p:cNvPr id="265" name="Google Shape;265;g1e6cb7c0ea5_0_135"/>
          <p:cNvPicPr preferRelativeResize="0"/>
          <p:nvPr/>
        </p:nvPicPr>
        <p:blipFill rotWithShape="1">
          <a:blip r:embed="rId4">
            <a:alphaModFix/>
          </a:blip>
          <a:srcRect b="0" l="0" r="0" t="0"/>
          <a:stretch/>
        </p:blipFill>
        <p:spPr>
          <a:xfrm>
            <a:off x="7032750" y="4337565"/>
            <a:ext cx="2479035" cy="24790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426f37d178_0_209"/>
          <p:cNvSpPr txBox="1"/>
          <p:nvPr>
            <p:ph idx="1" type="body"/>
          </p:nvPr>
        </p:nvSpPr>
        <p:spPr>
          <a:xfrm>
            <a:off x="695772" y="1966989"/>
            <a:ext cx="8728800" cy="4815600"/>
          </a:xfrm>
          <a:prstGeom prst="rect">
            <a:avLst/>
          </a:prstGeom>
        </p:spPr>
        <p:txBody>
          <a:bodyPr anchorCtr="0" anchor="t" bIns="45700" lIns="91425" spcFirstLastPara="1" rIns="91425" wrap="square" tIns="45700">
            <a:normAutofit fontScale="62500" lnSpcReduction="20000"/>
          </a:bodyPr>
          <a:lstStyle/>
          <a:p>
            <a:pPr indent="0" lvl="0" marL="0" rtl="0" algn="l">
              <a:spcBef>
                <a:spcPts val="1107"/>
              </a:spcBef>
              <a:spcAft>
                <a:spcPts val="0"/>
              </a:spcAft>
              <a:buClr>
                <a:schemeClr val="dk1"/>
              </a:buClr>
              <a:buSzPct val="32558"/>
              <a:buFont typeface="Arial"/>
              <a:buNone/>
            </a:pPr>
            <a:r>
              <a:rPr b="1" lang="en-US" sz="4300">
                <a:solidFill>
                  <a:schemeClr val="dk1"/>
                </a:solidFill>
                <a:latin typeface="Calibri"/>
                <a:ea typeface="Calibri"/>
                <a:cs typeface="Calibri"/>
                <a:sym typeface="Calibri"/>
              </a:rPr>
              <a:t>Who:</a:t>
            </a:r>
            <a:r>
              <a:rPr lang="en-US" sz="4300">
                <a:solidFill>
                  <a:schemeClr val="dk1"/>
                </a:solidFill>
                <a:latin typeface="Calibri"/>
                <a:ea typeface="Calibri"/>
                <a:cs typeface="Calibri"/>
                <a:sym typeface="Calibri"/>
              </a:rPr>
              <a:t> Our Cadet Corps and FFA </a:t>
            </a:r>
            <a:endParaRPr sz="4300">
              <a:solidFill>
                <a:schemeClr val="dk1"/>
              </a:solidFill>
              <a:latin typeface="Calibri"/>
              <a:ea typeface="Calibri"/>
              <a:cs typeface="Calibri"/>
              <a:sym typeface="Calibri"/>
            </a:endParaRPr>
          </a:p>
          <a:p>
            <a:pPr indent="0" lvl="0" marL="0" rtl="0" algn="l">
              <a:spcBef>
                <a:spcPts val="1107"/>
              </a:spcBef>
              <a:spcAft>
                <a:spcPts val="0"/>
              </a:spcAft>
              <a:buClr>
                <a:schemeClr val="dk1"/>
              </a:buClr>
              <a:buSzPct val="32558"/>
              <a:buFont typeface="Arial"/>
              <a:buNone/>
            </a:pPr>
            <a:r>
              <a:rPr b="1" lang="en-US" sz="4300">
                <a:solidFill>
                  <a:schemeClr val="dk1"/>
                </a:solidFill>
                <a:latin typeface="Calibri"/>
                <a:ea typeface="Calibri"/>
                <a:cs typeface="Calibri"/>
                <a:sym typeface="Calibri"/>
              </a:rPr>
              <a:t>What: </a:t>
            </a:r>
            <a:r>
              <a:rPr lang="en-US" sz="4300">
                <a:solidFill>
                  <a:schemeClr val="dk1"/>
                </a:solidFill>
                <a:latin typeface="Calibri"/>
                <a:ea typeface="Calibri"/>
                <a:cs typeface="Calibri"/>
                <a:sym typeface="Calibri"/>
              </a:rPr>
              <a:t>Helping cleaning up the AG area</a:t>
            </a:r>
            <a:endParaRPr sz="4300">
              <a:solidFill>
                <a:schemeClr val="dk1"/>
              </a:solidFill>
              <a:latin typeface="Calibri"/>
              <a:ea typeface="Calibri"/>
              <a:cs typeface="Calibri"/>
              <a:sym typeface="Calibri"/>
            </a:endParaRPr>
          </a:p>
          <a:p>
            <a:pPr indent="0" lvl="0" marL="0" rtl="0" algn="l">
              <a:spcBef>
                <a:spcPts val="1107"/>
              </a:spcBef>
              <a:spcAft>
                <a:spcPts val="0"/>
              </a:spcAft>
              <a:buClr>
                <a:schemeClr val="dk1"/>
              </a:buClr>
              <a:buSzPct val="32558"/>
              <a:buFont typeface="Arial"/>
              <a:buNone/>
            </a:pPr>
            <a:r>
              <a:rPr b="1" lang="en-US" sz="4300">
                <a:solidFill>
                  <a:schemeClr val="dk1"/>
                </a:solidFill>
                <a:latin typeface="Calibri"/>
                <a:ea typeface="Calibri"/>
                <a:cs typeface="Calibri"/>
                <a:sym typeface="Calibri"/>
              </a:rPr>
              <a:t>When: </a:t>
            </a:r>
            <a:r>
              <a:rPr lang="en-US" sz="4300">
                <a:solidFill>
                  <a:schemeClr val="dk1"/>
                </a:solidFill>
                <a:latin typeface="Calibri"/>
                <a:ea typeface="Calibri"/>
                <a:cs typeface="Calibri"/>
                <a:sym typeface="Calibri"/>
              </a:rPr>
              <a:t>10th Sept. 11-2 PM</a:t>
            </a:r>
            <a:endParaRPr sz="4300">
              <a:solidFill>
                <a:schemeClr val="dk1"/>
              </a:solidFill>
              <a:latin typeface="Calibri"/>
              <a:ea typeface="Calibri"/>
              <a:cs typeface="Calibri"/>
              <a:sym typeface="Calibri"/>
            </a:endParaRPr>
          </a:p>
          <a:p>
            <a:pPr indent="0" lvl="0" marL="0" rtl="0" algn="l">
              <a:spcBef>
                <a:spcPts val="1107"/>
              </a:spcBef>
              <a:spcAft>
                <a:spcPts val="0"/>
              </a:spcAft>
              <a:buClr>
                <a:schemeClr val="dk1"/>
              </a:buClr>
              <a:buSzPct val="32558"/>
              <a:buFont typeface="Arial"/>
              <a:buNone/>
            </a:pPr>
            <a:r>
              <a:rPr b="1" lang="en-US" sz="4300">
                <a:solidFill>
                  <a:schemeClr val="dk1"/>
                </a:solidFill>
                <a:latin typeface="Calibri"/>
                <a:ea typeface="Calibri"/>
                <a:cs typeface="Calibri"/>
                <a:sym typeface="Calibri"/>
              </a:rPr>
              <a:t>Where: </a:t>
            </a:r>
            <a:r>
              <a:rPr lang="en-US" sz="4300">
                <a:solidFill>
                  <a:schemeClr val="dk1"/>
                </a:solidFill>
                <a:latin typeface="Calibri"/>
                <a:ea typeface="Calibri"/>
                <a:cs typeface="Calibri"/>
                <a:sym typeface="Calibri"/>
              </a:rPr>
              <a:t>AG Building </a:t>
            </a:r>
            <a:endParaRPr sz="4300">
              <a:solidFill>
                <a:schemeClr val="dk1"/>
              </a:solidFill>
              <a:latin typeface="Calibri"/>
              <a:ea typeface="Calibri"/>
              <a:cs typeface="Calibri"/>
              <a:sym typeface="Calibri"/>
            </a:endParaRPr>
          </a:p>
          <a:p>
            <a:pPr indent="0" lvl="0" marL="0" rtl="0" algn="l">
              <a:spcBef>
                <a:spcPts val="1107"/>
              </a:spcBef>
              <a:spcAft>
                <a:spcPts val="0"/>
              </a:spcAft>
              <a:buClr>
                <a:schemeClr val="dk1"/>
              </a:buClr>
              <a:buSzPct val="32558"/>
              <a:buFont typeface="Arial"/>
              <a:buNone/>
            </a:pPr>
            <a:r>
              <a:rPr b="1" lang="en-US" sz="4300">
                <a:solidFill>
                  <a:schemeClr val="dk1"/>
                </a:solidFill>
                <a:latin typeface="Calibri"/>
                <a:ea typeface="Calibri"/>
                <a:cs typeface="Calibri"/>
                <a:sym typeface="Calibri"/>
              </a:rPr>
              <a:t>Why:</a:t>
            </a:r>
            <a:r>
              <a:rPr lang="en-US" sz="4300">
                <a:solidFill>
                  <a:schemeClr val="dk1"/>
                </a:solidFill>
                <a:latin typeface="Calibri"/>
                <a:ea typeface="Calibri"/>
                <a:cs typeface="Calibri"/>
                <a:sym typeface="Calibri"/>
              </a:rPr>
              <a:t>To help out our FFA move things and clean around.</a:t>
            </a:r>
            <a:endParaRPr sz="4300">
              <a:solidFill>
                <a:schemeClr val="dk1"/>
              </a:solidFill>
              <a:latin typeface="Calibri"/>
              <a:ea typeface="Calibri"/>
              <a:cs typeface="Calibri"/>
              <a:sym typeface="Calibri"/>
            </a:endParaRPr>
          </a:p>
          <a:p>
            <a:pPr indent="0" lvl="0" marL="0" rtl="0" algn="l">
              <a:spcBef>
                <a:spcPts val="1107"/>
              </a:spcBef>
              <a:spcAft>
                <a:spcPts val="0"/>
              </a:spcAft>
              <a:buClr>
                <a:schemeClr val="dk1"/>
              </a:buClr>
              <a:buSzPct val="32558"/>
              <a:buFont typeface="Arial"/>
              <a:buNone/>
            </a:pPr>
            <a:r>
              <a:rPr b="1" lang="en-US" sz="4300">
                <a:solidFill>
                  <a:schemeClr val="dk1"/>
                </a:solidFill>
                <a:latin typeface="Calibri"/>
                <a:ea typeface="Calibri"/>
                <a:cs typeface="Calibri"/>
                <a:sym typeface="Calibri"/>
              </a:rPr>
              <a:t>Sign up:</a:t>
            </a:r>
            <a:r>
              <a:rPr lang="en-US" sz="4300">
                <a:solidFill>
                  <a:schemeClr val="dk1"/>
                </a:solidFill>
                <a:highlight>
                  <a:schemeClr val="lt1"/>
                </a:highlight>
                <a:latin typeface="Calibri"/>
                <a:ea typeface="Calibri"/>
                <a:cs typeface="Calibri"/>
                <a:sym typeface="Calibri"/>
              </a:rPr>
              <a:t>On the paper!</a:t>
            </a:r>
            <a:endParaRPr b="1" sz="3200">
              <a:solidFill>
                <a:schemeClr val="dk1"/>
              </a:solidFill>
            </a:endParaRPr>
          </a:p>
          <a:p>
            <a:pPr indent="0" lvl="0" marL="0" rtl="0" algn="l">
              <a:spcBef>
                <a:spcPts val="1107"/>
              </a:spcBef>
              <a:spcAft>
                <a:spcPts val="0"/>
              </a:spcAft>
              <a:buNone/>
            </a:pPr>
            <a:r>
              <a:t/>
            </a:r>
            <a:endParaRPr/>
          </a:p>
          <a:p>
            <a:pPr indent="0" lvl="0" marL="0" rtl="0" algn="l">
              <a:spcBef>
                <a:spcPts val="1107"/>
              </a:spcBef>
              <a:spcAft>
                <a:spcPts val="0"/>
              </a:spcAft>
              <a:buClr>
                <a:schemeClr val="dk1"/>
              </a:buClr>
              <a:buSzPct val="32558"/>
              <a:buFont typeface="Arial"/>
              <a:buNone/>
            </a:pPr>
            <a:r>
              <a:rPr lang="en-US" sz="4300">
                <a:solidFill>
                  <a:schemeClr val="dk1"/>
                </a:solidFill>
                <a:highlight>
                  <a:schemeClr val="lt1"/>
                </a:highlight>
                <a:latin typeface="Calibri"/>
                <a:ea typeface="Calibri"/>
                <a:cs typeface="Calibri"/>
                <a:sym typeface="Calibri"/>
              </a:rPr>
              <a:t>If you would like to be CIC, please contact C/Bernhard @ (407) 408-6158</a:t>
            </a:r>
            <a:endParaRPr/>
          </a:p>
          <a:p>
            <a:pPr indent="0" lvl="0" marL="0" rtl="0" algn="l">
              <a:spcBef>
                <a:spcPts val="1107"/>
              </a:spcBef>
              <a:spcAft>
                <a:spcPts val="0"/>
              </a:spcAft>
              <a:buNone/>
            </a:pPr>
            <a:r>
              <a:t/>
            </a:r>
            <a:endParaRPr/>
          </a:p>
          <a:p>
            <a:pPr indent="0" lvl="0" marL="0" rtl="0" algn="l">
              <a:spcBef>
                <a:spcPts val="1107"/>
              </a:spcBef>
              <a:spcAft>
                <a:spcPts val="0"/>
              </a:spcAft>
              <a:buNone/>
            </a:pPr>
            <a:r>
              <a:t/>
            </a:r>
            <a:endParaRPr sz="200"/>
          </a:p>
          <a:p>
            <a:pPr indent="0" lvl="0" marL="0" rtl="0" algn="l">
              <a:spcBef>
                <a:spcPts val="0"/>
              </a:spcBef>
              <a:spcAft>
                <a:spcPts val="0"/>
              </a:spcAft>
              <a:buClr>
                <a:schemeClr val="dk1"/>
              </a:buClr>
              <a:buSzPct val="150000"/>
              <a:buFont typeface="Arial"/>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Clr>
                <a:schemeClr val="dk1"/>
              </a:buClr>
              <a:buSzPct val="107142"/>
              <a:buFont typeface="Arial"/>
              <a:buNone/>
            </a:pPr>
            <a:r>
              <a:t/>
            </a:r>
            <a:endParaRPr b="1" sz="2800">
              <a:solidFill>
                <a:srgbClr val="FF0000"/>
              </a:solidFill>
              <a:latin typeface="Calibri"/>
              <a:ea typeface="Calibri"/>
              <a:cs typeface="Calibri"/>
              <a:sym typeface="Calibri"/>
            </a:endParaRPr>
          </a:p>
        </p:txBody>
      </p:sp>
      <p:sp>
        <p:nvSpPr>
          <p:cNvPr id="272" name="Google Shape;272;g2426f37d178_0_209"/>
          <p:cNvSpPr txBox="1"/>
          <p:nvPr>
            <p:ph type="title"/>
          </p:nvPr>
        </p:nvSpPr>
        <p:spPr>
          <a:xfrm>
            <a:off x="9" y="251588"/>
            <a:ext cx="9660900" cy="1529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lang="en-US" sz="2900"/>
              <a:t>Community Service Event: AG</a:t>
            </a:r>
            <a:r>
              <a:rPr lang="en-US" sz="2900"/>
              <a:t> Cleanup</a:t>
            </a: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e6cb7c0ea5_0_125"/>
          <p:cNvSpPr txBox="1"/>
          <p:nvPr>
            <p:ph idx="1" type="body"/>
          </p:nvPr>
        </p:nvSpPr>
        <p:spPr>
          <a:xfrm>
            <a:off x="390625" y="2020450"/>
            <a:ext cx="9426600" cy="1569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7"/>
              </a:spcBef>
              <a:spcAft>
                <a:spcPts val="0"/>
              </a:spcAft>
              <a:buClr>
                <a:schemeClr val="dk1"/>
              </a:buClr>
              <a:buSzPts val="1100"/>
              <a:buFont typeface="Arial"/>
              <a:buNone/>
            </a:pPr>
            <a:r>
              <a:rPr lang="en-US" sz="2800">
                <a:latin typeface="Roboto"/>
                <a:ea typeface="Roboto"/>
                <a:cs typeface="Roboto"/>
                <a:sym typeface="Roboto"/>
              </a:rPr>
              <a:t>Kitty Hawk meeting </a:t>
            </a:r>
            <a:r>
              <a:rPr b="1" lang="en-US" sz="2800" u="sng">
                <a:latin typeface="Roboto"/>
                <a:ea typeface="Roboto"/>
                <a:cs typeface="Roboto"/>
                <a:sym typeface="Roboto"/>
              </a:rPr>
              <a:t>TODAY</a:t>
            </a:r>
            <a:r>
              <a:rPr lang="en-US" sz="2800">
                <a:latin typeface="Roboto"/>
                <a:ea typeface="Roboto"/>
                <a:cs typeface="Roboto"/>
                <a:sym typeface="Roboto"/>
              </a:rPr>
              <a:t> 7 September </a:t>
            </a:r>
            <a:r>
              <a:rPr b="1" lang="en-US" sz="2800" u="sng">
                <a:latin typeface="Roboto"/>
                <a:ea typeface="Roboto"/>
                <a:cs typeface="Roboto"/>
                <a:sym typeface="Roboto"/>
              </a:rPr>
              <a:t>1430-1530</a:t>
            </a:r>
            <a:r>
              <a:rPr lang="en-US" sz="2800">
                <a:latin typeface="Roboto"/>
                <a:ea typeface="Roboto"/>
                <a:cs typeface="Roboto"/>
                <a:sym typeface="Roboto"/>
              </a:rPr>
              <a:t> in room </a:t>
            </a:r>
            <a:r>
              <a:rPr b="1" lang="en-US" sz="2800" u="sng">
                <a:latin typeface="Roboto"/>
                <a:ea typeface="Roboto"/>
                <a:cs typeface="Roboto"/>
                <a:sym typeface="Roboto"/>
              </a:rPr>
              <a:t>950</a:t>
            </a:r>
            <a:r>
              <a:rPr lang="en-US" sz="2800">
                <a:latin typeface="Roboto"/>
                <a:ea typeface="Roboto"/>
                <a:cs typeface="Roboto"/>
                <a:sym typeface="Roboto"/>
              </a:rPr>
              <a:t>!</a:t>
            </a:r>
            <a:endParaRPr sz="1799">
              <a:latin typeface="Roboto"/>
              <a:ea typeface="Roboto"/>
              <a:cs typeface="Roboto"/>
              <a:sym typeface="Roboto"/>
            </a:endParaRPr>
          </a:p>
        </p:txBody>
      </p:sp>
      <p:sp>
        <p:nvSpPr>
          <p:cNvPr id="279" name="Google Shape;279;g1e6cb7c0ea5_0_125"/>
          <p:cNvSpPr txBox="1"/>
          <p:nvPr>
            <p:ph type="title"/>
          </p:nvPr>
        </p:nvSpPr>
        <p:spPr>
          <a:xfrm>
            <a:off x="390622" y="361348"/>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Kitty Hawk Honor Society Meeting</a:t>
            </a:r>
            <a:endParaRPr/>
          </a:p>
        </p:txBody>
      </p:sp>
      <p:sp>
        <p:nvSpPr>
          <p:cNvPr id="280" name="Google Shape;280;g1e6cb7c0ea5_0_125"/>
          <p:cNvSpPr txBox="1"/>
          <p:nvPr/>
        </p:nvSpPr>
        <p:spPr>
          <a:xfrm>
            <a:off x="460225" y="5662500"/>
            <a:ext cx="9420600" cy="103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2100" u="none" cap="none" strike="noStrike">
                <a:solidFill>
                  <a:schemeClr val="dk1"/>
                </a:solidFill>
                <a:latin typeface="Roboto"/>
                <a:ea typeface="Roboto"/>
                <a:cs typeface="Roboto"/>
                <a:sym typeface="Roboto"/>
              </a:rPr>
              <a:t>For any further details, please contact C/ 2nd Lt. Sara Mattox at </a:t>
            </a:r>
            <a:r>
              <a:rPr b="1" i="0" lang="en-US" sz="2100" u="sng" cap="none" strike="noStrike">
                <a:solidFill>
                  <a:schemeClr val="dk1"/>
                </a:solidFill>
                <a:latin typeface="Roboto"/>
                <a:ea typeface="Roboto"/>
                <a:cs typeface="Roboto"/>
                <a:sym typeface="Roboto"/>
              </a:rPr>
              <a:t>(407) 242-3829</a:t>
            </a:r>
            <a:r>
              <a:rPr b="0" i="0" lang="en-US" sz="2100" u="none" cap="none" strike="noStrike">
                <a:solidFill>
                  <a:schemeClr val="dk1"/>
                </a:solidFill>
                <a:latin typeface="Roboto"/>
                <a:ea typeface="Roboto"/>
                <a:cs typeface="Roboto"/>
                <a:sym typeface="Roboto"/>
              </a:rPr>
              <a:t> or </a:t>
            </a:r>
            <a:r>
              <a:rPr b="1" i="0" lang="en-US" sz="2100" u="sng" cap="none" strike="noStrike">
                <a:solidFill>
                  <a:schemeClr val="dk1"/>
                </a:solidFill>
                <a:latin typeface="Roboto"/>
                <a:ea typeface="Roboto"/>
                <a:cs typeface="Roboto"/>
                <a:sym typeface="Roboto"/>
              </a:rPr>
              <a:t>4804154679@students.ocps.net</a:t>
            </a:r>
            <a:endParaRPr b="0" i="0" sz="1400" u="none" cap="none" strike="noStrike">
              <a:solidFill>
                <a:schemeClr val="dk1"/>
              </a:solidFill>
              <a:latin typeface="Calibri"/>
              <a:ea typeface="Calibri"/>
              <a:cs typeface="Calibri"/>
              <a:sym typeface="Calibri"/>
            </a:endParaRPr>
          </a:p>
        </p:txBody>
      </p:sp>
      <p:pic>
        <p:nvPicPr>
          <p:cNvPr id="281" name="Google Shape;281;g1e6cb7c0ea5_0_125"/>
          <p:cNvPicPr preferRelativeResize="0"/>
          <p:nvPr/>
        </p:nvPicPr>
        <p:blipFill rotWithShape="1">
          <a:blip r:embed="rId3">
            <a:alphaModFix/>
          </a:blip>
          <a:srcRect b="0" l="0" r="0" t="0"/>
          <a:stretch/>
        </p:blipFill>
        <p:spPr>
          <a:xfrm>
            <a:off x="6355589" y="2660623"/>
            <a:ext cx="3695419" cy="22702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e5f34e6b89_0_0"/>
          <p:cNvSpPr txBox="1"/>
          <p:nvPr>
            <p:ph idx="1" type="body"/>
          </p:nvPr>
        </p:nvSpPr>
        <p:spPr>
          <a:xfrm>
            <a:off x="268625" y="1664950"/>
            <a:ext cx="9156000" cy="3611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are interested in helping our unit recruit new cadets, join the recruiting team.</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would like to go out to schools and help boost our unit numbers and have the opportunity to earn the recruiting ribbon, scan the QR code provided. </a:t>
            </a:r>
            <a:endParaRPr sz="3379">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67989"/>
              <a:buNone/>
            </a:pPr>
            <a:r>
              <a:rPr lang="en-US"/>
              <a:t>  </a:t>
            </a:r>
            <a:endParaRPr/>
          </a:p>
        </p:txBody>
      </p:sp>
      <p:sp>
        <p:nvSpPr>
          <p:cNvPr id="288" name="Google Shape;288;g1e5f34e6b89_0_0"/>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Join Recruiting!</a:t>
            </a:r>
            <a:endParaRPr/>
          </a:p>
        </p:txBody>
      </p:sp>
      <p:pic>
        <p:nvPicPr>
          <p:cNvPr id="289" name="Google Shape;289;g1e5f34e6b89_0_0"/>
          <p:cNvPicPr preferRelativeResize="0"/>
          <p:nvPr/>
        </p:nvPicPr>
        <p:blipFill rotWithShape="1">
          <a:blip r:embed="rId3">
            <a:alphaModFix/>
          </a:blip>
          <a:srcRect b="0" l="0" r="0" t="0"/>
          <a:stretch/>
        </p:blipFill>
        <p:spPr>
          <a:xfrm>
            <a:off x="7995450" y="3601625"/>
            <a:ext cx="1915674" cy="1839226"/>
          </a:xfrm>
          <a:prstGeom prst="rect">
            <a:avLst/>
          </a:prstGeom>
          <a:noFill/>
          <a:ln>
            <a:noFill/>
          </a:ln>
        </p:spPr>
      </p:pic>
      <p:sp>
        <p:nvSpPr>
          <p:cNvPr id="290" name="Google Shape;290;g1e5f34e6b89_0_0"/>
          <p:cNvSpPr txBox="1"/>
          <p:nvPr/>
        </p:nvSpPr>
        <p:spPr>
          <a:xfrm>
            <a:off x="268625" y="5770275"/>
            <a:ext cx="9325800" cy="1036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107"/>
              </a:spcBef>
              <a:spcAft>
                <a:spcPts val="0"/>
              </a:spcAft>
              <a:buClr>
                <a:schemeClr val="dk1"/>
              </a:buClr>
              <a:buSzPts val="1100"/>
              <a:buFont typeface="Arial"/>
              <a:buNone/>
            </a:pPr>
            <a:r>
              <a:rPr b="0" i="0" lang="en-US" sz="2400" u="none" cap="none" strike="noStrike">
                <a:solidFill>
                  <a:schemeClr val="dk1"/>
                </a:solidFill>
                <a:latin typeface="Roboto"/>
                <a:ea typeface="Roboto"/>
                <a:cs typeface="Roboto"/>
                <a:sym typeface="Roboto"/>
              </a:rPr>
              <a:t>Any questions, please contact C/ TSgt Princess Tolbert at </a:t>
            </a:r>
            <a:r>
              <a:rPr b="0" i="0" lang="en-US" sz="2400" u="sng" cap="none" strike="noStrike">
                <a:solidFill>
                  <a:schemeClr val="hlink"/>
                </a:solidFill>
                <a:latin typeface="Roboto"/>
                <a:ea typeface="Roboto"/>
                <a:cs typeface="Roboto"/>
                <a:sym typeface="Roboto"/>
                <a:hlinkClick r:id="rId4"/>
              </a:rPr>
              <a:t>4804191858@students.ocps.net</a:t>
            </a:r>
            <a:r>
              <a:rPr b="0" i="0" lang="en-US" sz="2400" u="none" cap="none" strike="noStrike">
                <a:solidFill>
                  <a:schemeClr val="dk1"/>
                </a:solidFill>
                <a:latin typeface="Roboto"/>
                <a:ea typeface="Roboto"/>
                <a:cs typeface="Roboto"/>
                <a:sym typeface="Roboto"/>
              </a:rPr>
              <a:t> or (407) 259-7171.</a:t>
            </a:r>
            <a:endParaRPr b="0" i="0" sz="1000" u="none" cap="none" strike="noStrik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7919e91621_1_88"/>
          <p:cNvSpPr txBox="1"/>
          <p:nvPr>
            <p:ph idx="1" type="body"/>
          </p:nvPr>
        </p:nvSpPr>
        <p:spPr>
          <a:xfrm>
            <a:off x="347900" y="1656625"/>
            <a:ext cx="9424500" cy="5167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None/>
            </a:pPr>
            <a:r>
              <a:rPr lang="en-US" sz="2300">
                <a:latin typeface="Roboto"/>
                <a:ea typeface="Roboto"/>
                <a:cs typeface="Roboto"/>
                <a:sym typeface="Roboto"/>
              </a:rPr>
              <a:t>StellarXplorers is a competition based LDR (club) that focuses on real world aerospace problems. This LDR is a great opportunity for anyone wanting to work in the STEM field, lessons and tutoring will be held for anyone willing to participate but is not currently proficient in these topics. If you are interested in more information or would like to participate in StellarXplorers please join Remind: @23-24STLX</a:t>
            </a:r>
            <a:endParaRPr sz="2300">
              <a:latin typeface="Roboto"/>
              <a:ea typeface="Roboto"/>
              <a:cs typeface="Roboto"/>
              <a:sym typeface="Roboto"/>
            </a:endParaRPr>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latin typeface="Roboto"/>
                <a:ea typeface="Roboto"/>
                <a:cs typeface="Roboto"/>
                <a:sym typeface="Roboto"/>
              </a:rPr>
              <a:t>Questions, comments, concerns, contact C/SMSgt Anthony Torres at (775) 544-0842 or 4806810625@studnets.ocps.net</a:t>
            </a:r>
            <a:endParaRPr sz="2400">
              <a:latin typeface="Roboto"/>
              <a:ea typeface="Roboto"/>
              <a:cs typeface="Roboto"/>
              <a:sym typeface="Roboto"/>
            </a:endParaRPr>
          </a:p>
        </p:txBody>
      </p:sp>
      <p:sp>
        <p:nvSpPr>
          <p:cNvPr id="296" name="Google Shape;296;g27919e91621_1_88"/>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StellarXplorers</a:t>
            </a:r>
            <a:endParaRPr/>
          </a:p>
        </p:txBody>
      </p:sp>
      <p:pic>
        <p:nvPicPr>
          <p:cNvPr id="297" name="Google Shape;297;g27919e91621_1_88"/>
          <p:cNvPicPr preferRelativeResize="0"/>
          <p:nvPr/>
        </p:nvPicPr>
        <p:blipFill rotWithShape="1">
          <a:blip r:embed="rId3">
            <a:alphaModFix/>
          </a:blip>
          <a:srcRect b="0" l="0" r="0" t="0"/>
          <a:stretch/>
        </p:blipFill>
        <p:spPr>
          <a:xfrm>
            <a:off x="317500" y="4316063"/>
            <a:ext cx="9486900" cy="154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4147e92ab1_0_162"/>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500">
                <a:solidFill>
                  <a:srgbClr val="002060"/>
                </a:solidFill>
                <a:latin typeface="Times New Roman"/>
                <a:ea typeface="Times New Roman"/>
                <a:cs typeface="Times New Roman"/>
                <a:sym typeface="Times New Roman"/>
              </a:rPr>
              <a:t>Logistics Appointment Schedule</a:t>
            </a:r>
            <a:r>
              <a:rPr b="1" lang="en-US" sz="4000">
                <a:solidFill>
                  <a:srgbClr val="002060"/>
                </a:solidFill>
                <a:latin typeface="Arial"/>
                <a:ea typeface="Arial"/>
                <a:cs typeface="Arial"/>
                <a:sym typeface="Arial"/>
              </a:rPr>
              <a:t> </a:t>
            </a:r>
            <a:endParaRPr b="1" sz="4000">
              <a:solidFill>
                <a:srgbClr val="002060"/>
              </a:solidFill>
              <a:latin typeface="Arial"/>
              <a:ea typeface="Arial"/>
              <a:cs typeface="Arial"/>
              <a:sym typeface="Arial"/>
            </a:endParaRPr>
          </a:p>
        </p:txBody>
      </p:sp>
      <p:sp>
        <p:nvSpPr>
          <p:cNvPr id="304" name="Google Shape;304;g24147e92ab1_0_162"/>
          <p:cNvSpPr txBox="1"/>
          <p:nvPr>
            <p:ph idx="1" type="body"/>
          </p:nvPr>
        </p:nvSpPr>
        <p:spPr>
          <a:xfrm>
            <a:off x="-25" y="1524062"/>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Monday: 1420-1500</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Tuesday: 1420-1500</a:t>
            </a:r>
            <a:endParaRPr b="1" sz="2600">
              <a:solidFill>
                <a:srgbClr val="002060"/>
              </a:solidFill>
            </a:endParaRPr>
          </a:p>
          <a:p>
            <a:pPr indent="0" lvl="0" marL="0" rtl="0" algn="l">
              <a:lnSpc>
                <a:spcPct val="90000"/>
              </a:lnSpc>
              <a:spcBef>
                <a:spcPts val="1100"/>
              </a:spcBef>
              <a:spcAft>
                <a:spcPts val="0"/>
              </a:spcAft>
              <a:buClr>
                <a:schemeClr val="dk1"/>
              </a:buClr>
              <a:buSzPts val="25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Thursday: 1420-1500 </a:t>
            </a:r>
            <a:endParaRPr b="1" sz="2700">
              <a:solidFill>
                <a:srgbClr val="002060"/>
              </a:solidFil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305" name="Google Shape;305;g24147e92ab1_0_162"/>
          <p:cNvSpPr txBox="1"/>
          <p:nvPr/>
        </p:nvSpPr>
        <p:spPr>
          <a:xfrm>
            <a:off x="5388375" y="1524050"/>
            <a:ext cx="4507800" cy="1711200"/>
          </a:xfrm>
          <a:prstGeom prst="rect">
            <a:avLst/>
          </a:prstGeom>
          <a:noFill/>
          <a:ln>
            <a:noFill/>
          </a:ln>
        </p:spPr>
        <p:txBody>
          <a:bodyPr anchorCtr="0" anchor="t" bIns="91425" lIns="91425" spcFirstLastPara="1" rIns="91425" wrap="square" tIns="91425">
            <a:spAutoFit/>
          </a:bodyPr>
          <a:lstStyle/>
          <a:p>
            <a:pPr indent="0" lvl="0" marL="55880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New 2023-2024 Logistics appointment link</a:t>
            </a:r>
            <a:endParaRPr b="1" i="0" sz="2500" u="none" cap="none" strike="noStrike">
              <a:solidFill>
                <a:srgbClr val="002060"/>
              </a:solidFill>
              <a:latin typeface="Arial"/>
              <a:ea typeface="Arial"/>
              <a:cs typeface="Arial"/>
              <a:sym typeface="Arial"/>
            </a:endParaRPr>
          </a:p>
          <a:p>
            <a:pPr indent="0" lvl="0" marL="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Logistics Appointment Form: </a:t>
            </a:r>
            <a:endParaRPr b="0" i="0" sz="1400" u="none" cap="none" strike="noStrike">
              <a:solidFill>
                <a:srgbClr val="002060"/>
              </a:solidFill>
              <a:latin typeface="Arial"/>
              <a:ea typeface="Arial"/>
              <a:cs typeface="Arial"/>
              <a:sym typeface="Arial"/>
            </a:endParaRPr>
          </a:p>
        </p:txBody>
      </p:sp>
      <p:sp>
        <p:nvSpPr>
          <p:cNvPr id="306" name="Google Shape;306;g24147e92ab1_0_162"/>
          <p:cNvSpPr txBox="1"/>
          <p:nvPr/>
        </p:nvSpPr>
        <p:spPr>
          <a:xfrm>
            <a:off x="5388375" y="3235250"/>
            <a:ext cx="47319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100"/>
              </a:spcBef>
              <a:spcAft>
                <a:spcPts val="0"/>
              </a:spcAft>
              <a:buClr>
                <a:srgbClr val="000000"/>
              </a:buClr>
              <a:buSzPts val="2500"/>
              <a:buFont typeface="Arial"/>
              <a:buNone/>
            </a:pPr>
            <a:r>
              <a:rPr b="0" i="0" lang="en-US" sz="2400" u="sng" cap="none" strike="noStrike">
                <a:solidFill>
                  <a:srgbClr val="0000FF"/>
                </a:solidFill>
                <a:highlight>
                  <a:srgbClr val="FFFFFF"/>
                </a:highlight>
                <a:latin typeface="Arial"/>
                <a:ea typeface="Arial"/>
                <a:cs typeface="Arial"/>
                <a:sym typeface="Arial"/>
                <a:hlinkClick r:id="rId3">
                  <a:extLst>
                    <a:ext uri="{A12FA001-AC4F-418D-AE19-62706E023703}">
                      <ahyp:hlinkClr val="tx"/>
                    </a:ext>
                  </a:extLst>
                </a:hlinkClick>
              </a:rPr>
              <a:t>https://tinyurl.com/FL-802LSS</a:t>
            </a:r>
            <a:endParaRPr b="0" i="0" sz="1800" u="none" cap="none" strike="noStrike">
              <a:solidFill>
                <a:srgbClr val="0000FF"/>
              </a:solidFill>
              <a:latin typeface="Arial"/>
              <a:ea typeface="Arial"/>
              <a:cs typeface="Arial"/>
              <a:sym typeface="Arial"/>
            </a:endParaRPr>
          </a:p>
        </p:txBody>
      </p:sp>
      <p:pic>
        <p:nvPicPr>
          <p:cNvPr id="307" name="Google Shape;307;g24147e92ab1_0_162"/>
          <p:cNvPicPr preferRelativeResize="0"/>
          <p:nvPr/>
        </p:nvPicPr>
        <p:blipFill rotWithShape="1">
          <a:blip r:embed="rId4">
            <a:alphaModFix/>
          </a:blip>
          <a:srcRect b="0" l="0" r="0" t="0"/>
          <a:stretch/>
        </p:blipFill>
        <p:spPr>
          <a:xfrm>
            <a:off x="7263479" y="4138808"/>
            <a:ext cx="2161106" cy="1855720"/>
          </a:xfrm>
          <a:prstGeom prst="rect">
            <a:avLst/>
          </a:prstGeom>
          <a:noFill/>
          <a:ln>
            <a:noFill/>
          </a:ln>
        </p:spPr>
      </p:pic>
      <p:sp>
        <p:nvSpPr>
          <p:cNvPr id="308" name="Google Shape;308;g24147e92ab1_0_162"/>
          <p:cNvSpPr txBox="1"/>
          <p:nvPr/>
        </p:nvSpPr>
        <p:spPr>
          <a:xfrm>
            <a:off x="188700" y="5994525"/>
            <a:ext cx="84705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02060"/>
                </a:solidFill>
                <a:latin typeface="Calibri"/>
                <a:ea typeface="Calibri"/>
                <a:cs typeface="Calibri"/>
                <a:sym typeface="Calibri"/>
              </a:rPr>
              <a:t>Questions, comments, concerns, contact C/SMSgt Anthony Torres at (775) 544-0842 or 4806810625@studnets.ocps.net</a:t>
            </a:r>
            <a:endParaRPr b="0" i="0" sz="1400" u="none" cap="none" strike="noStrike">
              <a:solidFill>
                <a:srgbClr val="00206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iefing Templat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