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7589825" cx="10120300"/>
  <p:notesSz cx="6858000" cy="92964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91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ih2sJpy39Oi5794RFftreFhFr6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91" orient="horz"/>
        <p:guide pos="31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5682" y="0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922" y="4417381"/>
            <a:ext cx="5028161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31581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5682" y="8831581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9758be2c3_0_26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5" name="Google Shape;125;gf9758be2c3_0_2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f9758be2c3_0_2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b4207d963_0_18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fb4207d963_0_182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ea91ac257c_1_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g1ea91ac257c_1_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37f9c2dc40_0_244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5" name="Google Shape;235;g137f9c2dc40_0_244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137f9c2dc40_0_244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9758be2c3_0_121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f9758be2c3_0_121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66a9ddb5d_0_67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0" name="Google Shape;140;g1066a9ddb5d_0_67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1066a9ddb5d_0_67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9758be2c3_0_339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f9758be2c3_0_339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9364bc1ef1_1_0:notes"/>
          <p:cNvSpPr/>
          <p:nvPr>
            <p:ph idx="2" type="sldImg"/>
          </p:nvPr>
        </p:nvSpPr>
        <p:spPr>
          <a:xfrm>
            <a:off x="1112829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3" name="Google Shape;173;g29364bc1ef1_1_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29364bc1ef1_1_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86ece048e0_0_0:notes"/>
          <p:cNvSpPr/>
          <p:nvPr>
            <p:ph idx="2" type="sldImg"/>
          </p:nvPr>
        </p:nvSpPr>
        <p:spPr>
          <a:xfrm>
            <a:off x="1160824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0" name="Google Shape;180;g286ece048e0_0_0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286ece048e0_0_0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90017ae299_0_0:notes"/>
          <p:cNvSpPr/>
          <p:nvPr>
            <p:ph idx="2" type="sldImg"/>
          </p:nvPr>
        </p:nvSpPr>
        <p:spPr>
          <a:xfrm>
            <a:off x="1160827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7" name="Google Shape;187;g290017ae299_0_0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290017ae299_0_0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d3e87431d5d1316_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d3e87431d5d1316_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3d3e87431d5d1316_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d3e87431d5d1316_6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d3e87431d5d1316_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3d3e87431d5d1316_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97f8e8ed28_0_0:notes"/>
          <p:cNvSpPr/>
          <p:nvPr>
            <p:ph idx="2" type="sldImg"/>
          </p:nvPr>
        </p:nvSpPr>
        <p:spPr>
          <a:xfrm>
            <a:off x="1073142" y="706438"/>
            <a:ext cx="4730700" cy="354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2" name="Google Shape;212;g297f8e8ed28_0_0:notes"/>
          <p:cNvSpPr txBox="1"/>
          <p:nvPr>
            <p:ph idx="1" type="body"/>
          </p:nvPr>
        </p:nvSpPr>
        <p:spPr>
          <a:xfrm>
            <a:off x="914922" y="4491004"/>
            <a:ext cx="5028300" cy="4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3" name="Google Shape;213;g297f8e8ed28_0_0:notes"/>
          <p:cNvSpPr txBox="1"/>
          <p:nvPr>
            <p:ph idx="12" type="sldNum"/>
          </p:nvPr>
        </p:nvSpPr>
        <p:spPr>
          <a:xfrm>
            <a:off x="3885682" y="8978774"/>
            <a:ext cx="29724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-5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0" y="1445687"/>
            <a:ext cx="10143467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3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695772" y="374073"/>
            <a:ext cx="8728770" cy="1036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3453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541"/>
              <a:buChar char="•"/>
              <a:defRPr sz="3541"/>
            </a:lvl1pPr>
            <a:lvl2pPr indent="-42538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3099"/>
              <a:buChar char="•"/>
              <a:defRPr sz="3099"/>
            </a:lvl2pPr>
            <a:lvl3pPr indent="-397256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Char char="•"/>
              <a:defRPr sz="2656"/>
            </a:lvl3pPr>
            <a:lvl4pPr indent="-369125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4pPr>
            <a:lvl5pPr indent="-369125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5pPr>
            <a:lvl6pPr indent="-369125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6pPr>
            <a:lvl7pPr indent="-369125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7pPr>
            <a:lvl8pPr indent="-369125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8pPr>
            <a:lvl9pPr indent="-369125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2" type="pic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96" name="Google Shape;96;p11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 rot="5400000">
            <a:off x="2652316" y="63899"/>
            <a:ext cx="4815682" cy="8728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 rot="5400000">
            <a:off x="5117428" y="2529012"/>
            <a:ext cx="6432037" cy="2182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 rot="5400000">
            <a:off x="689790" y="410071"/>
            <a:ext cx="6432037" cy="642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1e5dd67b829_0_123"/>
          <p:cNvGrpSpPr/>
          <p:nvPr/>
        </p:nvGrpSpPr>
        <p:grpSpPr>
          <a:xfrm>
            <a:off x="0" y="5760254"/>
            <a:ext cx="10120579" cy="1829633"/>
            <a:chOff x="0" y="3903669"/>
            <a:chExt cx="9144000" cy="1239925"/>
          </a:xfrm>
        </p:grpSpPr>
        <p:sp>
          <p:nvSpPr>
            <p:cNvPr id="113" name="Google Shape;113;g1e5dd67b829_0_12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1e5dd67b829_0_12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1e5dd67b829_0_12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1e5dd67b829_0_12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1e5dd67b829_0_12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g1e5dd67b829_0_123"/>
          <p:cNvSpPr txBox="1"/>
          <p:nvPr>
            <p:ph type="title"/>
          </p:nvPr>
        </p:nvSpPr>
        <p:spPr>
          <a:xfrm>
            <a:off x="344980" y="270517"/>
            <a:ext cx="94302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9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g1e5dd67b829_0_123"/>
          <p:cNvSpPr txBox="1"/>
          <p:nvPr>
            <p:ph idx="1" type="body"/>
          </p:nvPr>
        </p:nvSpPr>
        <p:spPr>
          <a:xfrm>
            <a:off x="344980" y="1950062"/>
            <a:ext cx="9430200" cy="49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lt1"/>
              </a:buClr>
              <a:buSzPts val="3099"/>
              <a:buChar char="•"/>
              <a:defRPr>
                <a:solidFill>
                  <a:schemeClr val="lt1"/>
                </a:solidFill>
              </a:defRPr>
            </a:lvl1pPr>
            <a:lvl2pPr indent="-39725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656"/>
              <a:buChar char="•"/>
              <a:defRPr>
                <a:solidFill>
                  <a:schemeClr val="lt1"/>
                </a:solidFill>
              </a:defRPr>
            </a:lvl2pPr>
            <a:lvl3pPr indent="-369125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213"/>
              <a:buChar char="•"/>
              <a:defRPr>
                <a:solidFill>
                  <a:schemeClr val="lt1"/>
                </a:solidFill>
              </a:defRPr>
            </a:lvl3pPr>
            <a:lvl4pPr indent="-355092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4pPr>
            <a:lvl5pPr indent="-355092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5pPr>
            <a:lvl6pPr indent="-355092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6pPr>
            <a:lvl7pPr indent="-355092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7pPr>
            <a:lvl8pPr indent="-355091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8pPr>
            <a:lvl9pPr indent="-355091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0" name="Google Shape;120;g1e5dd67b829_0_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4866" y="156293"/>
            <a:ext cx="755372" cy="67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e5dd67b829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417" y="15630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e5dd67b829_0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7399" y="443310"/>
            <a:ext cx="832913" cy="84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f62be167d5_0_17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f62be167d5_0_170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gf62be167d5_0_170"/>
          <p:cNvSpPr txBox="1"/>
          <p:nvPr>
            <p:ph idx="10" type="dt"/>
          </p:nvPr>
        </p:nvSpPr>
        <p:spPr>
          <a:xfrm>
            <a:off x="6957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gf62be167d5_0_170"/>
          <p:cNvSpPr txBox="1"/>
          <p:nvPr>
            <p:ph idx="11" type="ftr"/>
          </p:nvPr>
        </p:nvSpPr>
        <p:spPr>
          <a:xfrm>
            <a:off x="3352354" y="7034659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1" name="Google Shape;31;gf62be167d5_0_170"/>
          <p:cNvSpPr txBox="1"/>
          <p:nvPr>
            <p:ph idx="12" type="sldNum"/>
          </p:nvPr>
        </p:nvSpPr>
        <p:spPr>
          <a:xfrm>
            <a:off x="71474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gf62be167d5_0_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4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gf62be167d5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f62be167d5_0_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gf62be167d5_0_170"/>
          <p:cNvCxnSpPr/>
          <p:nvPr/>
        </p:nvCxnSpPr>
        <p:spPr>
          <a:xfrm>
            <a:off x="1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" name="Google Shape;36;gf62be167d5_0_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6938964"/>
            <a:ext cx="1012031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1_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2d76d61e86_1_104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g22d76d61e86_1_104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0" name="Google Shape;40;g22d76d61e86_1_104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g22d76d61e86_1_104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g22d76d61e86_1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7" cy="95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22d76d61e86_1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1144758" cy="11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22d76d61e86_1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1110490" cy="1125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g22d76d61e86_1_104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" name="Google Shape;46;g22d76d61e86_1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10120301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22d76d61e86_1_104"/>
          <p:cNvSpPr txBox="1"/>
          <p:nvPr>
            <p:ph type="title"/>
          </p:nvPr>
        </p:nvSpPr>
        <p:spPr>
          <a:xfrm>
            <a:off x="695771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163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ctrTitle"/>
          </p:nvPr>
        </p:nvSpPr>
        <p:spPr>
          <a:xfrm>
            <a:off x="759024" y="1242134"/>
            <a:ext cx="8602266" cy="26423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subTitle"/>
          </p:nvPr>
        </p:nvSpPr>
        <p:spPr>
          <a:xfrm>
            <a:off x="1265039" y="3986423"/>
            <a:ext cx="7590235" cy="18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/>
            </a:lvl1pPr>
            <a:lvl2pPr lvl="1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sz="2213"/>
            </a:lvl2pPr>
            <a:lvl3pPr lvl="2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sz="1992"/>
            </a:lvl3pPr>
            <a:lvl4pPr lvl="3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4pPr>
            <a:lvl5pPr lvl="4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5pPr>
            <a:lvl6pPr lvl="5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6pPr>
            <a:lvl7pPr lvl="6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7pPr>
            <a:lvl8pPr lvl="7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8pPr>
            <a:lvl9pPr lvl="8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690501" y="1892191"/>
            <a:ext cx="8728770" cy="31571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690501" y="5079220"/>
            <a:ext cx="8728770" cy="166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2213"/>
              <a:buNone/>
              <a:defRPr sz="221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992"/>
              <a:buNone/>
              <a:defRPr sz="199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695772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2" type="body"/>
          </p:nvPr>
        </p:nvSpPr>
        <p:spPr>
          <a:xfrm>
            <a:off x="5123408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97090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697091" y="1860565"/>
            <a:ext cx="4281366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697091" y="2772399"/>
            <a:ext cx="4281366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5123409" y="1860565"/>
            <a:ext cx="4302451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5123409" y="2772399"/>
            <a:ext cx="4302451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9"/>
              <a:buFont typeface="Calibri"/>
              <a:buNone/>
              <a:defRPr b="0" i="0" sz="48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•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7256" lvl="1" marL="914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Font typeface="Arial"/>
              <a:buChar char="•"/>
              <a:defRPr b="0" i="0" sz="26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9125" lvl="2" marL="1371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Font typeface="Arial"/>
              <a:buChar char="•"/>
              <a:defRPr b="0" i="0" sz="22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092" lvl="3" marL="1828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092" lvl="4" marL="22860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092" lvl="5" marL="27432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092" lvl="6" marL="3200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091" lvl="7" marL="3657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091" lvl="8" marL="4114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1816002482@students.ocps.net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athleticclearance.fhsaahome.org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9758be2c3_0_26"/>
          <p:cNvSpPr txBox="1"/>
          <p:nvPr/>
        </p:nvSpPr>
        <p:spPr>
          <a:xfrm>
            <a:off x="1631958" y="395231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 Orange FL-802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gf9758be2c3_0_26"/>
          <p:cNvPicPr preferRelativeResize="0"/>
          <p:nvPr/>
        </p:nvPicPr>
        <p:blipFill rotWithShape="1">
          <a:blip r:embed="rId3">
            <a:alphaModFix/>
          </a:blip>
          <a:srcRect b="0" l="-260" r="0" t="0"/>
          <a:stretch/>
        </p:blipFill>
        <p:spPr>
          <a:xfrm>
            <a:off x="3730408" y="1942234"/>
            <a:ext cx="2659497" cy="26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f9758be2c3_0_26"/>
          <p:cNvSpPr txBox="1"/>
          <p:nvPr/>
        </p:nvSpPr>
        <p:spPr>
          <a:xfrm>
            <a:off x="2111450" y="4696875"/>
            <a:ext cx="589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Semi-Weekly Brief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C/ Staff Sergeant Eliud Cruz-Garcia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gf9758be2c3_0_26"/>
          <p:cNvSpPr/>
          <p:nvPr/>
        </p:nvSpPr>
        <p:spPr>
          <a:xfrm>
            <a:off x="3458183" y="3582494"/>
            <a:ext cx="656700" cy="32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f9758be2c3_0_26"/>
          <p:cNvSpPr txBox="1"/>
          <p:nvPr/>
        </p:nvSpPr>
        <p:spPr>
          <a:xfrm>
            <a:off x="7743675" y="6080200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November 2023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gf9758be2c3_0_26"/>
          <p:cNvSpPr/>
          <p:nvPr/>
        </p:nvSpPr>
        <p:spPr>
          <a:xfrm>
            <a:off x="5004004" y="3561959"/>
            <a:ext cx="29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f9758be2c3_0_26"/>
          <p:cNvSpPr txBox="1"/>
          <p:nvPr/>
        </p:nvSpPr>
        <p:spPr>
          <a:xfrm>
            <a:off x="2420846" y="6286009"/>
            <a:ext cx="457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Motto: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f9758be2c3_0_26"/>
          <p:cNvSpPr txBox="1"/>
          <p:nvPr/>
        </p:nvSpPr>
        <p:spPr>
          <a:xfrm>
            <a:off x="4151475" y="6275618"/>
            <a:ext cx="124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f9758be2c3_0_26"/>
          <p:cNvSpPr txBox="1"/>
          <p:nvPr/>
        </p:nvSpPr>
        <p:spPr>
          <a:xfrm>
            <a:off x="4986799" y="6275618"/>
            <a:ext cx="210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f9758be2c3_0_26"/>
          <p:cNvSpPr txBox="1"/>
          <p:nvPr/>
        </p:nvSpPr>
        <p:spPr>
          <a:xfrm>
            <a:off x="5933054" y="6275618"/>
            <a:ext cx="176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b4207d963_0_182"/>
          <p:cNvSpPr txBox="1"/>
          <p:nvPr>
            <p:ph type="title"/>
          </p:nvPr>
        </p:nvSpPr>
        <p:spPr>
          <a:xfrm>
            <a:off x="765810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Military Knowledge</a:t>
            </a:r>
            <a:endParaRPr/>
          </a:p>
        </p:txBody>
      </p:sp>
      <p:sp>
        <p:nvSpPr>
          <p:cNvPr id="224" name="Google Shape;224;gfb4207d963_0_182"/>
          <p:cNvSpPr txBox="1"/>
          <p:nvPr/>
        </p:nvSpPr>
        <p:spPr>
          <a:xfrm>
            <a:off x="1062700" y="3277426"/>
            <a:ext cx="7996500" cy="1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53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Rick Scott and Marco Rubio </a:t>
            </a:r>
            <a:endParaRPr b="0" i="0" sz="353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fb4207d963_0_182"/>
          <p:cNvSpPr txBox="1"/>
          <p:nvPr>
            <p:ph idx="1" type="body"/>
          </p:nvPr>
        </p:nvSpPr>
        <p:spPr>
          <a:xfrm>
            <a:off x="824900" y="1764225"/>
            <a:ext cx="87288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/>
              <a:t>Who are the senators of Florida? </a:t>
            </a:r>
            <a:endParaRPr sz="3534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ea91ac257c_1_0"/>
          <p:cNvSpPr txBox="1"/>
          <p:nvPr>
            <p:ph type="title"/>
          </p:nvPr>
        </p:nvSpPr>
        <p:spPr>
          <a:xfrm>
            <a:off x="765810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AFJROTC Unit Assessment</a:t>
            </a:r>
            <a:endParaRPr/>
          </a:p>
        </p:txBody>
      </p:sp>
      <p:sp>
        <p:nvSpPr>
          <p:cNvPr id="231" name="Google Shape;231;g1ea91ac257c_1_0"/>
          <p:cNvSpPr txBox="1"/>
          <p:nvPr/>
        </p:nvSpPr>
        <p:spPr>
          <a:xfrm>
            <a:off x="1062700" y="3734626"/>
            <a:ext cx="7996500" cy="1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53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53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eport directly to the gym for 1st Period.</a:t>
            </a:r>
            <a:r>
              <a:rPr b="0" i="0" lang="en-US" sz="353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53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1ea91ac257c_1_0"/>
          <p:cNvSpPr txBox="1"/>
          <p:nvPr>
            <p:ph idx="1" type="body"/>
          </p:nvPr>
        </p:nvSpPr>
        <p:spPr>
          <a:xfrm>
            <a:off x="220450" y="2678625"/>
            <a:ext cx="9668400" cy="20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/>
              <a:t>Don’t forget that you’re in </a:t>
            </a:r>
            <a:r>
              <a:rPr b="1" lang="en-US" sz="3534"/>
              <a:t>COMBO 2</a:t>
            </a:r>
            <a:r>
              <a:rPr lang="en-US" sz="3534"/>
              <a:t> on Monday!</a:t>
            </a:r>
            <a:endParaRPr sz="3534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/>
              <a:t> </a:t>
            </a:r>
            <a:endParaRPr sz="3534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37f9c2dc40_0_244"/>
          <p:cNvSpPr txBox="1"/>
          <p:nvPr>
            <p:ph idx="1" type="body"/>
          </p:nvPr>
        </p:nvSpPr>
        <p:spPr>
          <a:xfrm>
            <a:off x="581000" y="1666450"/>
            <a:ext cx="8728800" cy="5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 Upcoming Events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N/A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Notes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Inspection Marching Team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Athletic Clearances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Consent Forms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AFB Theme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39" name="Google Shape;239;g137f9c2dc40_0_244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9758be2c3_0_1212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Briefing Slides</a:t>
            </a:r>
            <a:endParaRPr/>
          </a:p>
        </p:txBody>
      </p:sp>
      <p:sp>
        <p:nvSpPr>
          <p:cNvPr id="245" name="Google Shape;245;gf9758be2c3_0_1212"/>
          <p:cNvSpPr txBox="1"/>
          <p:nvPr/>
        </p:nvSpPr>
        <p:spPr>
          <a:xfrm>
            <a:off x="824706" y="1841348"/>
            <a:ext cx="8470800" cy="4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125" lIns="100275" spcFirstLastPara="1" rIns="100275" wrap="square" tIns="50125">
            <a:noAutofit/>
          </a:bodyPr>
          <a:lstStyle/>
          <a:p>
            <a:pPr indent="-376237" lvl="0" marL="3762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a slide for the briefing, contact                                        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Cruz-Garcia 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b="1" i="0" lang="en-US" sz="29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4804173126@students.ocps.net</a:t>
            </a:r>
            <a:endParaRPr b="1" i="0" sz="29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something in the briefing, you must contact C/ Cruz-Garcia by Monday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the Tuesday brief and Wednesday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Thursday brief</a:t>
            </a:r>
            <a:endParaRPr b="1" i="0" sz="29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66a9ddb5d_0_670"/>
          <p:cNvSpPr txBox="1"/>
          <p:nvPr/>
        </p:nvSpPr>
        <p:spPr>
          <a:xfrm>
            <a:off x="1641789" y="389438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AFJROTC 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1066a9ddb5d_0_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800" y="3812868"/>
            <a:ext cx="6117865" cy="1289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1066a9ddb5d_0_670"/>
          <p:cNvSpPr txBox="1"/>
          <p:nvPr/>
        </p:nvSpPr>
        <p:spPr>
          <a:xfrm>
            <a:off x="2012800" y="3882912"/>
            <a:ext cx="6749400" cy="11493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rgbClr val="000000"/>
            </a:outerShdw>
          </a:effectLst>
        </p:spPr>
        <p:txBody>
          <a:bodyPr anchorCtr="0" anchor="t" bIns="37575" lIns="75200" spcFirstLastPara="1" rIns="75200" wrap="square" tIns="37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rPr b="1" i="0" lang="en-US" sz="23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Mission:</a:t>
            </a:r>
            <a:endParaRPr b="0" i="0" sz="2325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1066a9ddb5d_0_670"/>
          <p:cNvSpPr txBox="1"/>
          <p:nvPr/>
        </p:nvSpPr>
        <p:spPr>
          <a:xfrm>
            <a:off x="1681758" y="5179882"/>
            <a:ext cx="6756900" cy="1518000"/>
          </a:xfrm>
          <a:prstGeom prst="rect">
            <a:avLst/>
          </a:prstGeom>
          <a:gradFill>
            <a:gsLst>
              <a:gs pos="0">
                <a:srgbClr val="23238F"/>
              </a:gs>
              <a:gs pos="50000">
                <a:srgbClr val="3333CC"/>
              </a:gs>
              <a:gs pos="100000">
                <a:srgbClr val="23238F"/>
              </a:gs>
            </a:gsLst>
            <a:lin ang="5400012" scaled="0"/>
          </a:gradFill>
          <a:ln>
            <a:noFill/>
          </a:ln>
        </p:spPr>
        <p:txBody>
          <a:bodyPr anchorCtr="0" anchor="t" bIns="37600" lIns="75225" spcFirstLastPara="1" rIns="75225" wrap="square" tIns="3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Goals:</a:t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afjrotc patch" id="147" name="Google Shape;147;g1066a9ddb5d_0_6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395" y="1613202"/>
            <a:ext cx="2136309" cy="21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066a9ddb5d_0_670"/>
          <p:cNvSpPr txBox="1"/>
          <p:nvPr/>
        </p:nvSpPr>
        <p:spPr>
          <a:xfrm>
            <a:off x="3318957" y="5487774"/>
            <a:ext cx="4947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Instill Values Of Citizenship,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1066a9ddb5d_0_670"/>
          <p:cNvSpPr txBox="1"/>
          <p:nvPr/>
        </p:nvSpPr>
        <p:spPr>
          <a:xfrm>
            <a:off x="2050413" y="3873475"/>
            <a:ext cx="61179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1" i="0" lang="en-US" sz="233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        Develop citizens of character dedicated to serving their nation and community</a:t>
            </a:r>
            <a:endParaRPr b="0" i="0" sz="2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1066a9ddb5d_0_670"/>
          <p:cNvSpPr txBox="1"/>
          <p:nvPr/>
        </p:nvSpPr>
        <p:spPr>
          <a:xfrm>
            <a:off x="3318957" y="5900079"/>
            <a:ext cx="5812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To The United States,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1066a9ddb5d_0_670"/>
          <p:cNvSpPr txBox="1"/>
          <p:nvPr/>
        </p:nvSpPr>
        <p:spPr>
          <a:xfrm>
            <a:off x="1893299" y="6295869"/>
            <a:ext cx="7608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Responsibility/Sense Of Accomplishment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9758be2c3_0_33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Chain of Command</a:t>
            </a:r>
            <a:endParaRPr/>
          </a:p>
        </p:txBody>
      </p:sp>
      <p:sp>
        <p:nvSpPr>
          <p:cNvPr id="157" name="Google Shape;157;gf9758be2c3_0_339"/>
          <p:cNvSpPr txBox="1"/>
          <p:nvPr/>
        </p:nvSpPr>
        <p:spPr>
          <a:xfrm>
            <a:off x="156175" y="1517650"/>
            <a:ext cx="9821400" cy="5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Commander in Chief: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Def: 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AF: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CSAF: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AETC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Holm Center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Director, AFJROTC: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SASI: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Deputy 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f9758be2c3_0_339"/>
          <p:cNvSpPr/>
          <p:nvPr/>
        </p:nvSpPr>
        <p:spPr>
          <a:xfrm>
            <a:off x="4123175" y="1525300"/>
            <a:ext cx="6207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President Joseph R. Biden Jr. 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f9758be2c3_0_339"/>
          <p:cNvSpPr/>
          <p:nvPr/>
        </p:nvSpPr>
        <p:spPr>
          <a:xfrm>
            <a:off x="1787875" y="2001650"/>
            <a:ext cx="541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Lloyd Austin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f9758be2c3_0_339"/>
          <p:cNvSpPr/>
          <p:nvPr/>
        </p:nvSpPr>
        <p:spPr>
          <a:xfrm>
            <a:off x="1649025" y="2493550"/>
            <a:ext cx="5549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Frank Kendall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f9758be2c3_0_339"/>
          <p:cNvSpPr txBox="1"/>
          <p:nvPr/>
        </p:nvSpPr>
        <p:spPr>
          <a:xfrm>
            <a:off x="1315416" y="5435796"/>
            <a:ext cx="706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Colonel Micheal Carrizales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f9758be2c3_0_339"/>
          <p:cNvSpPr txBox="1"/>
          <p:nvPr/>
        </p:nvSpPr>
        <p:spPr>
          <a:xfrm>
            <a:off x="1397724" y="2982088"/>
            <a:ext cx="5634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Gen David Allvin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f9758be2c3_0_339"/>
          <p:cNvSpPr txBox="1"/>
          <p:nvPr/>
        </p:nvSpPr>
        <p:spPr>
          <a:xfrm>
            <a:off x="2216524" y="3472763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Brian S. Robinson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f9758be2c3_0_339"/>
          <p:cNvSpPr txBox="1"/>
          <p:nvPr/>
        </p:nvSpPr>
        <p:spPr>
          <a:xfrm>
            <a:off x="1727629" y="3962828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Andrea D. Tullos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f9758be2c3_0_339"/>
          <p:cNvSpPr txBox="1"/>
          <p:nvPr/>
        </p:nvSpPr>
        <p:spPr>
          <a:xfrm>
            <a:off x="3554501" y="4454288"/>
            <a:ext cx="656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Brig Gen Houston R. Cantwell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f9758be2c3_0_339"/>
          <p:cNvSpPr txBox="1"/>
          <p:nvPr/>
        </p:nvSpPr>
        <p:spPr>
          <a:xfrm>
            <a:off x="4123173" y="4935756"/>
            <a:ext cx="514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 Johnny R. McGonigal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f9758be2c3_0_339"/>
          <p:cNvSpPr txBox="1"/>
          <p:nvPr/>
        </p:nvSpPr>
        <p:spPr>
          <a:xfrm>
            <a:off x="2077024" y="5908675"/>
            <a:ext cx="9651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Major Aidan Bernhard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f9758be2c3_0_339"/>
          <p:cNvSpPr txBox="1"/>
          <p:nvPr/>
        </p:nvSpPr>
        <p:spPr>
          <a:xfrm>
            <a:off x="3691274" y="6417300"/>
            <a:ext cx="911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Captain </a:t>
            </a:r>
            <a:r>
              <a:rPr b="1" i="0" lang="en-US" sz="32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Antonio Torre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9364bc1ef1_1_0"/>
          <p:cNvSpPr txBox="1"/>
          <p:nvPr/>
        </p:nvSpPr>
        <p:spPr>
          <a:xfrm>
            <a:off x="1642733" y="394503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925" lIns="69850" spcFirstLastPara="1" rIns="69850" wrap="square" tIns="34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Attention Inspection Marching Team!!!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29364bc1ef1_1_0"/>
          <p:cNvSpPr/>
          <p:nvPr/>
        </p:nvSpPr>
        <p:spPr>
          <a:xfrm>
            <a:off x="0" y="1688653"/>
            <a:ext cx="10120200" cy="52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Practice </a:t>
            </a:r>
            <a:r>
              <a:rPr b="1" i="0" lang="en-US" sz="2800" u="sng" cap="none" strike="noStrike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Monday, Tuesday, and Thursday</a:t>
            </a:r>
            <a:endParaRPr b="1" i="0" sz="2800" u="sng" cap="none" strike="noStrik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Roboto"/>
              <a:buChar char="•"/>
            </a:pPr>
            <a:r>
              <a:rPr b="1" i="0" lang="en-US" sz="2800" u="sng" cap="none" strike="noStrike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After school for 1 hour</a:t>
            </a:r>
            <a:endParaRPr b="1" i="0" sz="2800" u="sng" cap="none" strike="noStrik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Roboto"/>
              <a:buChar char="•"/>
            </a:pPr>
            <a:r>
              <a:rPr b="0" i="0" lang="en-US" sz="28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Wear your PT Uniform</a:t>
            </a:r>
            <a:endParaRPr b="0" i="0" sz="2800" u="none" cap="none" strike="noStrik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Roboto"/>
              <a:buChar char="•"/>
            </a:pPr>
            <a:r>
              <a:rPr b="0" i="0" lang="en-US" sz="28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Meet in Colonel’s room (950)</a:t>
            </a:r>
            <a:endParaRPr b="0" i="0" sz="2800" u="none" cap="none" strike="noStrik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sng" cap="none" strike="noStrik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sng" cap="none" strike="noStrik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sng" cap="none" strike="noStrik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sng" cap="none" strike="noStrik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sng" cap="none" strike="noStrik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sng" cap="none" strike="noStrik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Contact C/ Agrafena Ritz</a:t>
            </a:r>
            <a:r>
              <a:rPr b="0" i="0" lang="en-US" sz="28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at (386) 344-9452 or </a:t>
            </a:r>
            <a:r>
              <a:rPr b="0" i="0" lang="en-US" sz="28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1816002482@students.ocps.net</a:t>
            </a:r>
            <a:r>
              <a:rPr b="0" i="0" lang="en-US" sz="28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if you can make it!</a:t>
            </a:r>
            <a:endParaRPr b="0" i="0" sz="2800" u="none" cap="none" strike="noStrik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86ece048e0_0_0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Athletic Clearance</a:t>
            </a:r>
            <a:endParaRPr b="1" sz="3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g286ece048e0_0_0"/>
          <p:cNvSpPr txBox="1"/>
          <p:nvPr>
            <p:ph idx="1" type="body"/>
          </p:nvPr>
        </p:nvSpPr>
        <p:spPr>
          <a:xfrm>
            <a:off x="-25" y="1725937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900">
                <a:latin typeface="Roboto"/>
                <a:ea typeface="Roboto"/>
                <a:cs typeface="Roboto"/>
                <a:sym typeface="Roboto"/>
              </a:rPr>
              <a:t>These Cadets below are missing the Athletic Clearance:</a:t>
            </a:r>
            <a:endParaRPr b="1" sz="2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Aguilar - Bravo	       Mezime - Delta		Saint Franc-Golf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Bermudez - Alpha	  Osoria - Charlie	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Ceballos - Charlie	  Palacios - Foxtrot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Damuth - Alpha		  Parboo - Alpha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DeSilva - Charlie		  Rosario - Delta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Doyle - Alpha			  Vazquez- Charlie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James- Golf              Almodovar-Charlie</a:t>
            </a:r>
            <a:endParaRPr sz="3000">
              <a:solidFill>
                <a:srgbClr val="FF000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Madera - Bravo </a:t>
            </a: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		 Saint Franc-Alpha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 u="sng">
                <a:solidFill>
                  <a:srgbClr val="1155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https://athleticclearance.fhsaahome.org/</a:t>
            </a:r>
            <a:r>
              <a:rPr b="1" lang="en-US" sz="380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1" sz="38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90017ae299_0_0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1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Cadet Forms</a:t>
            </a:r>
            <a:endParaRPr b="1" sz="4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g290017ae299_0_0"/>
          <p:cNvSpPr txBox="1"/>
          <p:nvPr>
            <p:ph idx="1" type="body"/>
          </p:nvPr>
        </p:nvSpPr>
        <p:spPr>
          <a:xfrm>
            <a:off x="1" y="1467000"/>
            <a:ext cx="125328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following cadets are missing their CONSENT FORM:</a:t>
            </a:r>
            <a:endParaRPr b="1" sz="38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g290017ae299_0_0"/>
          <p:cNvSpPr txBox="1"/>
          <p:nvPr/>
        </p:nvSpPr>
        <p:spPr>
          <a:xfrm>
            <a:off x="0" y="1869025"/>
            <a:ext cx="3180000" cy="50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Abrache, Hannah</a:t>
            </a:r>
            <a:endParaRPr b="0" i="0" sz="2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700">
                <a:solidFill>
                  <a:srgbClr val="FF0000"/>
                </a:solidFill>
              </a:rPr>
              <a:t>Coutray, Angelina</a:t>
            </a:r>
            <a:endParaRPr sz="27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Damuth, Dalton</a:t>
            </a:r>
            <a:endParaRPr b="0" i="0" sz="2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Doyle, Ryan</a:t>
            </a:r>
            <a:endParaRPr b="0" i="0" sz="2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Go, Connor</a:t>
            </a:r>
            <a:endParaRPr b="0" i="0" sz="2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Nicholas, Alejandro</a:t>
            </a:r>
            <a:endParaRPr b="0" i="0" sz="2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Osoria, Massyel</a:t>
            </a:r>
            <a:endParaRPr b="0" i="0" sz="2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700">
                <a:solidFill>
                  <a:srgbClr val="FF0000"/>
                </a:solidFill>
              </a:rPr>
              <a:t>Rodriguez, Analis</a:t>
            </a:r>
            <a:endParaRPr sz="2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700">
                <a:solidFill>
                  <a:srgbClr val="FF0000"/>
                </a:solidFill>
              </a:rPr>
              <a:t>Saint Franc, Rose</a:t>
            </a:r>
            <a:endParaRPr sz="2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700">
                <a:solidFill>
                  <a:srgbClr val="FF0000"/>
                </a:solidFill>
              </a:rPr>
              <a:t>Wilson, Stephen</a:t>
            </a:r>
            <a:endParaRPr sz="27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27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290017ae299_0_0"/>
          <p:cNvSpPr txBox="1"/>
          <p:nvPr/>
        </p:nvSpPr>
        <p:spPr>
          <a:xfrm>
            <a:off x="3398446" y="1592800"/>
            <a:ext cx="3323400" cy="23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290017ae299_0_0"/>
          <p:cNvSpPr txBox="1"/>
          <p:nvPr/>
        </p:nvSpPr>
        <p:spPr>
          <a:xfrm>
            <a:off x="6101200" y="6942925"/>
            <a:ext cx="45078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290017ae299_0_0"/>
          <p:cNvSpPr txBox="1"/>
          <p:nvPr/>
        </p:nvSpPr>
        <p:spPr>
          <a:xfrm>
            <a:off x="3857800" y="4342800"/>
            <a:ext cx="57975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you fill one out, </a:t>
            </a:r>
            <a:r>
              <a:rPr b="0" i="0" lang="en-US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hand it to </a:t>
            </a:r>
            <a:r>
              <a:rPr b="1" i="0" lang="en-US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SENIOR OR COLONEL!!</a:t>
            </a:r>
            <a:endParaRPr b="1" i="0" sz="30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d3e87431d5d1316_0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lang="en-US"/>
              <a:t>March with us and the American Legion to </a:t>
            </a:r>
            <a:r>
              <a:rPr lang="en-US"/>
              <a:t>raise awareness for the 22 veteran suicides per day.</a:t>
            </a:r>
            <a:endParaRPr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lang="en-US"/>
              <a:t>Where: Veterans Memorial Park</a:t>
            </a:r>
            <a:endParaRPr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lang="en-US"/>
              <a:t>When: 11 November at 0900 hours</a:t>
            </a:r>
            <a:endParaRPr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lang="en-US"/>
              <a:t>Uniform: Combination 5</a:t>
            </a:r>
            <a:endParaRPr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lang="en-US"/>
              <a:t>If you would like to be CIC, please contact C/Major Bernhard at +1(407) 408-6158. </a:t>
            </a:r>
            <a:endParaRPr/>
          </a:p>
        </p:txBody>
      </p:sp>
      <p:sp>
        <p:nvSpPr>
          <p:cNvPr id="202" name="Google Shape;202;g3d3e87431d5d1316_0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 22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d3e87431d5d1316_6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lang="en-US"/>
              <a:t>West Orange High School is hosting a meeting with the </a:t>
            </a:r>
            <a:r>
              <a:rPr lang="en-US"/>
              <a:t>Superintendent of OCPS on Wednesday, 8 November. If you would like to help with parking, please join us.</a:t>
            </a:r>
            <a:endParaRPr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lang="en-US"/>
              <a:t>When: Tomorrow at 1700 - 1900</a:t>
            </a:r>
            <a:endParaRPr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lang="en-US"/>
              <a:t>Uniform: Combination 5</a:t>
            </a:r>
            <a:endParaRPr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you would like to be CIC, please contact C/Major Bernhard at +1(407) 408-6158. </a:t>
            </a:r>
            <a:endParaRPr/>
          </a:p>
        </p:txBody>
      </p:sp>
      <p:sp>
        <p:nvSpPr>
          <p:cNvPr id="209" name="Google Shape;209;g3d3e87431d5d1316_6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WOHS Town Hall Meeting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97f8e8ed28_0_0"/>
          <p:cNvSpPr txBox="1"/>
          <p:nvPr>
            <p:ph idx="1" type="body"/>
          </p:nvPr>
        </p:nvSpPr>
        <p:spPr>
          <a:xfrm>
            <a:off x="192521" y="1695592"/>
            <a:ext cx="9708000" cy="51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2025" lIns="84150" spcFirstLastPara="1" rIns="84150" wrap="square" tIns="420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800">
                <a:solidFill>
                  <a:srgbClr val="0E101A"/>
                </a:solidFill>
              </a:rPr>
              <a:t>2024 AFB theme is cultural studies/around the world!!</a:t>
            </a:r>
            <a:endParaRPr sz="5500"/>
          </a:p>
        </p:txBody>
      </p:sp>
      <p:sp>
        <p:nvSpPr>
          <p:cNvPr id="216" name="Google Shape;216;g297f8e8ed28_0_0"/>
          <p:cNvSpPr txBox="1"/>
          <p:nvPr>
            <p:ph type="title"/>
          </p:nvPr>
        </p:nvSpPr>
        <p:spPr>
          <a:xfrm>
            <a:off x="1718019" y="252948"/>
            <a:ext cx="65469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025" lIns="84150" spcFirstLastPara="1" rIns="84150" wrap="square" tIns="420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00"/>
              <a:buFont typeface="Times New Roman"/>
              <a:buNone/>
            </a:pPr>
            <a:r>
              <a:rPr lang="en-US" sz="3600"/>
              <a:t>And the theme is…</a:t>
            </a:r>
            <a:endParaRPr sz="3600"/>
          </a:p>
        </p:txBody>
      </p:sp>
      <p:sp>
        <p:nvSpPr>
          <p:cNvPr id="217" name="Google Shape;217;g297f8e8ed28_0_0"/>
          <p:cNvSpPr txBox="1"/>
          <p:nvPr/>
        </p:nvSpPr>
        <p:spPr>
          <a:xfrm>
            <a:off x="0" y="0"/>
            <a:ext cx="2490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g297f8e8ed2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8816" y="3682471"/>
            <a:ext cx="2701625" cy="270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Cuevas, Diego A.</dc:creator>
</cp:coreProperties>
</file>