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7" r:id="rId7"/>
    <p:sldMasterId id="2147483691" r:id="rId8"/>
    <p:sldMasterId id="2147483706" r:id="rId9"/>
    <p:sldMasterId id="2147483718" r:id="rId10"/>
    <p:sldMasterId id="2147483731"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y="7589825" cx="10120300"/>
  <p:notesSz cx="6858000" cy="9296400"/>
  <p:embeddedFontLst>
    <p:embeddedFont>
      <p:font typeface="Roboto"/>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37" roundtripDataSignature="AMtx7mi29PE+cH3GgWtWLeeT9Kld+6Dj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B4EB910-E686-48FE-B1C1-7D81A84EBA34}">
  <a:tblStyle styleId="{DB4EB910-E686-48FE-B1C1-7D81A84EBA3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regular.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Master" Target="slideMasters/slideMaster7.xml"/><Relationship Id="rId33" Type="http://schemas.openxmlformats.org/officeDocument/2006/relationships/font" Target="fonts/Merriweather-regular.fntdata"/><Relationship Id="rId10" Type="http://schemas.openxmlformats.org/officeDocument/2006/relationships/slideMaster" Target="slideMasters/slideMaster6.xml"/><Relationship Id="rId32" Type="http://schemas.openxmlformats.org/officeDocument/2006/relationships/font" Target="fonts/Roboto-boldItalic.fntdata"/><Relationship Id="rId13" Type="http://schemas.openxmlformats.org/officeDocument/2006/relationships/slide" Target="slides/slide1.xml"/><Relationship Id="rId35" Type="http://schemas.openxmlformats.org/officeDocument/2006/relationships/font" Target="fonts/Merriweather-italic.fntdata"/><Relationship Id="rId12" Type="http://schemas.openxmlformats.org/officeDocument/2006/relationships/notesMaster" Target="notesMasters/notesMaster1.xml"/><Relationship Id="rId34" Type="http://schemas.openxmlformats.org/officeDocument/2006/relationships/font" Target="fonts/Merriweather-bold.fntdata"/><Relationship Id="rId15" Type="http://schemas.openxmlformats.org/officeDocument/2006/relationships/slide" Target="slides/slide3.xml"/><Relationship Id="rId37" Type="http://customschemas.google.com/relationships/presentationmetadata" Target="metadata"/><Relationship Id="rId14" Type="http://schemas.openxmlformats.org/officeDocument/2006/relationships/slide" Target="slides/slide2.xml"/><Relationship Id="rId36" Type="http://schemas.openxmlformats.org/officeDocument/2006/relationships/font" Target="fonts/Merriweather-boldItalic.fntdata"/><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4" name="Google Shape;584;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585" name="Google Shape;585;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f1d63d2817_1_963: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9" name="Google Shape;679;g1f1d63d2817_1_963: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80" name="Google Shape;680;g1f1d63d2817_1_963: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bf94f7105f_0_8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7" name="Google Shape;687;g2bf94f7105f_0_83: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bf94f7105f_0_166: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3" name="Google Shape;693;g2bf94f7105f_0_166: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c02cfddf82_0_21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2c02cfddf82_0_211: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07" name="Google Shape;707;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5" name="Google Shape;715;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16" name="Google Shape;716;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722" name="Google Shape;722;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9" name="Google Shape;599;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600" name="Google Shape;600;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13" name="Google Shape;613;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f29f108937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2" name="Google Shape;632;g1f29f108937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33" name="Google Shape;633;g1f29f108937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ed76f4e112_0_0:notes"/>
          <p:cNvSpPr/>
          <p:nvPr>
            <p:ph idx="2" type="sldImg"/>
          </p:nvPr>
        </p:nvSpPr>
        <p:spPr>
          <a:xfrm>
            <a:off x="1160821"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0" name="Google Shape;640;g1ed76f4e112_0_0:notes"/>
          <p:cNvSpPr txBox="1"/>
          <p:nvPr>
            <p:ph idx="1" type="body"/>
          </p:nvPr>
        </p:nvSpPr>
        <p:spPr>
          <a:xfrm>
            <a:off x="914920" y="4417382"/>
            <a:ext cx="5028300" cy="4183500"/>
          </a:xfrm>
          <a:prstGeom prst="rect">
            <a:avLst/>
          </a:prstGeom>
          <a:noFill/>
          <a:ln>
            <a:noFill/>
          </a:ln>
        </p:spPr>
        <p:txBody>
          <a:bodyPr anchorCtr="0" anchor="t" bIns="89900" lIns="89900" spcFirstLastPara="1" rIns="89900" wrap="square" tIns="89900">
            <a:noAutofit/>
          </a:bodyPr>
          <a:lstStyle/>
          <a:p>
            <a:pPr indent="0" lvl="0" marL="0" rtl="0" algn="l">
              <a:lnSpc>
                <a:spcPct val="100000"/>
              </a:lnSpc>
              <a:spcBef>
                <a:spcPts val="400"/>
              </a:spcBef>
              <a:spcAft>
                <a:spcPts val="0"/>
              </a:spcAft>
              <a:buSzPts val="1400"/>
              <a:buNone/>
            </a:pPr>
            <a:r>
              <a:t/>
            </a:r>
            <a:endParaRPr/>
          </a:p>
        </p:txBody>
      </p:sp>
      <p:sp>
        <p:nvSpPr>
          <p:cNvPr id="641" name="Google Shape;641;g1ed76f4e112_0_0:notes"/>
          <p:cNvSpPr txBox="1"/>
          <p:nvPr>
            <p:ph idx="12" type="sldNum"/>
          </p:nvPr>
        </p:nvSpPr>
        <p:spPr>
          <a:xfrm>
            <a:off x="3885681" y="8831580"/>
            <a:ext cx="2972400" cy="464700"/>
          </a:xfrm>
          <a:prstGeom prst="rect">
            <a:avLst/>
          </a:prstGeom>
          <a:noFill/>
          <a:ln>
            <a:noFill/>
          </a:ln>
        </p:spPr>
        <p:txBody>
          <a:bodyPr anchorCtr="0" anchor="b" bIns="43775" lIns="87575" spcFirstLastPara="1" rIns="87575" wrap="square" tIns="4377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bd298095bd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9" name="Google Shape;649;g2bd298095bd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c02cfddf82_0_6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c02cfddf82_0_63: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f216359a5e_0_76: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3" name="Google Shape;663;g1f216359a5e_0_7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664" name="Google Shape;664;g1f216359a5e_0_7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1f2cd162fee_0_121:notes"/>
          <p:cNvSpPr/>
          <p:nvPr>
            <p:ph idx="2" type="sldImg"/>
          </p:nvPr>
        </p:nvSpPr>
        <p:spPr>
          <a:xfrm>
            <a:off x="114317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3" name="Google Shape;673;g1f2cd162fee_0_121: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27" name="Shape 127"/>
        <p:cNvGrpSpPr/>
        <p:nvPr/>
      </p:nvGrpSpPr>
      <p:grpSpPr>
        <a:xfrm>
          <a:off x="0" y="0"/>
          <a:ext cx="0" cy="0"/>
          <a:chOff x="0" y="0"/>
          <a:chExt cx="0" cy="0"/>
        </a:xfrm>
      </p:grpSpPr>
      <p:sp>
        <p:nvSpPr>
          <p:cNvPr id="128" name="Google Shape;128;g2bcb4505f8d_0_12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9" name="Google Shape;129;g2bcb4505f8d_0_124"/>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0" name="Google Shape;130;g2bcb4505f8d_0_12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1" name="Google Shape;131;g2bcb4505f8d_0_12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32" name="Google Shape;132;g2bcb4505f8d_0_12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2bcb4505f8d_0_124"/>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4" name="Google Shape;134;g2bcb4505f8d_0_124"/>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5" name="Google Shape;135;g2bcb4505f8d_0_124"/>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6" name="Google Shape;136;g2bcb4505f8d_0_124"/>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7" name="Google Shape;137;g2bcb4505f8d_0_124"/>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8" name="Shape 138"/>
        <p:cNvGrpSpPr/>
        <p:nvPr/>
      </p:nvGrpSpPr>
      <p:grpSpPr>
        <a:xfrm>
          <a:off x="0" y="0"/>
          <a:ext cx="0" cy="0"/>
          <a:chOff x="0" y="0"/>
          <a:chExt cx="0" cy="0"/>
        </a:xfrm>
      </p:grpSpPr>
      <p:sp>
        <p:nvSpPr>
          <p:cNvPr id="139" name="Google Shape;139;g1f216359a5e_0_130"/>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40" name="Google Shape;140;g1f216359a5e_0_13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41" name="Google Shape;141;g1f216359a5e_0_13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42" name="Google Shape;142;g1f216359a5e_0_13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3" name="Google Shape;143;g1f216359a5e_0_130"/>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44" name="Google Shape;144;g1f216359a5e_0_130"/>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45" name="Google Shape;145;g1f216359a5e_0_130"/>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46" name="Google Shape;146;g1f216359a5e_0_130"/>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47" name="Google Shape;147;g1f216359a5e_0_130"/>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148" name="Google Shape;148;g1f216359a5e_0_130"/>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 name="Shape 149"/>
        <p:cNvGrpSpPr/>
        <p:nvPr/>
      </p:nvGrpSpPr>
      <p:grpSpPr>
        <a:xfrm>
          <a:off x="0" y="0"/>
          <a:ext cx="0" cy="0"/>
          <a:chOff x="0" y="0"/>
          <a:chExt cx="0" cy="0"/>
        </a:xfrm>
      </p:grpSpPr>
      <p:sp>
        <p:nvSpPr>
          <p:cNvPr id="150" name="Google Shape;150;g1f216359a5e_0_89"/>
          <p:cNvSpPr txBox="1"/>
          <p:nvPr>
            <p:ph type="ctrTitle"/>
          </p:nvPr>
        </p:nvSpPr>
        <p:spPr>
          <a:xfrm>
            <a:off x="344989" y="1098706"/>
            <a:ext cx="9430200" cy="30288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151" name="Google Shape;151;g1f216359a5e_0_89"/>
          <p:cNvSpPr txBox="1"/>
          <p:nvPr>
            <p:ph idx="1" type="subTitle"/>
          </p:nvPr>
        </p:nvSpPr>
        <p:spPr>
          <a:xfrm>
            <a:off x="344980" y="4182077"/>
            <a:ext cx="9430200" cy="11697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152" name="Google Shape;152;g1f216359a5e_0_89"/>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3" name="Shape 153"/>
        <p:cNvGrpSpPr/>
        <p:nvPr/>
      </p:nvGrpSpPr>
      <p:grpSpPr>
        <a:xfrm>
          <a:off x="0" y="0"/>
          <a:ext cx="0" cy="0"/>
          <a:chOff x="0" y="0"/>
          <a:chExt cx="0" cy="0"/>
        </a:xfrm>
      </p:grpSpPr>
      <p:sp>
        <p:nvSpPr>
          <p:cNvPr id="154" name="Google Shape;154;g1f216359a5e_0_93"/>
          <p:cNvSpPr txBox="1"/>
          <p:nvPr>
            <p:ph type="title"/>
          </p:nvPr>
        </p:nvSpPr>
        <p:spPr>
          <a:xfrm>
            <a:off x="344980" y="3173826"/>
            <a:ext cx="9430200" cy="1242300"/>
          </a:xfrm>
          <a:prstGeom prst="rect">
            <a:avLst/>
          </a:prstGeom>
          <a:noFill/>
          <a:ln>
            <a:noFill/>
          </a:ln>
        </p:spPr>
        <p:txBody>
          <a:bodyPr anchorCtr="0" anchor="ctr" bIns="112425" lIns="112425" spcFirstLastPara="1" rIns="112425" wrap="square" tIns="1124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155" name="Google Shape;155;g1f216359a5e_0_93"/>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6" name="Shape 156"/>
        <p:cNvGrpSpPr/>
        <p:nvPr/>
      </p:nvGrpSpPr>
      <p:grpSpPr>
        <a:xfrm>
          <a:off x="0" y="0"/>
          <a:ext cx="0" cy="0"/>
          <a:chOff x="0" y="0"/>
          <a:chExt cx="0" cy="0"/>
        </a:xfrm>
      </p:grpSpPr>
      <p:sp>
        <p:nvSpPr>
          <p:cNvPr id="157" name="Google Shape;157;g1f216359a5e_0_96"/>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58" name="Google Shape;158;g1f216359a5e_0_96"/>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59" name="Google Shape;159;g1f216359a5e_0_96"/>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0" name="Shape 160"/>
        <p:cNvGrpSpPr/>
        <p:nvPr/>
      </p:nvGrpSpPr>
      <p:grpSpPr>
        <a:xfrm>
          <a:off x="0" y="0"/>
          <a:ext cx="0" cy="0"/>
          <a:chOff x="0" y="0"/>
          <a:chExt cx="0" cy="0"/>
        </a:xfrm>
      </p:grpSpPr>
      <p:sp>
        <p:nvSpPr>
          <p:cNvPr id="161" name="Google Shape;161;g1f216359a5e_0_10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62" name="Google Shape;162;g1f216359a5e_0_100"/>
          <p:cNvSpPr txBox="1"/>
          <p:nvPr>
            <p:ph idx="1" type="body"/>
          </p:nvPr>
        </p:nvSpPr>
        <p:spPr>
          <a:xfrm>
            <a:off x="344980"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63" name="Google Shape;163;g1f216359a5e_0_100"/>
          <p:cNvSpPr txBox="1"/>
          <p:nvPr>
            <p:ph idx="2" type="body"/>
          </p:nvPr>
        </p:nvSpPr>
        <p:spPr>
          <a:xfrm>
            <a:off x="5348353" y="1700609"/>
            <a:ext cx="4427100" cy="5041200"/>
          </a:xfrm>
          <a:prstGeom prst="rect">
            <a:avLst/>
          </a:prstGeom>
          <a:noFill/>
          <a:ln>
            <a:noFill/>
          </a:ln>
        </p:spPr>
        <p:txBody>
          <a:bodyPr anchorCtr="0" anchor="t" bIns="112425" lIns="112425" spcFirstLastPara="1" rIns="112425" wrap="square" tIns="1124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64" name="Google Shape;164;g1f216359a5e_0_10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g1f216359a5e_0_10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67" name="Google Shape;167;g1f216359a5e_0_10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8" name="Shape 168"/>
        <p:cNvGrpSpPr/>
        <p:nvPr/>
      </p:nvGrpSpPr>
      <p:grpSpPr>
        <a:xfrm>
          <a:off x="0" y="0"/>
          <a:ext cx="0" cy="0"/>
          <a:chOff x="0" y="0"/>
          <a:chExt cx="0" cy="0"/>
        </a:xfrm>
      </p:grpSpPr>
      <p:sp>
        <p:nvSpPr>
          <p:cNvPr id="169" name="Google Shape;169;g1f216359a5e_0_108"/>
          <p:cNvSpPr txBox="1"/>
          <p:nvPr>
            <p:ph type="title"/>
          </p:nvPr>
        </p:nvSpPr>
        <p:spPr>
          <a:xfrm>
            <a:off x="344980" y="819852"/>
            <a:ext cx="3107700" cy="1115100"/>
          </a:xfrm>
          <a:prstGeom prst="rect">
            <a:avLst/>
          </a:prstGeom>
          <a:noFill/>
          <a:ln>
            <a:noFill/>
          </a:ln>
        </p:spPr>
        <p:txBody>
          <a:bodyPr anchorCtr="0" anchor="b" bIns="112425" lIns="112425" spcFirstLastPara="1" rIns="112425" wrap="square" tIns="112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70" name="Google Shape;170;g1f216359a5e_0_108"/>
          <p:cNvSpPr txBox="1"/>
          <p:nvPr>
            <p:ph idx="1" type="body"/>
          </p:nvPr>
        </p:nvSpPr>
        <p:spPr>
          <a:xfrm>
            <a:off x="344980" y="2050514"/>
            <a:ext cx="3107700" cy="4691700"/>
          </a:xfrm>
          <a:prstGeom prst="rect">
            <a:avLst/>
          </a:prstGeom>
          <a:noFill/>
          <a:ln>
            <a:noFill/>
          </a:ln>
        </p:spPr>
        <p:txBody>
          <a:bodyPr anchorCtr="0" anchor="t" bIns="112425" lIns="112425" spcFirstLastPara="1" rIns="112425" wrap="square" tIns="1124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171" name="Google Shape;171;g1f216359a5e_0_10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2" name="Shape 172"/>
        <p:cNvGrpSpPr/>
        <p:nvPr/>
      </p:nvGrpSpPr>
      <p:grpSpPr>
        <a:xfrm>
          <a:off x="0" y="0"/>
          <a:ext cx="0" cy="0"/>
          <a:chOff x="0" y="0"/>
          <a:chExt cx="0" cy="0"/>
        </a:xfrm>
      </p:grpSpPr>
      <p:sp>
        <p:nvSpPr>
          <p:cNvPr id="173" name="Google Shape;173;g1f216359a5e_0_112"/>
          <p:cNvSpPr txBox="1"/>
          <p:nvPr>
            <p:ph type="title"/>
          </p:nvPr>
        </p:nvSpPr>
        <p:spPr>
          <a:xfrm>
            <a:off x="542594" y="664248"/>
            <a:ext cx="7047600" cy="6036300"/>
          </a:xfrm>
          <a:prstGeom prst="rect">
            <a:avLst/>
          </a:prstGeom>
          <a:noFill/>
          <a:ln>
            <a:noFill/>
          </a:ln>
        </p:spPr>
        <p:txBody>
          <a:bodyPr anchorCtr="0" anchor="ctr" bIns="112425" lIns="112425" spcFirstLastPara="1" rIns="112425" wrap="square" tIns="112425">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5900"/>
              <a:buNone/>
              <a:defRPr sz="5900"/>
            </a:lvl2pPr>
            <a:lvl3pPr lvl="2" algn="l">
              <a:lnSpc>
                <a:spcPct val="100000"/>
              </a:lnSpc>
              <a:spcBef>
                <a:spcPts val="0"/>
              </a:spcBef>
              <a:spcAft>
                <a:spcPts val="0"/>
              </a:spcAft>
              <a:buSzPts val="5900"/>
              <a:buNone/>
              <a:defRPr sz="5900"/>
            </a:lvl3pPr>
            <a:lvl4pPr lvl="3" algn="l">
              <a:lnSpc>
                <a:spcPct val="100000"/>
              </a:lnSpc>
              <a:spcBef>
                <a:spcPts val="0"/>
              </a:spcBef>
              <a:spcAft>
                <a:spcPts val="0"/>
              </a:spcAft>
              <a:buSzPts val="5900"/>
              <a:buNone/>
              <a:defRPr sz="5900"/>
            </a:lvl4pPr>
            <a:lvl5pPr lvl="4" algn="l">
              <a:lnSpc>
                <a:spcPct val="100000"/>
              </a:lnSpc>
              <a:spcBef>
                <a:spcPts val="0"/>
              </a:spcBef>
              <a:spcAft>
                <a:spcPts val="0"/>
              </a:spcAft>
              <a:buSzPts val="5900"/>
              <a:buNone/>
              <a:defRPr sz="5900"/>
            </a:lvl5pPr>
            <a:lvl6pPr lvl="5" algn="l">
              <a:lnSpc>
                <a:spcPct val="100000"/>
              </a:lnSpc>
              <a:spcBef>
                <a:spcPts val="0"/>
              </a:spcBef>
              <a:spcAft>
                <a:spcPts val="0"/>
              </a:spcAft>
              <a:buSzPts val="5900"/>
              <a:buNone/>
              <a:defRPr sz="5900"/>
            </a:lvl6pPr>
            <a:lvl7pPr lvl="6" algn="l">
              <a:lnSpc>
                <a:spcPct val="100000"/>
              </a:lnSpc>
              <a:spcBef>
                <a:spcPts val="0"/>
              </a:spcBef>
              <a:spcAft>
                <a:spcPts val="0"/>
              </a:spcAft>
              <a:buSzPts val="5900"/>
              <a:buNone/>
              <a:defRPr sz="5900"/>
            </a:lvl7pPr>
            <a:lvl8pPr lvl="7" algn="l">
              <a:lnSpc>
                <a:spcPct val="100000"/>
              </a:lnSpc>
              <a:spcBef>
                <a:spcPts val="0"/>
              </a:spcBef>
              <a:spcAft>
                <a:spcPts val="0"/>
              </a:spcAft>
              <a:buSzPts val="5900"/>
              <a:buNone/>
              <a:defRPr sz="5900"/>
            </a:lvl8pPr>
            <a:lvl9pPr lvl="8" algn="l">
              <a:lnSpc>
                <a:spcPct val="100000"/>
              </a:lnSpc>
              <a:spcBef>
                <a:spcPts val="0"/>
              </a:spcBef>
              <a:spcAft>
                <a:spcPts val="0"/>
              </a:spcAft>
              <a:buSzPts val="5900"/>
              <a:buNone/>
              <a:defRPr sz="5900"/>
            </a:lvl9pPr>
          </a:lstStyle>
          <a:p/>
        </p:txBody>
      </p:sp>
      <p:sp>
        <p:nvSpPr>
          <p:cNvPr id="174" name="Google Shape;174;g1f216359a5e_0_112"/>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5" name="Shape 175"/>
        <p:cNvGrpSpPr/>
        <p:nvPr/>
      </p:nvGrpSpPr>
      <p:grpSpPr>
        <a:xfrm>
          <a:off x="0" y="0"/>
          <a:ext cx="0" cy="0"/>
          <a:chOff x="0" y="0"/>
          <a:chExt cx="0" cy="0"/>
        </a:xfrm>
      </p:grpSpPr>
      <p:sp>
        <p:nvSpPr>
          <p:cNvPr id="176" name="Google Shape;176;g1f216359a5e_0_115"/>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1f216359a5e_0_115"/>
          <p:cNvSpPr txBox="1"/>
          <p:nvPr>
            <p:ph type="title"/>
          </p:nvPr>
        </p:nvSpPr>
        <p:spPr>
          <a:xfrm>
            <a:off x="293847" y="1819691"/>
            <a:ext cx="4477200" cy="21873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8" name="Google Shape;178;g1f216359a5e_0_115"/>
          <p:cNvSpPr txBox="1"/>
          <p:nvPr>
            <p:ph idx="1" type="subTitle"/>
          </p:nvPr>
        </p:nvSpPr>
        <p:spPr>
          <a:xfrm>
            <a:off x="293847" y="4136259"/>
            <a:ext cx="4477200" cy="1822500"/>
          </a:xfrm>
          <a:prstGeom prst="rect">
            <a:avLst/>
          </a:prstGeom>
          <a:noFill/>
          <a:ln>
            <a:noFill/>
          </a:ln>
        </p:spPr>
        <p:txBody>
          <a:bodyPr anchorCtr="0" anchor="t" bIns="112425" lIns="112425" spcFirstLastPara="1" rIns="112425" wrap="square" tIns="112425">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179" name="Google Shape;179;g1f216359a5e_0_115"/>
          <p:cNvSpPr txBox="1"/>
          <p:nvPr>
            <p:ph idx="2" type="body"/>
          </p:nvPr>
        </p:nvSpPr>
        <p:spPr>
          <a:xfrm>
            <a:off x="5466888" y="1068456"/>
            <a:ext cx="4246800" cy="5452500"/>
          </a:xfrm>
          <a:prstGeom prst="rect">
            <a:avLst/>
          </a:prstGeom>
          <a:noFill/>
          <a:ln>
            <a:noFill/>
          </a:ln>
        </p:spPr>
        <p:txBody>
          <a:bodyPr anchorCtr="0" anchor="ctr" bIns="112425" lIns="112425" spcFirstLastPara="1" rIns="112425" wrap="square" tIns="1124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180" name="Google Shape;180;g1f216359a5e_0_11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1" name="Shape 181"/>
        <p:cNvGrpSpPr/>
        <p:nvPr/>
      </p:nvGrpSpPr>
      <p:grpSpPr>
        <a:xfrm>
          <a:off x="0" y="0"/>
          <a:ext cx="0" cy="0"/>
          <a:chOff x="0" y="0"/>
          <a:chExt cx="0" cy="0"/>
        </a:xfrm>
      </p:grpSpPr>
      <p:sp>
        <p:nvSpPr>
          <p:cNvPr id="182" name="Google Shape;182;g1f216359a5e_0_121"/>
          <p:cNvSpPr txBox="1"/>
          <p:nvPr>
            <p:ph idx="1" type="body"/>
          </p:nvPr>
        </p:nvSpPr>
        <p:spPr>
          <a:xfrm>
            <a:off x="344980" y="6242699"/>
            <a:ext cx="6639300" cy="892800"/>
          </a:xfrm>
          <a:prstGeom prst="rect">
            <a:avLst/>
          </a:prstGeom>
          <a:noFill/>
          <a:ln>
            <a:noFill/>
          </a:ln>
        </p:spPr>
        <p:txBody>
          <a:bodyPr anchorCtr="0" anchor="ctr" bIns="112425" lIns="112425" spcFirstLastPara="1" rIns="112425" wrap="square" tIns="112425">
            <a:normAutofit/>
          </a:bodyPr>
          <a:lstStyle>
            <a:lvl1pPr indent="-228600" lvl="0" marL="457200" algn="l">
              <a:lnSpc>
                <a:spcPct val="100000"/>
              </a:lnSpc>
              <a:spcBef>
                <a:spcPts val="0"/>
              </a:spcBef>
              <a:spcAft>
                <a:spcPts val="0"/>
              </a:spcAft>
              <a:buSzPts val="2200"/>
              <a:buNone/>
              <a:defRPr/>
            </a:lvl1pPr>
          </a:lstStyle>
          <a:p/>
        </p:txBody>
      </p:sp>
      <p:sp>
        <p:nvSpPr>
          <p:cNvPr id="183" name="Google Shape;183;g1f216359a5e_0_121"/>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4" name="Shape 184"/>
        <p:cNvGrpSpPr/>
        <p:nvPr/>
      </p:nvGrpSpPr>
      <p:grpSpPr>
        <a:xfrm>
          <a:off x="0" y="0"/>
          <a:ext cx="0" cy="0"/>
          <a:chOff x="0" y="0"/>
          <a:chExt cx="0" cy="0"/>
        </a:xfrm>
      </p:grpSpPr>
      <p:sp>
        <p:nvSpPr>
          <p:cNvPr id="185" name="Google Shape;185;g1f216359a5e_0_124"/>
          <p:cNvSpPr txBox="1"/>
          <p:nvPr>
            <p:ph hasCustomPrompt="1" type="title"/>
          </p:nvPr>
        </p:nvSpPr>
        <p:spPr>
          <a:xfrm>
            <a:off x="344980" y="1632214"/>
            <a:ext cx="9430200" cy="2897400"/>
          </a:xfrm>
          <a:prstGeom prst="rect">
            <a:avLst/>
          </a:prstGeom>
          <a:noFill/>
          <a:ln>
            <a:noFill/>
          </a:ln>
        </p:spPr>
        <p:txBody>
          <a:bodyPr anchorCtr="0" anchor="b" bIns="112425" lIns="112425" spcFirstLastPara="1" rIns="112425" wrap="square" tIns="112425">
            <a:normAutofit/>
          </a:bodyPr>
          <a:lstStyle>
            <a:lvl1pPr lvl="0" algn="ctr">
              <a:lnSpc>
                <a:spcPct val="100000"/>
              </a:lnSpc>
              <a:spcBef>
                <a:spcPts val="0"/>
              </a:spcBef>
              <a:spcAft>
                <a:spcPts val="0"/>
              </a:spcAft>
              <a:buSzPts val="14800"/>
              <a:buNone/>
              <a:defRPr sz="14800"/>
            </a:lvl1pPr>
            <a:lvl2pPr lvl="1" algn="ctr">
              <a:lnSpc>
                <a:spcPct val="100000"/>
              </a:lnSpc>
              <a:spcBef>
                <a:spcPts val="0"/>
              </a:spcBef>
              <a:spcAft>
                <a:spcPts val="0"/>
              </a:spcAft>
              <a:buSzPts val="14800"/>
              <a:buNone/>
              <a:defRPr sz="14800"/>
            </a:lvl2pPr>
            <a:lvl3pPr lvl="2" algn="ctr">
              <a:lnSpc>
                <a:spcPct val="100000"/>
              </a:lnSpc>
              <a:spcBef>
                <a:spcPts val="0"/>
              </a:spcBef>
              <a:spcAft>
                <a:spcPts val="0"/>
              </a:spcAft>
              <a:buSzPts val="14800"/>
              <a:buNone/>
              <a:defRPr sz="14800"/>
            </a:lvl3pPr>
            <a:lvl4pPr lvl="3" algn="ctr">
              <a:lnSpc>
                <a:spcPct val="100000"/>
              </a:lnSpc>
              <a:spcBef>
                <a:spcPts val="0"/>
              </a:spcBef>
              <a:spcAft>
                <a:spcPts val="0"/>
              </a:spcAft>
              <a:buSzPts val="14800"/>
              <a:buNone/>
              <a:defRPr sz="14800"/>
            </a:lvl4pPr>
            <a:lvl5pPr lvl="4" algn="ctr">
              <a:lnSpc>
                <a:spcPct val="100000"/>
              </a:lnSpc>
              <a:spcBef>
                <a:spcPts val="0"/>
              </a:spcBef>
              <a:spcAft>
                <a:spcPts val="0"/>
              </a:spcAft>
              <a:buSzPts val="14800"/>
              <a:buNone/>
              <a:defRPr sz="14800"/>
            </a:lvl5pPr>
            <a:lvl6pPr lvl="5" algn="ctr">
              <a:lnSpc>
                <a:spcPct val="100000"/>
              </a:lnSpc>
              <a:spcBef>
                <a:spcPts val="0"/>
              </a:spcBef>
              <a:spcAft>
                <a:spcPts val="0"/>
              </a:spcAft>
              <a:buSzPts val="14800"/>
              <a:buNone/>
              <a:defRPr sz="14800"/>
            </a:lvl6pPr>
            <a:lvl7pPr lvl="6" algn="ctr">
              <a:lnSpc>
                <a:spcPct val="100000"/>
              </a:lnSpc>
              <a:spcBef>
                <a:spcPts val="0"/>
              </a:spcBef>
              <a:spcAft>
                <a:spcPts val="0"/>
              </a:spcAft>
              <a:buSzPts val="14800"/>
              <a:buNone/>
              <a:defRPr sz="14800"/>
            </a:lvl7pPr>
            <a:lvl8pPr lvl="7" algn="ctr">
              <a:lnSpc>
                <a:spcPct val="100000"/>
              </a:lnSpc>
              <a:spcBef>
                <a:spcPts val="0"/>
              </a:spcBef>
              <a:spcAft>
                <a:spcPts val="0"/>
              </a:spcAft>
              <a:buSzPts val="14800"/>
              <a:buNone/>
              <a:defRPr sz="14800"/>
            </a:lvl8pPr>
            <a:lvl9pPr lvl="8" algn="ctr">
              <a:lnSpc>
                <a:spcPct val="100000"/>
              </a:lnSpc>
              <a:spcBef>
                <a:spcPts val="0"/>
              </a:spcBef>
              <a:spcAft>
                <a:spcPts val="0"/>
              </a:spcAft>
              <a:buSzPts val="14800"/>
              <a:buNone/>
              <a:defRPr sz="14800"/>
            </a:lvl9pPr>
          </a:lstStyle>
          <a:p>
            <a:r>
              <a:t>xx%</a:t>
            </a:r>
          </a:p>
        </p:txBody>
      </p:sp>
      <p:sp>
        <p:nvSpPr>
          <p:cNvPr id="186" name="Google Shape;186;g1f216359a5e_0_124"/>
          <p:cNvSpPr txBox="1"/>
          <p:nvPr>
            <p:ph idx="1" type="body"/>
          </p:nvPr>
        </p:nvSpPr>
        <p:spPr>
          <a:xfrm>
            <a:off x="344980" y="4651470"/>
            <a:ext cx="9430200" cy="1919400"/>
          </a:xfrm>
          <a:prstGeom prst="rect">
            <a:avLst/>
          </a:prstGeom>
          <a:noFill/>
          <a:ln>
            <a:noFill/>
          </a:ln>
        </p:spPr>
        <p:txBody>
          <a:bodyPr anchorCtr="0" anchor="t" bIns="112425" lIns="112425" spcFirstLastPara="1" rIns="112425" wrap="square" tIns="1124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187" name="Google Shape;187;g1f216359a5e_0_124"/>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8" name="Shape 188"/>
        <p:cNvGrpSpPr/>
        <p:nvPr/>
      </p:nvGrpSpPr>
      <p:grpSpPr>
        <a:xfrm>
          <a:off x="0" y="0"/>
          <a:ext cx="0" cy="0"/>
          <a:chOff x="0" y="0"/>
          <a:chExt cx="0" cy="0"/>
        </a:xfrm>
      </p:grpSpPr>
      <p:sp>
        <p:nvSpPr>
          <p:cNvPr id="189" name="Google Shape;189;g1f216359a5e_0_128"/>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94" name="Shape 194"/>
        <p:cNvGrpSpPr/>
        <p:nvPr/>
      </p:nvGrpSpPr>
      <p:grpSpPr>
        <a:xfrm>
          <a:off x="0" y="0"/>
          <a:ext cx="0" cy="0"/>
          <a:chOff x="0" y="0"/>
          <a:chExt cx="0" cy="0"/>
        </a:xfrm>
      </p:grpSpPr>
      <p:sp>
        <p:nvSpPr>
          <p:cNvPr id="195" name="Google Shape;195;g2b6d8543fd4_0_96"/>
          <p:cNvSpPr txBox="1"/>
          <p:nvPr>
            <p:ph type="title"/>
          </p:nvPr>
        </p:nvSpPr>
        <p:spPr>
          <a:xfrm>
            <a:off x="695772" y="404090"/>
            <a:ext cx="8728800" cy="14670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6" name="Google Shape;196;g2b6d8543fd4_0_96"/>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97" name="Google Shape;197;g2b6d8543fd4_0_96"/>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98" name="Google Shape;198;g2b6d8543fd4_0_96"/>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199" name="Google Shape;199;g2b6d8543fd4_0_96"/>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0" name="Google Shape;200;g2b6d8543fd4_0_96"/>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201" name="Google Shape;201;g2b6d8543fd4_0_96"/>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202" name="Google Shape;202;g2b6d8543fd4_0_96"/>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203" name="Google Shape;203;g2b6d8543fd4_0_96"/>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4" name="Shape 204"/>
        <p:cNvGrpSpPr/>
        <p:nvPr/>
      </p:nvGrpSpPr>
      <p:grpSpPr>
        <a:xfrm>
          <a:off x="0" y="0"/>
          <a:ext cx="0" cy="0"/>
          <a:chOff x="0" y="0"/>
          <a:chExt cx="0" cy="0"/>
        </a:xfrm>
      </p:grpSpPr>
      <p:sp>
        <p:nvSpPr>
          <p:cNvPr id="205" name="Google Shape;205;g2b6d8543fd4_0_85"/>
          <p:cNvSpPr txBox="1"/>
          <p:nvPr>
            <p:ph idx="1" type="body"/>
          </p:nvPr>
        </p:nvSpPr>
        <p:spPr>
          <a:xfrm>
            <a:off x="695772" y="2020443"/>
            <a:ext cx="8728800" cy="4815600"/>
          </a:xfrm>
          <a:prstGeom prst="rect">
            <a:avLst/>
          </a:prstGeom>
          <a:noFill/>
          <a:ln>
            <a:noFill/>
          </a:ln>
        </p:spPr>
        <p:txBody>
          <a:bodyPr anchorCtr="0" anchor="t" bIns="47400" lIns="94850" spcFirstLastPara="1" rIns="94850" wrap="square" tIns="474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06" name="Google Shape;206;g2b6d8543fd4_0_85"/>
          <p:cNvSpPr txBox="1"/>
          <p:nvPr>
            <p:ph idx="10" type="dt"/>
          </p:nvPr>
        </p:nvSpPr>
        <p:spPr>
          <a:xfrm>
            <a:off x="695772" y="7034657"/>
            <a:ext cx="2277000" cy="404100"/>
          </a:xfrm>
          <a:prstGeom prst="rect">
            <a:avLst/>
          </a:prstGeom>
          <a:noFill/>
          <a:ln>
            <a:noFill/>
          </a:ln>
        </p:spPr>
        <p:txBody>
          <a:bodyPr anchorCtr="0" anchor="ctr" bIns="47400" lIns="94850" spcFirstLastPara="1" rIns="94850" wrap="square" tIns="47400">
            <a:noAutofit/>
          </a:bodyPr>
          <a:lstStyle>
            <a:lvl1pPr lvl="0"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07" name="Google Shape;207;g2b6d8543fd4_0_85"/>
          <p:cNvSpPr txBox="1"/>
          <p:nvPr>
            <p:ph idx="11" type="ftr"/>
          </p:nvPr>
        </p:nvSpPr>
        <p:spPr>
          <a:xfrm>
            <a:off x="3352354" y="7034657"/>
            <a:ext cx="3415500" cy="404100"/>
          </a:xfrm>
          <a:prstGeom prst="rect">
            <a:avLst/>
          </a:prstGeom>
          <a:noFill/>
          <a:ln>
            <a:noFill/>
          </a:ln>
        </p:spPr>
        <p:txBody>
          <a:bodyPr anchorCtr="0" anchor="ctr" bIns="47400" lIns="94850" spcFirstLastPara="1" rIns="94850" wrap="square" tIns="47400">
            <a:noAutofit/>
          </a:bodyPr>
          <a:lstStyle>
            <a:lvl1pPr lvl="0" marR="0" rtl="0" algn="ctr">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700" u="none" cap="none" strike="noStrike">
                <a:solidFill>
                  <a:srgbClr val="000000"/>
                </a:solidFill>
                <a:latin typeface="Arial"/>
                <a:ea typeface="Arial"/>
                <a:cs typeface="Arial"/>
                <a:sym typeface="Arial"/>
              </a:defRPr>
            </a:lvl9pPr>
          </a:lstStyle>
          <a:p/>
        </p:txBody>
      </p:sp>
      <p:sp>
        <p:nvSpPr>
          <p:cNvPr id="208" name="Google Shape;208;g2b6d8543fd4_0_85"/>
          <p:cNvSpPr txBox="1"/>
          <p:nvPr>
            <p:ph idx="12" type="sldNum"/>
          </p:nvPr>
        </p:nvSpPr>
        <p:spPr>
          <a:xfrm>
            <a:off x="7147471" y="7034657"/>
            <a:ext cx="2277000" cy="404100"/>
          </a:xfrm>
          <a:prstGeom prst="rect">
            <a:avLst/>
          </a:prstGeom>
          <a:noFill/>
          <a:ln>
            <a:noFill/>
          </a:ln>
        </p:spPr>
        <p:txBody>
          <a:bodyPr anchorCtr="0" anchor="ctr" bIns="47400" lIns="94850" spcFirstLastPara="1" rIns="94850" wrap="square" tIns="474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9" name="Google Shape;209;g2b6d8543fd4_0_85"/>
          <p:cNvPicPr preferRelativeResize="0"/>
          <p:nvPr/>
        </p:nvPicPr>
        <p:blipFill rotWithShape="1">
          <a:blip r:embed="rId2">
            <a:alphaModFix/>
          </a:blip>
          <a:srcRect b="0" l="0" r="0" t="0"/>
          <a:stretch/>
        </p:blipFill>
        <p:spPr>
          <a:xfrm>
            <a:off x="177063" y="301868"/>
            <a:ext cx="586264" cy="539026"/>
          </a:xfrm>
          <a:prstGeom prst="rect">
            <a:avLst/>
          </a:prstGeom>
          <a:noFill/>
          <a:ln>
            <a:noFill/>
          </a:ln>
        </p:spPr>
      </p:pic>
      <p:pic>
        <p:nvPicPr>
          <p:cNvPr id="210" name="Google Shape;210;g2b6d8543fd4_0_85"/>
          <p:cNvPicPr preferRelativeResize="0"/>
          <p:nvPr/>
        </p:nvPicPr>
        <p:blipFill rotWithShape="1">
          <a:blip r:embed="rId3">
            <a:alphaModFix/>
          </a:blip>
          <a:srcRect b="0" l="0" r="0" t="0"/>
          <a:stretch/>
        </p:blipFill>
        <p:spPr>
          <a:xfrm>
            <a:off x="8711932" y="62344"/>
            <a:ext cx="643995" cy="633049"/>
          </a:xfrm>
          <a:prstGeom prst="rect">
            <a:avLst/>
          </a:prstGeom>
          <a:noFill/>
          <a:ln>
            <a:noFill/>
          </a:ln>
        </p:spPr>
      </p:pic>
      <p:pic>
        <p:nvPicPr>
          <p:cNvPr id="211" name="Google Shape;211;g2b6d8543fd4_0_85"/>
          <p:cNvPicPr preferRelativeResize="0"/>
          <p:nvPr/>
        </p:nvPicPr>
        <p:blipFill rotWithShape="1">
          <a:blip r:embed="rId4">
            <a:alphaModFix/>
          </a:blip>
          <a:srcRect b="0" l="0" r="0" t="0"/>
          <a:stretch/>
        </p:blipFill>
        <p:spPr>
          <a:xfrm>
            <a:off x="8296915" y="349350"/>
            <a:ext cx="624718" cy="633048"/>
          </a:xfrm>
          <a:prstGeom prst="rect">
            <a:avLst/>
          </a:prstGeom>
          <a:noFill/>
          <a:ln>
            <a:noFill/>
          </a:ln>
        </p:spPr>
      </p:pic>
      <p:cxnSp>
        <p:nvCxnSpPr>
          <p:cNvPr id="212" name="Google Shape;212;g2b6d8543fd4_0_8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13" name="Google Shape;213;g2b6d8543fd4_0_85"/>
          <p:cNvPicPr preferRelativeResize="0"/>
          <p:nvPr/>
        </p:nvPicPr>
        <p:blipFill rotWithShape="1">
          <a:blip r:embed="rId5">
            <a:alphaModFix/>
          </a:blip>
          <a:srcRect b="0" l="0" r="0" t="0"/>
          <a:stretch/>
        </p:blipFill>
        <p:spPr>
          <a:xfrm>
            <a:off x="-1" y="6938962"/>
            <a:ext cx="5693279" cy="23040"/>
          </a:xfrm>
          <a:prstGeom prst="rect">
            <a:avLst/>
          </a:prstGeom>
          <a:noFill/>
          <a:ln>
            <a:noFill/>
          </a:ln>
        </p:spPr>
      </p:pic>
      <p:sp>
        <p:nvSpPr>
          <p:cNvPr id="214" name="Google Shape;214;g2b6d8543fd4_0_85"/>
          <p:cNvSpPr txBox="1"/>
          <p:nvPr>
            <p:ph type="title"/>
          </p:nvPr>
        </p:nvSpPr>
        <p:spPr>
          <a:xfrm>
            <a:off x="695772" y="374073"/>
            <a:ext cx="8728800" cy="1036200"/>
          </a:xfrm>
          <a:prstGeom prst="rect">
            <a:avLst/>
          </a:prstGeom>
          <a:noFill/>
          <a:ln>
            <a:noFill/>
          </a:ln>
        </p:spPr>
        <p:txBody>
          <a:bodyPr anchorCtr="0" anchor="ctr" bIns="47400" lIns="94850" spcFirstLastPara="1" rIns="94850" wrap="square" tIns="47400">
            <a:normAutofit/>
          </a:bodyPr>
          <a:lstStyle>
            <a:lvl1pPr lvl="0" algn="ctr">
              <a:lnSpc>
                <a:spcPct val="90000"/>
              </a:lnSpc>
              <a:spcBef>
                <a:spcPts val="0"/>
              </a:spcBef>
              <a:spcAft>
                <a:spcPts val="0"/>
              </a:spcAft>
              <a:buClr>
                <a:srgbClr val="002060"/>
              </a:buClr>
              <a:buSzPts val="3700"/>
              <a:buFont typeface="Times New Roman"/>
              <a:buNone/>
              <a:defRPr b="1" sz="37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5" name="Shape 215"/>
        <p:cNvGrpSpPr/>
        <p:nvPr/>
      </p:nvGrpSpPr>
      <p:grpSpPr>
        <a:xfrm>
          <a:off x="0" y="0"/>
          <a:ext cx="0" cy="0"/>
          <a:chOff x="0" y="0"/>
          <a:chExt cx="0" cy="0"/>
        </a:xfrm>
      </p:grpSpPr>
      <p:sp>
        <p:nvSpPr>
          <p:cNvPr id="216" name="Google Shape;216;g2b6d8543fd4_0_107"/>
          <p:cNvSpPr txBox="1"/>
          <p:nvPr>
            <p:ph type="ctrTitle"/>
          </p:nvPr>
        </p:nvSpPr>
        <p:spPr>
          <a:xfrm>
            <a:off x="344989" y="1098706"/>
            <a:ext cx="9430200" cy="30288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217" name="Google Shape;217;g2b6d8543fd4_0_107"/>
          <p:cNvSpPr txBox="1"/>
          <p:nvPr>
            <p:ph idx="1" type="subTitle"/>
          </p:nvPr>
        </p:nvSpPr>
        <p:spPr>
          <a:xfrm>
            <a:off x="344980" y="4182077"/>
            <a:ext cx="9430200" cy="11697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3400"/>
              <a:buNone/>
              <a:defRPr sz="3400"/>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218" name="Google Shape;218;g2b6d8543fd4_0_107"/>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9" name="Shape 219"/>
        <p:cNvGrpSpPr/>
        <p:nvPr/>
      </p:nvGrpSpPr>
      <p:grpSpPr>
        <a:xfrm>
          <a:off x="0" y="0"/>
          <a:ext cx="0" cy="0"/>
          <a:chOff x="0" y="0"/>
          <a:chExt cx="0" cy="0"/>
        </a:xfrm>
      </p:grpSpPr>
      <p:sp>
        <p:nvSpPr>
          <p:cNvPr id="220" name="Google Shape;220;g2b6d8543fd4_0_111"/>
          <p:cNvSpPr txBox="1"/>
          <p:nvPr>
            <p:ph type="title"/>
          </p:nvPr>
        </p:nvSpPr>
        <p:spPr>
          <a:xfrm>
            <a:off x="344980" y="3173826"/>
            <a:ext cx="9430200" cy="1242300"/>
          </a:xfrm>
          <a:prstGeom prst="rect">
            <a:avLst/>
          </a:prstGeom>
          <a:noFill/>
          <a:ln>
            <a:noFill/>
          </a:ln>
        </p:spPr>
        <p:txBody>
          <a:bodyPr anchorCtr="0" anchor="ctr" bIns="114525" lIns="114525" spcFirstLastPara="1" rIns="114525" wrap="square" tIns="114525">
            <a:norm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221" name="Google Shape;221;g2b6d8543fd4_0_11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2" name="Shape 222"/>
        <p:cNvGrpSpPr/>
        <p:nvPr/>
      </p:nvGrpSpPr>
      <p:grpSpPr>
        <a:xfrm>
          <a:off x="0" y="0"/>
          <a:ext cx="0" cy="0"/>
          <a:chOff x="0" y="0"/>
          <a:chExt cx="0" cy="0"/>
        </a:xfrm>
      </p:grpSpPr>
      <p:sp>
        <p:nvSpPr>
          <p:cNvPr id="223" name="Google Shape;223;g2b6d8543fd4_0_114"/>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24" name="Google Shape;224;g2b6d8543fd4_0_114"/>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25" name="Google Shape;225;g2b6d8543fd4_0_114"/>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6" name="Shape 226"/>
        <p:cNvGrpSpPr/>
        <p:nvPr/>
      </p:nvGrpSpPr>
      <p:grpSpPr>
        <a:xfrm>
          <a:off x="0" y="0"/>
          <a:ext cx="0" cy="0"/>
          <a:chOff x="0" y="0"/>
          <a:chExt cx="0" cy="0"/>
        </a:xfrm>
      </p:grpSpPr>
      <p:sp>
        <p:nvSpPr>
          <p:cNvPr id="227" name="Google Shape;227;g2b6d8543fd4_0_118"/>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28" name="Google Shape;228;g2b6d8543fd4_0_118"/>
          <p:cNvSpPr txBox="1"/>
          <p:nvPr>
            <p:ph idx="1" type="body"/>
          </p:nvPr>
        </p:nvSpPr>
        <p:spPr>
          <a:xfrm>
            <a:off x="344980"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29" name="Google Shape;229;g2b6d8543fd4_0_118"/>
          <p:cNvSpPr txBox="1"/>
          <p:nvPr>
            <p:ph idx="2" type="body"/>
          </p:nvPr>
        </p:nvSpPr>
        <p:spPr>
          <a:xfrm>
            <a:off x="5348353" y="1700609"/>
            <a:ext cx="4427100" cy="5041200"/>
          </a:xfrm>
          <a:prstGeom prst="rect">
            <a:avLst/>
          </a:prstGeom>
          <a:noFill/>
          <a:ln>
            <a:noFill/>
          </a:ln>
        </p:spPr>
        <p:txBody>
          <a:bodyPr anchorCtr="0" anchor="t" bIns="114525" lIns="114525" spcFirstLastPara="1" rIns="114525" wrap="square" tIns="114525">
            <a:normAutofit/>
          </a:bodyPr>
          <a:lstStyle>
            <a:lvl1pPr indent="-336550" lvl="0" marL="457200" algn="l">
              <a:lnSpc>
                <a:spcPct val="115000"/>
              </a:lnSpc>
              <a:spcBef>
                <a:spcPts val="0"/>
              </a:spcBef>
              <a:spcAft>
                <a:spcPts val="0"/>
              </a:spcAft>
              <a:buSzPts val="1700"/>
              <a:buChar char="●"/>
              <a:defRPr sz="17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30" name="Google Shape;230;g2b6d8543fd4_0_118"/>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1" name="Shape 231"/>
        <p:cNvGrpSpPr/>
        <p:nvPr/>
      </p:nvGrpSpPr>
      <p:grpSpPr>
        <a:xfrm>
          <a:off x="0" y="0"/>
          <a:ext cx="0" cy="0"/>
          <a:chOff x="0" y="0"/>
          <a:chExt cx="0" cy="0"/>
        </a:xfrm>
      </p:grpSpPr>
      <p:sp>
        <p:nvSpPr>
          <p:cNvPr id="232" name="Google Shape;232;g2b6d8543fd4_0_123"/>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233" name="Google Shape;233;g2b6d8543fd4_0_12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4" name="Shape 234"/>
        <p:cNvGrpSpPr/>
        <p:nvPr/>
      </p:nvGrpSpPr>
      <p:grpSpPr>
        <a:xfrm>
          <a:off x="0" y="0"/>
          <a:ext cx="0" cy="0"/>
          <a:chOff x="0" y="0"/>
          <a:chExt cx="0" cy="0"/>
        </a:xfrm>
      </p:grpSpPr>
      <p:sp>
        <p:nvSpPr>
          <p:cNvPr id="235" name="Google Shape;235;g2b6d8543fd4_0_126"/>
          <p:cNvSpPr txBox="1"/>
          <p:nvPr>
            <p:ph type="title"/>
          </p:nvPr>
        </p:nvSpPr>
        <p:spPr>
          <a:xfrm>
            <a:off x="344980" y="819852"/>
            <a:ext cx="3107700" cy="1115100"/>
          </a:xfrm>
          <a:prstGeom prst="rect">
            <a:avLst/>
          </a:prstGeom>
          <a:noFill/>
          <a:ln>
            <a:noFill/>
          </a:ln>
        </p:spPr>
        <p:txBody>
          <a:bodyPr anchorCtr="0" anchor="b" bIns="114525" lIns="114525" spcFirstLastPara="1" rIns="114525" wrap="square" tIns="114525">
            <a:normAutofit/>
          </a:bodyPr>
          <a:lstStyle>
            <a:lvl1pPr lvl="0" algn="l">
              <a:lnSpc>
                <a:spcPct val="100000"/>
              </a:lnSpc>
              <a:spcBef>
                <a:spcPts val="0"/>
              </a:spcBef>
              <a:spcAft>
                <a:spcPts val="0"/>
              </a:spcAft>
              <a:buSzPts val="3100"/>
              <a:buNone/>
              <a:defRPr sz="3100"/>
            </a:lvl1pPr>
            <a:lvl2pPr lvl="1" algn="l">
              <a:lnSpc>
                <a:spcPct val="100000"/>
              </a:lnSpc>
              <a:spcBef>
                <a:spcPts val="0"/>
              </a:spcBef>
              <a:spcAft>
                <a:spcPts val="0"/>
              </a:spcAft>
              <a:buSzPts val="3100"/>
              <a:buNone/>
              <a:defRPr sz="3100"/>
            </a:lvl2pPr>
            <a:lvl3pPr lvl="2" algn="l">
              <a:lnSpc>
                <a:spcPct val="100000"/>
              </a:lnSpc>
              <a:spcBef>
                <a:spcPts val="0"/>
              </a:spcBef>
              <a:spcAft>
                <a:spcPts val="0"/>
              </a:spcAft>
              <a:buSzPts val="3100"/>
              <a:buNone/>
              <a:defRPr sz="3100"/>
            </a:lvl3pPr>
            <a:lvl4pPr lvl="3" algn="l">
              <a:lnSpc>
                <a:spcPct val="100000"/>
              </a:lnSpc>
              <a:spcBef>
                <a:spcPts val="0"/>
              </a:spcBef>
              <a:spcAft>
                <a:spcPts val="0"/>
              </a:spcAft>
              <a:buSzPts val="3100"/>
              <a:buNone/>
              <a:defRPr sz="3100"/>
            </a:lvl4pPr>
            <a:lvl5pPr lvl="4" algn="l">
              <a:lnSpc>
                <a:spcPct val="100000"/>
              </a:lnSpc>
              <a:spcBef>
                <a:spcPts val="0"/>
              </a:spcBef>
              <a:spcAft>
                <a:spcPts val="0"/>
              </a:spcAft>
              <a:buSzPts val="3100"/>
              <a:buNone/>
              <a:defRPr sz="3100"/>
            </a:lvl5pPr>
            <a:lvl6pPr lvl="5" algn="l">
              <a:lnSpc>
                <a:spcPct val="100000"/>
              </a:lnSpc>
              <a:spcBef>
                <a:spcPts val="0"/>
              </a:spcBef>
              <a:spcAft>
                <a:spcPts val="0"/>
              </a:spcAft>
              <a:buSzPts val="3100"/>
              <a:buNone/>
              <a:defRPr sz="3100"/>
            </a:lvl6pPr>
            <a:lvl7pPr lvl="6" algn="l">
              <a:lnSpc>
                <a:spcPct val="100000"/>
              </a:lnSpc>
              <a:spcBef>
                <a:spcPts val="0"/>
              </a:spcBef>
              <a:spcAft>
                <a:spcPts val="0"/>
              </a:spcAft>
              <a:buSzPts val="3100"/>
              <a:buNone/>
              <a:defRPr sz="3100"/>
            </a:lvl7pPr>
            <a:lvl8pPr lvl="7" algn="l">
              <a:lnSpc>
                <a:spcPct val="100000"/>
              </a:lnSpc>
              <a:spcBef>
                <a:spcPts val="0"/>
              </a:spcBef>
              <a:spcAft>
                <a:spcPts val="0"/>
              </a:spcAft>
              <a:buSzPts val="3100"/>
              <a:buNone/>
              <a:defRPr sz="3100"/>
            </a:lvl8pPr>
            <a:lvl9pPr lvl="8" algn="l">
              <a:lnSpc>
                <a:spcPct val="100000"/>
              </a:lnSpc>
              <a:spcBef>
                <a:spcPts val="0"/>
              </a:spcBef>
              <a:spcAft>
                <a:spcPts val="0"/>
              </a:spcAft>
              <a:buSzPts val="3100"/>
              <a:buNone/>
              <a:defRPr sz="3100"/>
            </a:lvl9pPr>
          </a:lstStyle>
          <a:p/>
        </p:txBody>
      </p:sp>
      <p:sp>
        <p:nvSpPr>
          <p:cNvPr id="236" name="Google Shape;236;g2b6d8543fd4_0_126"/>
          <p:cNvSpPr txBox="1"/>
          <p:nvPr>
            <p:ph idx="1" type="body"/>
          </p:nvPr>
        </p:nvSpPr>
        <p:spPr>
          <a:xfrm>
            <a:off x="344980" y="2050514"/>
            <a:ext cx="3107700" cy="4691700"/>
          </a:xfrm>
          <a:prstGeom prst="rect">
            <a:avLst/>
          </a:prstGeom>
          <a:noFill/>
          <a:ln>
            <a:noFill/>
          </a:ln>
        </p:spPr>
        <p:txBody>
          <a:bodyPr anchorCtr="0" anchor="t" bIns="114525" lIns="114525" spcFirstLastPara="1" rIns="114525" wrap="square" tIns="114525">
            <a:norm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0"/>
              </a:spcBef>
              <a:spcAft>
                <a:spcPts val="0"/>
              </a:spcAft>
              <a:buSzPts val="1500"/>
              <a:buChar char="○"/>
              <a:defRPr sz="1500"/>
            </a:lvl2pPr>
            <a:lvl3pPr indent="-323850" lvl="2" marL="1371600" algn="l">
              <a:lnSpc>
                <a:spcPct val="115000"/>
              </a:lnSpc>
              <a:spcBef>
                <a:spcPts val="0"/>
              </a:spcBef>
              <a:spcAft>
                <a:spcPts val="0"/>
              </a:spcAft>
              <a:buSzPts val="1500"/>
              <a:buChar char="■"/>
              <a:defRPr sz="1500"/>
            </a:lvl3pPr>
            <a:lvl4pPr indent="-323850" lvl="3" marL="1828800" algn="l">
              <a:lnSpc>
                <a:spcPct val="115000"/>
              </a:lnSpc>
              <a:spcBef>
                <a:spcPts val="0"/>
              </a:spcBef>
              <a:spcAft>
                <a:spcPts val="0"/>
              </a:spcAft>
              <a:buSzPts val="1500"/>
              <a:buChar char="●"/>
              <a:defRPr sz="1500"/>
            </a:lvl4pPr>
            <a:lvl5pPr indent="-323850" lvl="4" marL="2286000" algn="l">
              <a:lnSpc>
                <a:spcPct val="115000"/>
              </a:lnSpc>
              <a:spcBef>
                <a:spcPts val="0"/>
              </a:spcBef>
              <a:spcAft>
                <a:spcPts val="0"/>
              </a:spcAft>
              <a:buSzPts val="1500"/>
              <a:buChar char="○"/>
              <a:defRPr sz="1500"/>
            </a:lvl5pPr>
            <a:lvl6pPr indent="-323850" lvl="5" marL="2743200" algn="l">
              <a:lnSpc>
                <a:spcPct val="115000"/>
              </a:lnSpc>
              <a:spcBef>
                <a:spcPts val="0"/>
              </a:spcBef>
              <a:spcAft>
                <a:spcPts val="0"/>
              </a:spcAft>
              <a:buSzPts val="1500"/>
              <a:buChar char="■"/>
              <a:defRPr sz="1500"/>
            </a:lvl6pPr>
            <a:lvl7pPr indent="-323850" lvl="6" marL="3200400" algn="l">
              <a:lnSpc>
                <a:spcPct val="115000"/>
              </a:lnSpc>
              <a:spcBef>
                <a:spcPts val="0"/>
              </a:spcBef>
              <a:spcAft>
                <a:spcPts val="0"/>
              </a:spcAft>
              <a:buSzPts val="1500"/>
              <a:buChar char="●"/>
              <a:defRPr sz="1500"/>
            </a:lvl7pPr>
            <a:lvl8pPr indent="-323850" lvl="7" marL="3657600" algn="l">
              <a:lnSpc>
                <a:spcPct val="115000"/>
              </a:lnSpc>
              <a:spcBef>
                <a:spcPts val="0"/>
              </a:spcBef>
              <a:spcAft>
                <a:spcPts val="0"/>
              </a:spcAft>
              <a:buSzPts val="1500"/>
              <a:buChar char="○"/>
              <a:defRPr sz="1500"/>
            </a:lvl8pPr>
            <a:lvl9pPr indent="-323850" lvl="8" marL="4114800" algn="l">
              <a:lnSpc>
                <a:spcPct val="115000"/>
              </a:lnSpc>
              <a:spcBef>
                <a:spcPts val="0"/>
              </a:spcBef>
              <a:spcAft>
                <a:spcPts val="0"/>
              </a:spcAft>
              <a:buSzPts val="1500"/>
              <a:buChar char="■"/>
              <a:defRPr sz="1500"/>
            </a:lvl9pPr>
          </a:lstStyle>
          <a:p/>
        </p:txBody>
      </p:sp>
      <p:sp>
        <p:nvSpPr>
          <p:cNvPr id="237" name="Google Shape;237;g2b6d8543fd4_0_12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8" name="Shape 238"/>
        <p:cNvGrpSpPr/>
        <p:nvPr/>
      </p:nvGrpSpPr>
      <p:grpSpPr>
        <a:xfrm>
          <a:off x="0" y="0"/>
          <a:ext cx="0" cy="0"/>
          <a:chOff x="0" y="0"/>
          <a:chExt cx="0" cy="0"/>
        </a:xfrm>
      </p:grpSpPr>
      <p:sp>
        <p:nvSpPr>
          <p:cNvPr id="239" name="Google Shape;239;g2b6d8543fd4_0_130"/>
          <p:cNvSpPr txBox="1"/>
          <p:nvPr>
            <p:ph type="title"/>
          </p:nvPr>
        </p:nvSpPr>
        <p:spPr>
          <a:xfrm>
            <a:off x="542594" y="664248"/>
            <a:ext cx="7047600" cy="6036300"/>
          </a:xfrm>
          <a:prstGeom prst="rect">
            <a:avLst/>
          </a:prstGeom>
          <a:noFill/>
          <a:ln>
            <a:noFill/>
          </a:ln>
        </p:spPr>
        <p:txBody>
          <a:bodyPr anchorCtr="0" anchor="ctr" bIns="114525" lIns="114525" spcFirstLastPara="1" rIns="114525" wrap="square" tIns="114525">
            <a:norm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240" name="Google Shape;240;g2b6d8543fd4_0_130"/>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1" name="Shape 241"/>
        <p:cNvGrpSpPr/>
        <p:nvPr/>
      </p:nvGrpSpPr>
      <p:grpSpPr>
        <a:xfrm>
          <a:off x="0" y="0"/>
          <a:ext cx="0" cy="0"/>
          <a:chOff x="0" y="0"/>
          <a:chExt cx="0" cy="0"/>
        </a:xfrm>
      </p:grpSpPr>
      <p:sp>
        <p:nvSpPr>
          <p:cNvPr id="242" name="Google Shape;242;g2b6d8543fd4_0_133"/>
          <p:cNvSpPr/>
          <p:nvPr/>
        </p:nvSpPr>
        <p:spPr>
          <a:xfrm>
            <a:off x="5060150" y="-184"/>
            <a:ext cx="5060100" cy="7589700"/>
          </a:xfrm>
          <a:prstGeom prst="rect">
            <a:avLst/>
          </a:prstGeom>
          <a:solidFill>
            <a:schemeClr val="lt2"/>
          </a:solidFill>
          <a:ln>
            <a:noFill/>
          </a:ln>
        </p:spPr>
        <p:txBody>
          <a:bodyPr anchorCtr="0" anchor="ctr" bIns="114525" lIns="114525" spcFirstLastPara="1" rIns="114525" wrap="square" tIns="1145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243" name="Google Shape;243;g2b6d8543fd4_0_133"/>
          <p:cNvSpPr txBox="1"/>
          <p:nvPr>
            <p:ph type="title"/>
          </p:nvPr>
        </p:nvSpPr>
        <p:spPr>
          <a:xfrm>
            <a:off x="293847" y="1819691"/>
            <a:ext cx="4477200" cy="21873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244" name="Google Shape;244;g2b6d8543fd4_0_133"/>
          <p:cNvSpPr txBox="1"/>
          <p:nvPr>
            <p:ph idx="1" type="subTitle"/>
          </p:nvPr>
        </p:nvSpPr>
        <p:spPr>
          <a:xfrm>
            <a:off x="293847" y="4136259"/>
            <a:ext cx="4477200" cy="1822500"/>
          </a:xfrm>
          <a:prstGeom prst="rect">
            <a:avLst/>
          </a:prstGeom>
          <a:noFill/>
          <a:ln>
            <a:noFill/>
          </a:ln>
        </p:spPr>
        <p:txBody>
          <a:bodyPr anchorCtr="0" anchor="t" bIns="114525" lIns="114525" spcFirstLastPara="1" rIns="114525" wrap="square" tIns="1145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245" name="Google Shape;245;g2b6d8543fd4_0_133"/>
          <p:cNvSpPr txBox="1"/>
          <p:nvPr>
            <p:ph idx="2" type="body"/>
          </p:nvPr>
        </p:nvSpPr>
        <p:spPr>
          <a:xfrm>
            <a:off x="5466888" y="1068456"/>
            <a:ext cx="4246800" cy="5452500"/>
          </a:xfrm>
          <a:prstGeom prst="rect">
            <a:avLst/>
          </a:prstGeom>
          <a:noFill/>
          <a:ln>
            <a:noFill/>
          </a:ln>
        </p:spPr>
        <p:txBody>
          <a:bodyPr anchorCtr="0" anchor="ctr" bIns="114525" lIns="114525" spcFirstLastPara="1" rIns="114525" wrap="square" tIns="114525">
            <a:normAutofit/>
          </a:bodyPr>
          <a:lstStyle>
            <a:lvl1pPr indent="-368300" lvl="0" marL="457200" algn="l">
              <a:lnSpc>
                <a:spcPct val="115000"/>
              </a:lnSpc>
              <a:spcBef>
                <a:spcPts val="0"/>
              </a:spcBef>
              <a:spcAft>
                <a:spcPts val="0"/>
              </a:spcAft>
              <a:buSzPts val="2200"/>
              <a:buChar char="●"/>
              <a:defRPr/>
            </a:lvl1pPr>
            <a:lvl2pPr indent="-336550" lvl="1" marL="914400" algn="l">
              <a:lnSpc>
                <a:spcPct val="115000"/>
              </a:lnSpc>
              <a:spcBef>
                <a:spcPts val="0"/>
              </a:spcBef>
              <a:spcAft>
                <a:spcPts val="0"/>
              </a:spcAft>
              <a:buSzPts val="1700"/>
              <a:buChar char="○"/>
              <a:defRPr/>
            </a:lvl2pPr>
            <a:lvl3pPr indent="-336550" lvl="2" marL="1371600" algn="l">
              <a:lnSpc>
                <a:spcPct val="115000"/>
              </a:lnSpc>
              <a:spcBef>
                <a:spcPts val="0"/>
              </a:spcBef>
              <a:spcAft>
                <a:spcPts val="0"/>
              </a:spcAft>
              <a:buSzPts val="1700"/>
              <a:buChar char="■"/>
              <a:defRPr/>
            </a:lvl3pPr>
            <a:lvl4pPr indent="-336550" lvl="3" marL="1828800" algn="l">
              <a:lnSpc>
                <a:spcPct val="115000"/>
              </a:lnSpc>
              <a:spcBef>
                <a:spcPts val="0"/>
              </a:spcBef>
              <a:spcAft>
                <a:spcPts val="0"/>
              </a:spcAft>
              <a:buSzPts val="1700"/>
              <a:buChar char="●"/>
              <a:defRPr/>
            </a:lvl4pPr>
            <a:lvl5pPr indent="-336550" lvl="4" marL="2286000" algn="l">
              <a:lnSpc>
                <a:spcPct val="115000"/>
              </a:lnSpc>
              <a:spcBef>
                <a:spcPts val="0"/>
              </a:spcBef>
              <a:spcAft>
                <a:spcPts val="0"/>
              </a:spcAft>
              <a:buSzPts val="1700"/>
              <a:buChar char="○"/>
              <a:defRPr/>
            </a:lvl5pPr>
            <a:lvl6pPr indent="-336550" lvl="5" marL="2743200" algn="l">
              <a:lnSpc>
                <a:spcPct val="115000"/>
              </a:lnSpc>
              <a:spcBef>
                <a:spcPts val="0"/>
              </a:spcBef>
              <a:spcAft>
                <a:spcPts val="0"/>
              </a:spcAft>
              <a:buSzPts val="1700"/>
              <a:buChar char="■"/>
              <a:defRPr/>
            </a:lvl6pPr>
            <a:lvl7pPr indent="-336550" lvl="6" marL="3200400" algn="l">
              <a:lnSpc>
                <a:spcPct val="115000"/>
              </a:lnSpc>
              <a:spcBef>
                <a:spcPts val="0"/>
              </a:spcBef>
              <a:spcAft>
                <a:spcPts val="0"/>
              </a:spcAft>
              <a:buSzPts val="1700"/>
              <a:buChar char="●"/>
              <a:defRPr/>
            </a:lvl7pPr>
            <a:lvl8pPr indent="-336550" lvl="7" marL="3657600" algn="l">
              <a:lnSpc>
                <a:spcPct val="115000"/>
              </a:lnSpc>
              <a:spcBef>
                <a:spcPts val="0"/>
              </a:spcBef>
              <a:spcAft>
                <a:spcPts val="0"/>
              </a:spcAft>
              <a:buSzPts val="1700"/>
              <a:buChar char="○"/>
              <a:defRPr/>
            </a:lvl8pPr>
            <a:lvl9pPr indent="-336550" lvl="8" marL="4114800" algn="l">
              <a:lnSpc>
                <a:spcPct val="115000"/>
              </a:lnSpc>
              <a:spcBef>
                <a:spcPts val="0"/>
              </a:spcBef>
              <a:spcAft>
                <a:spcPts val="0"/>
              </a:spcAft>
              <a:buSzPts val="1700"/>
              <a:buChar char="■"/>
              <a:defRPr/>
            </a:lvl9pPr>
          </a:lstStyle>
          <a:p/>
        </p:txBody>
      </p:sp>
      <p:sp>
        <p:nvSpPr>
          <p:cNvPr id="246" name="Google Shape;246;g2b6d8543fd4_0_133"/>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7" name="Shape 247"/>
        <p:cNvGrpSpPr/>
        <p:nvPr/>
      </p:nvGrpSpPr>
      <p:grpSpPr>
        <a:xfrm>
          <a:off x="0" y="0"/>
          <a:ext cx="0" cy="0"/>
          <a:chOff x="0" y="0"/>
          <a:chExt cx="0" cy="0"/>
        </a:xfrm>
      </p:grpSpPr>
      <p:sp>
        <p:nvSpPr>
          <p:cNvPr id="248" name="Google Shape;248;g2b6d8543fd4_0_139"/>
          <p:cNvSpPr txBox="1"/>
          <p:nvPr>
            <p:ph idx="1" type="body"/>
          </p:nvPr>
        </p:nvSpPr>
        <p:spPr>
          <a:xfrm>
            <a:off x="344980" y="6242699"/>
            <a:ext cx="6639300" cy="892800"/>
          </a:xfrm>
          <a:prstGeom prst="rect">
            <a:avLst/>
          </a:prstGeom>
          <a:noFill/>
          <a:ln>
            <a:noFill/>
          </a:ln>
        </p:spPr>
        <p:txBody>
          <a:bodyPr anchorCtr="0" anchor="ctr" bIns="114525" lIns="114525" spcFirstLastPara="1" rIns="114525" wrap="square" tIns="114525">
            <a:normAutofit/>
          </a:bodyPr>
          <a:lstStyle>
            <a:lvl1pPr indent="-228600" lvl="0" marL="457200" algn="l">
              <a:lnSpc>
                <a:spcPct val="100000"/>
              </a:lnSpc>
              <a:spcBef>
                <a:spcPts val="0"/>
              </a:spcBef>
              <a:spcAft>
                <a:spcPts val="0"/>
              </a:spcAft>
              <a:buSzPts val="2200"/>
              <a:buNone/>
              <a:defRPr/>
            </a:lvl1pPr>
          </a:lstStyle>
          <a:p/>
        </p:txBody>
      </p:sp>
      <p:sp>
        <p:nvSpPr>
          <p:cNvPr id="249" name="Google Shape;249;g2b6d8543fd4_0_139"/>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0" name="Shape 250"/>
        <p:cNvGrpSpPr/>
        <p:nvPr/>
      </p:nvGrpSpPr>
      <p:grpSpPr>
        <a:xfrm>
          <a:off x="0" y="0"/>
          <a:ext cx="0" cy="0"/>
          <a:chOff x="0" y="0"/>
          <a:chExt cx="0" cy="0"/>
        </a:xfrm>
      </p:grpSpPr>
      <p:sp>
        <p:nvSpPr>
          <p:cNvPr id="251" name="Google Shape;251;g2b6d8543fd4_0_142"/>
          <p:cNvSpPr txBox="1"/>
          <p:nvPr>
            <p:ph hasCustomPrompt="1" type="title"/>
          </p:nvPr>
        </p:nvSpPr>
        <p:spPr>
          <a:xfrm>
            <a:off x="344980" y="1632214"/>
            <a:ext cx="9430200" cy="2897400"/>
          </a:xfrm>
          <a:prstGeom prst="rect">
            <a:avLst/>
          </a:prstGeom>
          <a:noFill/>
          <a:ln>
            <a:noFill/>
          </a:ln>
        </p:spPr>
        <p:txBody>
          <a:bodyPr anchorCtr="0" anchor="b" bIns="114525" lIns="114525" spcFirstLastPara="1" rIns="114525" wrap="square" tIns="114525">
            <a:normAutofit/>
          </a:bodyPr>
          <a:lstStyle>
            <a:lvl1pPr lvl="0" algn="ctr">
              <a:lnSpc>
                <a:spcPct val="100000"/>
              </a:lnSpc>
              <a:spcBef>
                <a:spcPts val="0"/>
              </a:spcBef>
              <a:spcAft>
                <a:spcPts val="0"/>
              </a:spcAft>
              <a:buSzPts val="15100"/>
              <a:buNone/>
              <a:defRPr sz="15100"/>
            </a:lvl1pPr>
            <a:lvl2pPr lvl="1" algn="ctr">
              <a:lnSpc>
                <a:spcPct val="100000"/>
              </a:lnSpc>
              <a:spcBef>
                <a:spcPts val="0"/>
              </a:spcBef>
              <a:spcAft>
                <a:spcPts val="0"/>
              </a:spcAft>
              <a:buSzPts val="15100"/>
              <a:buNone/>
              <a:defRPr sz="15100"/>
            </a:lvl2pPr>
            <a:lvl3pPr lvl="2" algn="ctr">
              <a:lnSpc>
                <a:spcPct val="100000"/>
              </a:lnSpc>
              <a:spcBef>
                <a:spcPts val="0"/>
              </a:spcBef>
              <a:spcAft>
                <a:spcPts val="0"/>
              </a:spcAft>
              <a:buSzPts val="15100"/>
              <a:buNone/>
              <a:defRPr sz="15100"/>
            </a:lvl3pPr>
            <a:lvl4pPr lvl="3" algn="ctr">
              <a:lnSpc>
                <a:spcPct val="100000"/>
              </a:lnSpc>
              <a:spcBef>
                <a:spcPts val="0"/>
              </a:spcBef>
              <a:spcAft>
                <a:spcPts val="0"/>
              </a:spcAft>
              <a:buSzPts val="15100"/>
              <a:buNone/>
              <a:defRPr sz="15100"/>
            </a:lvl4pPr>
            <a:lvl5pPr lvl="4" algn="ctr">
              <a:lnSpc>
                <a:spcPct val="100000"/>
              </a:lnSpc>
              <a:spcBef>
                <a:spcPts val="0"/>
              </a:spcBef>
              <a:spcAft>
                <a:spcPts val="0"/>
              </a:spcAft>
              <a:buSzPts val="15100"/>
              <a:buNone/>
              <a:defRPr sz="15100"/>
            </a:lvl5pPr>
            <a:lvl6pPr lvl="5" algn="ctr">
              <a:lnSpc>
                <a:spcPct val="100000"/>
              </a:lnSpc>
              <a:spcBef>
                <a:spcPts val="0"/>
              </a:spcBef>
              <a:spcAft>
                <a:spcPts val="0"/>
              </a:spcAft>
              <a:buSzPts val="15100"/>
              <a:buNone/>
              <a:defRPr sz="15100"/>
            </a:lvl6pPr>
            <a:lvl7pPr lvl="6" algn="ctr">
              <a:lnSpc>
                <a:spcPct val="100000"/>
              </a:lnSpc>
              <a:spcBef>
                <a:spcPts val="0"/>
              </a:spcBef>
              <a:spcAft>
                <a:spcPts val="0"/>
              </a:spcAft>
              <a:buSzPts val="15100"/>
              <a:buNone/>
              <a:defRPr sz="15100"/>
            </a:lvl7pPr>
            <a:lvl8pPr lvl="7" algn="ctr">
              <a:lnSpc>
                <a:spcPct val="100000"/>
              </a:lnSpc>
              <a:spcBef>
                <a:spcPts val="0"/>
              </a:spcBef>
              <a:spcAft>
                <a:spcPts val="0"/>
              </a:spcAft>
              <a:buSzPts val="15100"/>
              <a:buNone/>
              <a:defRPr sz="15100"/>
            </a:lvl8pPr>
            <a:lvl9pPr lvl="8" algn="ctr">
              <a:lnSpc>
                <a:spcPct val="100000"/>
              </a:lnSpc>
              <a:spcBef>
                <a:spcPts val="0"/>
              </a:spcBef>
              <a:spcAft>
                <a:spcPts val="0"/>
              </a:spcAft>
              <a:buSzPts val="15100"/>
              <a:buNone/>
              <a:defRPr sz="15100"/>
            </a:lvl9pPr>
          </a:lstStyle>
          <a:p>
            <a:r>
              <a:t>xx%</a:t>
            </a:r>
          </a:p>
        </p:txBody>
      </p:sp>
      <p:sp>
        <p:nvSpPr>
          <p:cNvPr id="252" name="Google Shape;252;g2b6d8543fd4_0_142"/>
          <p:cNvSpPr txBox="1"/>
          <p:nvPr>
            <p:ph idx="1" type="body"/>
          </p:nvPr>
        </p:nvSpPr>
        <p:spPr>
          <a:xfrm>
            <a:off x="344980" y="4651470"/>
            <a:ext cx="9430200" cy="1919400"/>
          </a:xfrm>
          <a:prstGeom prst="rect">
            <a:avLst/>
          </a:prstGeom>
          <a:noFill/>
          <a:ln>
            <a:noFill/>
          </a:ln>
        </p:spPr>
        <p:txBody>
          <a:bodyPr anchorCtr="0" anchor="t" bIns="114525" lIns="114525" spcFirstLastPara="1" rIns="114525" wrap="square" tIns="114525">
            <a:normAutofit/>
          </a:bodyPr>
          <a:lstStyle>
            <a:lvl1pPr indent="-368300" lvl="0" marL="457200" algn="ctr">
              <a:lnSpc>
                <a:spcPct val="115000"/>
              </a:lnSpc>
              <a:spcBef>
                <a:spcPts val="0"/>
              </a:spcBef>
              <a:spcAft>
                <a:spcPts val="0"/>
              </a:spcAft>
              <a:buSzPts val="2200"/>
              <a:buChar char="●"/>
              <a:defRPr/>
            </a:lvl1pPr>
            <a:lvl2pPr indent="-336550" lvl="1" marL="914400" algn="ctr">
              <a:lnSpc>
                <a:spcPct val="115000"/>
              </a:lnSpc>
              <a:spcBef>
                <a:spcPts val="0"/>
              </a:spcBef>
              <a:spcAft>
                <a:spcPts val="0"/>
              </a:spcAft>
              <a:buSzPts val="1700"/>
              <a:buChar char="○"/>
              <a:defRPr/>
            </a:lvl2pPr>
            <a:lvl3pPr indent="-336550" lvl="2" marL="1371600" algn="ctr">
              <a:lnSpc>
                <a:spcPct val="115000"/>
              </a:lnSpc>
              <a:spcBef>
                <a:spcPts val="0"/>
              </a:spcBef>
              <a:spcAft>
                <a:spcPts val="0"/>
              </a:spcAft>
              <a:buSzPts val="1700"/>
              <a:buChar char="■"/>
              <a:defRPr/>
            </a:lvl3pPr>
            <a:lvl4pPr indent="-336550" lvl="3" marL="1828800" algn="ctr">
              <a:lnSpc>
                <a:spcPct val="115000"/>
              </a:lnSpc>
              <a:spcBef>
                <a:spcPts val="0"/>
              </a:spcBef>
              <a:spcAft>
                <a:spcPts val="0"/>
              </a:spcAft>
              <a:buSzPts val="1700"/>
              <a:buChar char="●"/>
              <a:defRPr/>
            </a:lvl4pPr>
            <a:lvl5pPr indent="-336550" lvl="4" marL="2286000" algn="ctr">
              <a:lnSpc>
                <a:spcPct val="115000"/>
              </a:lnSpc>
              <a:spcBef>
                <a:spcPts val="0"/>
              </a:spcBef>
              <a:spcAft>
                <a:spcPts val="0"/>
              </a:spcAft>
              <a:buSzPts val="1700"/>
              <a:buChar char="○"/>
              <a:defRPr/>
            </a:lvl5pPr>
            <a:lvl6pPr indent="-336550" lvl="5" marL="2743200" algn="ctr">
              <a:lnSpc>
                <a:spcPct val="115000"/>
              </a:lnSpc>
              <a:spcBef>
                <a:spcPts val="0"/>
              </a:spcBef>
              <a:spcAft>
                <a:spcPts val="0"/>
              </a:spcAft>
              <a:buSzPts val="1700"/>
              <a:buChar char="■"/>
              <a:defRPr/>
            </a:lvl6pPr>
            <a:lvl7pPr indent="-336550" lvl="6" marL="3200400" algn="ctr">
              <a:lnSpc>
                <a:spcPct val="115000"/>
              </a:lnSpc>
              <a:spcBef>
                <a:spcPts val="0"/>
              </a:spcBef>
              <a:spcAft>
                <a:spcPts val="0"/>
              </a:spcAft>
              <a:buSzPts val="1700"/>
              <a:buChar char="●"/>
              <a:defRPr/>
            </a:lvl7pPr>
            <a:lvl8pPr indent="-336550" lvl="7" marL="3657600" algn="ctr">
              <a:lnSpc>
                <a:spcPct val="115000"/>
              </a:lnSpc>
              <a:spcBef>
                <a:spcPts val="0"/>
              </a:spcBef>
              <a:spcAft>
                <a:spcPts val="0"/>
              </a:spcAft>
              <a:buSzPts val="1700"/>
              <a:buChar char="○"/>
              <a:defRPr/>
            </a:lvl8pPr>
            <a:lvl9pPr indent="-336550" lvl="8" marL="4114800" algn="ctr">
              <a:lnSpc>
                <a:spcPct val="115000"/>
              </a:lnSpc>
              <a:spcBef>
                <a:spcPts val="0"/>
              </a:spcBef>
              <a:spcAft>
                <a:spcPts val="0"/>
              </a:spcAft>
              <a:buSzPts val="1700"/>
              <a:buChar char="■"/>
              <a:defRPr/>
            </a:lvl9pPr>
          </a:lstStyle>
          <a:p/>
        </p:txBody>
      </p:sp>
      <p:sp>
        <p:nvSpPr>
          <p:cNvPr id="253" name="Google Shape;253;g2b6d8543fd4_0_142"/>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4" name="Shape 254"/>
        <p:cNvGrpSpPr/>
        <p:nvPr/>
      </p:nvGrpSpPr>
      <p:grpSpPr>
        <a:xfrm>
          <a:off x="0" y="0"/>
          <a:ext cx="0" cy="0"/>
          <a:chOff x="0" y="0"/>
          <a:chExt cx="0" cy="0"/>
        </a:xfrm>
      </p:grpSpPr>
      <p:sp>
        <p:nvSpPr>
          <p:cNvPr id="255" name="Google Shape;255;g2b6d8543fd4_0_146"/>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2" name="Shape 262"/>
        <p:cNvGrpSpPr/>
        <p:nvPr/>
      </p:nvGrpSpPr>
      <p:grpSpPr>
        <a:xfrm>
          <a:off x="0" y="0"/>
          <a:ext cx="0" cy="0"/>
          <a:chOff x="0" y="0"/>
          <a:chExt cx="0" cy="0"/>
        </a:xfrm>
      </p:grpSpPr>
      <p:sp>
        <p:nvSpPr>
          <p:cNvPr id="263" name="Google Shape;263;g1f1ffdb4b66_0_12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g1f1ffdb4b66_0_12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65" name="Google Shape;265;g1f1ffdb4b66_0_122"/>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266" name="Google Shape;266;g1f1ffdb4b66_0_122"/>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267" name="Google Shape;267;g1f1ffdb4b66_0_122"/>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8" name="Google Shape;268;g1f1ffdb4b66_0_122"/>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269" name="Google Shape;269;g1f1ffdb4b66_0_122"/>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70" name="Google Shape;270;g1f1ffdb4b66_0_122"/>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71" name="Google Shape;271;g1f1ffdb4b66_0_122"/>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72" name="Google Shape;272;g1f1ffdb4b66_0_122"/>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3" name="Shape 273"/>
        <p:cNvGrpSpPr/>
        <p:nvPr/>
      </p:nvGrpSpPr>
      <p:grpSpPr>
        <a:xfrm>
          <a:off x="0" y="0"/>
          <a:ext cx="0" cy="0"/>
          <a:chOff x="0" y="0"/>
          <a:chExt cx="0" cy="0"/>
        </a:xfrm>
      </p:grpSpPr>
      <p:sp>
        <p:nvSpPr>
          <p:cNvPr id="274" name="Google Shape;274;g1f1d79a961a_0_11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75" name="Google Shape;275;g1f1d79a961a_0_11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g1f1d79a961a_0_11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g1f1d79a961a_0_11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78" name="Google Shape;278;g1f1d79a961a_0_113"/>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279" name="Google Shape;279;g1f1d79a961a_0_11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80" name="Google Shape;280;g1f1d79a961a_0_11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81" name="Google Shape;281;g1f1d79a961a_0_113"/>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82" name="Google Shape;282;g1f1d79a961a_0_113"/>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283" name="Google Shape;283;g1f1d79a961a_0_113"/>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4" name="Shape 284"/>
        <p:cNvGrpSpPr/>
        <p:nvPr/>
      </p:nvGrpSpPr>
      <p:grpSpPr>
        <a:xfrm>
          <a:off x="0" y="0"/>
          <a:ext cx="0" cy="0"/>
          <a:chOff x="0" y="0"/>
          <a:chExt cx="0" cy="0"/>
        </a:xfrm>
      </p:grpSpPr>
      <p:sp>
        <p:nvSpPr>
          <p:cNvPr id="285" name="Google Shape;285;g1f1d79a961a_0_124"/>
          <p:cNvSpPr txBox="1"/>
          <p:nvPr>
            <p:ph type="ctrTitle"/>
          </p:nvPr>
        </p:nvSpPr>
        <p:spPr>
          <a:xfrm>
            <a:off x="759024" y="1242134"/>
            <a:ext cx="86022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g1f1d79a961a_0_124"/>
          <p:cNvSpPr txBox="1"/>
          <p:nvPr>
            <p:ph idx="1" type="subTitle"/>
          </p:nvPr>
        </p:nvSpPr>
        <p:spPr>
          <a:xfrm>
            <a:off x="1265039" y="3986423"/>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287" name="Google Shape;287;g1f1d79a961a_0_124"/>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g1f1d79a961a_0_124"/>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g1f1d79a961a_0_124"/>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0" name="Shape 290"/>
        <p:cNvGrpSpPr/>
        <p:nvPr/>
      </p:nvGrpSpPr>
      <p:grpSpPr>
        <a:xfrm>
          <a:off x="0" y="0"/>
          <a:ext cx="0" cy="0"/>
          <a:chOff x="0" y="0"/>
          <a:chExt cx="0" cy="0"/>
        </a:xfrm>
      </p:grpSpPr>
      <p:sp>
        <p:nvSpPr>
          <p:cNvPr id="291" name="Google Shape;291;g1f1d79a961a_0_130"/>
          <p:cNvSpPr txBox="1"/>
          <p:nvPr>
            <p:ph type="title"/>
          </p:nvPr>
        </p:nvSpPr>
        <p:spPr>
          <a:xfrm>
            <a:off x="690501" y="1892191"/>
            <a:ext cx="8728800" cy="3157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g1f1d79a961a_0_130"/>
          <p:cNvSpPr txBox="1"/>
          <p:nvPr>
            <p:ph idx="1" type="body"/>
          </p:nvPr>
        </p:nvSpPr>
        <p:spPr>
          <a:xfrm>
            <a:off x="690501" y="5079220"/>
            <a:ext cx="8728800" cy="1660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293" name="Google Shape;293;g1f1d79a961a_0_130"/>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g1f1d79a961a_0_130"/>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g1f1d79a961a_0_130"/>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6" name="Shape 296"/>
        <p:cNvGrpSpPr/>
        <p:nvPr/>
      </p:nvGrpSpPr>
      <p:grpSpPr>
        <a:xfrm>
          <a:off x="0" y="0"/>
          <a:ext cx="0" cy="0"/>
          <a:chOff x="0" y="0"/>
          <a:chExt cx="0" cy="0"/>
        </a:xfrm>
      </p:grpSpPr>
      <p:sp>
        <p:nvSpPr>
          <p:cNvPr id="297" name="Google Shape;297;g1f1d79a961a_0_136"/>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g1f1d79a961a_0_13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299" name="Google Shape;299;g1f1d79a961a_0_136"/>
          <p:cNvSpPr txBox="1"/>
          <p:nvPr>
            <p:ph idx="2" type="body"/>
          </p:nvPr>
        </p:nvSpPr>
        <p:spPr>
          <a:xfrm>
            <a:off x="5123408" y="2020443"/>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00" name="Google Shape;300;g1f1d79a961a_0_136"/>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g1f1d79a961a_0_136"/>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g1f1d79a961a_0_136"/>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3" name="Shape 303"/>
        <p:cNvGrpSpPr/>
        <p:nvPr/>
      </p:nvGrpSpPr>
      <p:grpSpPr>
        <a:xfrm>
          <a:off x="0" y="0"/>
          <a:ext cx="0" cy="0"/>
          <a:chOff x="0" y="0"/>
          <a:chExt cx="0" cy="0"/>
        </a:xfrm>
      </p:grpSpPr>
      <p:sp>
        <p:nvSpPr>
          <p:cNvPr id="304" name="Google Shape;304;g1f1d79a961a_0_143"/>
          <p:cNvSpPr txBox="1"/>
          <p:nvPr>
            <p:ph type="title"/>
          </p:nvPr>
        </p:nvSpPr>
        <p:spPr>
          <a:xfrm>
            <a:off x="697090"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g1f1d79a961a_0_143"/>
          <p:cNvSpPr txBox="1"/>
          <p:nvPr>
            <p:ph idx="1" type="body"/>
          </p:nvPr>
        </p:nvSpPr>
        <p:spPr>
          <a:xfrm>
            <a:off x="697091" y="1860565"/>
            <a:ext cx="4281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306" name="Google Shape;306;g1f1d79a961a_0_143"/>
          <p:cNvSpPr txBox="1"/>
          <p:nvPr>
            <p:ph idx="2" type="body"/>
          </p:nvPr>
        </p:nvSpPr>
        <p:spPr>
          <a:xfrm>
            <a:off x="697091" y="2772399"/>
            <a:ext cx="4281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07" name="Google Shape;307;g1f1d79a961a_0_143"/>
          <p:cNvSpPr txBox="1"/>
          <p:nvPr>
            <p:ph idx="3" type="body"/>
          </p:nvPr>
        </p:nvSpPr>
        <p:spPr>
          <a:xfrm>
            <a:off x="5123409" y="1860565"/>
            <a:ext cx="4302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308" name="Google Shape;308;g1f1d79a961a_0_143"/>
          <p:cNvSpPr txBox="1"/>
          <p:nvPr>
            <p:ph idx="4" type="body"/>
          </p:nvPr>
        </p:nvSpPr>
        <p:spPr>
          <a:xfrm>
            <a:off x="5123409" y="2772399"/>
            <a:ext cx="4302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09" name="Google Shape;309;g1f1d79a961a_0_143"/>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g1f1d79a961a_0_143"/>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g1f1d79a961a_0_143"/>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2" name="Shape 312"/>
        <p:cNvGrpSpPr/>
        <p:nvPr/>
      </p:nvGrpSpPr>
      <p:grpSpPr>
        <a:xfrm>
          <a:off x="0" y="0"/>
          <a:ext cx="0" cy="0"/>
          <a:chOff x="0" y="0"/>
          <a:chExt cx="0" cy="0"/>
        </a:xfrm>
      </p:grpSpPr>
      <p:sp>
        <p:nvSpPr>
          <p:cNvPr id="313" name="Google Shape;313;g1f1d79a961a_0_152"/>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g1f1d79a961a_0_152"/>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g1f1d79a961a_0_152"/>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g1f1d79a961a_0_152"/>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7" name="Shape 317"/>
        <p:cNvGrpSpPr/>
        <p:nvPr/>
      </p:nvGrpSpPr>
      <p:grpSpPr>
        <a:xfrm>
          <a:off x="0" y="0"/>
          <a:ext cx="0" cy="0"/>
          <a:chOff x="0" y="0"/>
          <a:chExt cx="0" cy="0"/>
        </a:xfrm>
      </p:grpSpPr>
      <p:sp>
        <p:nvSpPr>
          <p:cNvPr id="318" name="Google Shape;318;g1f1d79a961a_0_15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g1f1d79a961a_0_15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g1f1d79a961a_0_15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1" name="Shape 321"/>
        <p:cNvGrpSpPr/>
        <p:nvPr/>
      </p:nvGrpSpPr>
      <p:grpSpPr>
        <a:xfrm>
          <a:off x="0" y="0"/>
          <a:ext cx="0" cy="0"/>
          <a:chOff x="0" y="0"/>
          <a:chExt cx="0" cy="0"/>
        </a:xfrm>
      </p:grpSpPr>
      <p:sp>
        <p:nvSpPr>
          <p:cNvPr id="322" name="Google Shape;322;g1f1d79a961a_0_161"/>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g1f1d79a961a_0_161"/>
          <p:cNvSpPr txBox="1"/>
          <p:nvPr>
            <p:ph idx="1" type="body"/>
          </p:nvPr>
        </p:nvSpPr>
        <p:spPr>
          <a:xfrm>
            <a:off x="4302451" y="1092798"/>
            <a:ext cx="5123400" cy="5393700"/>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324" name="Google Shape;324;g1f1d79a961a_0_161"/>
          <p:cNvSpPr txBox="1"/>
          <p:nvPr>
            <p:ph idx="2"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325" name="Google Shape;325;g1f1d79a961a_0_16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g1f1d79a961a_0_16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g1f1d79a961a_0_16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8" name="Shape 328"/>
        <p:cNvGrpSpPr/>
        <p:nvPr/>
      </p:nvGrpSpPr>
      <p:grpSpPr>
        <a:xfrm>
          <a:off x="0" y="0"/>
          <a:ext cx="0" cy="0"/>
          <a:chOff x="0" y="0"/>
          <a:chExt cx="0" cy="0"/>
        </a:xfrm>
      </p:grpSpPr>
      <p:sp>
        <p:nvSpPr>
          <p:cNvPr id="329" name="Google Shape;329;g1f1d79a961a_0_168"/>
          <p:cNvSpPr txBox="1"/>
          <p:nvPr>
            <p:ph type="title"/>
          </p:nvPr>
        </p:nvSpPr>
        <p:spPr>
          <a:xfrm>
            <a:off x="697090" y="505989"/>
            <a:ext cx="3264000" cy="17709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g1f1d79a961a_0_168"/>
          <p:cNvSpPr/>
          <p:nvPr>
            <p:ph idx="2" type="pic"/>
          </p:nvPr>
        </p:nvSpPr>
        <p:spPr>
          <a:xfrm>
            <a:off x="4302451" y="1092798"/>
            <a:ext cx="5123400" cy="5393700"/>
          </a:xfrm>
          <a:prstGeom prst="rect">
            <a:avLst/>
          </a:prstGeom>
          <a:noFill/>
          <a:ln>
            <a:noFill/>
          </a:ln>
        </p:spPr>
      </p:sp>
      <p:sp>
        <p:nvSpPr>
          <p:cNvPr id="331" name="Google Shape;331;g1f1d79a961a_0_168"/>
          <p:cNvSpPr txBox="1"/>
          <p:nvPr>
            <p:ph idx="1" type="body"/>
          </p:nvPr>
        </p:nvSpPr>
        <p:spPr>
          <a:xfrm>
            <a:off x="697090" y="2276951"/>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332" name="Google Shape;332;g1f1d79a961a_0_168"/>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g1f1d79a961a_0_168"/>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g1f1d79a961a_0_168"/>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5" name="Shape 335"/>
        <p:cNvGrpSpPr/>
        <p:nvPr/>
      </p:nvGrpSpPr>
      <p:grpSpPr>
        <a:xfrm>
          <a:off x="0" y="0"/>
          <a:ext cx="0" cy="0"/>
          <a:chOff x="0" y="0"/>
          <a:chExt cx="0" cy="0"/>
        </a:xfrm>
      </p:grpSpPr>
      <p:sp>
        <p:nvSpPr>
          <p:cNvPr id="336" name="Google Shape;336;g1f1d79a961a_0_175"/>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g1f1d79a961a_0_175"/>
          <p:cNvSpPr txBox="1"/>
          <p:nvPr>
            <p:ph idx="1" type="body"/>
          </p:nvPr>
        </p:nvSpPr>
        <p:spPr>
          <a:xfrm rot="5400000">
            <a:off x="2652342" y="63843"/>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38" name="Google Shape;338;g1f1d79a961a_0_175"/>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g1f1d79a961a_0_175"/>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g1f1d79a961a_0_175"/>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1" name="Shape 341"/>
        <p:cNvGrpSpPr/>
        <p:nvPr/>
      </p:nvGrpSpPr>
      <p:grpSpPr>
        <a:xfrm>
          <a:off x="0" y="0"/>
          <a:ext cx="0" cy="0"/>
          <a:chOff x="0" y="0"/>
          <a:chExt cx="0" cy="0"/>
        </a:xfrm>
      </p:grpSpPr>
      <p:sp>
        <p:nvSpPr>
          <p:cNvPr id="342" name="Google Shape;342;g1f1d79a961a_0_181"/>
          <p:cNvSpPr txBox="1"/>
          <p:nvPr>
            <p:ph type="title"/>
          </p:nvPr>
        </p:nvSpPr>
        <p:spPr>
          <a:xfrm rot="5400000">
            <a:off x="5117442" y="2528989"/>
            <a:ext cx="6432000" cy="2182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g1f1d79a961a_0_181"/>
          <p:cNvSpPr txBox="1"/>
          <p:nvPr>
            <p:ph idx="1" type="body"/>
          </p:nvPr>
        </p:nvSpPr>
        <p:spPr>
          <a:xfrm rot="5400000">
            <a:off x="689846" y="410089"/>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344" name="Google Shape;344;g1f1d79a961a_0_181"/>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g1f1d79a961a_0_181"/>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g1f1d79a961a_0_181"/>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47" name="Shape 347"/>
        <p:cNvGrpSpPr/>
        <p:nvPr/>
      </p:nvGrpSpPr>
      <p:grpSpPr>
        <a:xfrm>
          <a:off x="0" y="0"/>
          <a:ext cx="0" cy="0"/>
          <a:chOff x="0" y="0"/>
          <a:chExt cx="0" cy="0"/>
        </a:xfrm>
      </p:grpSpPr>
      <p:sp>
        <p:nvSpPr>
          <p:cNvPr id="348" name="Google Shape;348;g1f1ffdb4b66_0_13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g1f1ffdb4b66_0_133"/>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50" name="Google Shape;350;g1f1ffdb4b66_0_133"/>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51" name="Google Shape;351;g1f1ffdb4b66_0_133"/>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52" name="Google Shape;352;g1f1ffdb4b66_0_133"/>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353" name="Google Shape;353;g1f1ffdb4b66_0_133"/>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354" name="Google Shape;354;g1f1ffdb4b66_0_133"/>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355" name="Google Shape;355;g1f1ffdb4b66_0_133"/>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56" name="Google Shape;356;g1f1ffdb4b66_0_133"/>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357" name="Google Shape;357;g1f1ffdb4b66_0_133"/>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358" name="Shape 358"/>
        <p:cNvGrpSpPr/>
        <p:nvPr/>
      </p:nvGrpSpPr>
      <p:grpSpPr>
        <a:xfrm>
          <a:off x="0" y="0"/>
          <a:ext cx="0" cy="0"/>
          <a:chOff x="0" y="0"/>
          <a:chExt cx="0" cy="0"/>
        </a:xfrm>
      </p:grpSpPr>
      <p:grpSp>
        <p:nvGrpSpPr>
          <p:cNvPr id="359" name="Google Shape;359;g1f1ffdb4b66_0_144"/>
          <p:cNvGrpSpPr/>
          <p:nvPr/>
        </p:nvGrpSpPr>
        <p:grpSpPr>
          <a:xfrm>
            <a:off x="0" y="5760256"/>
            <a:ext cx="10120579" cy="1829633"/>
            <a:chOff x="0" y="3903669"/>
            <a:chExt cx="9144000" cy="1239925"/>
          </a:xfrm>
        </p:grpSpPr>
        <p:sp>
          <p:nvSpPr>
            <p:cNvPr id="360" name="Google Shape;360;g1f1ffdb4b66_0_144"/>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1f1ffdb4b66_0_144"/>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1f1ffdb4b66_0_144"/>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1f1ffdb4b66_0_144"/>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1f1ffdb4b66_0_144"/>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5" name="Google Shape;365;g1f1ffdb4b66_0_144"/>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366" name="Google Shape;366;g1f1ffdb4b66_0_144"/>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367" name="Google Shape;367;g1f1ffdb4b66_0_144"/>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368" name="Google Shape;368;g1f1ffdb4b66_0_144"/>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369" name="Google Shape;369;g1f1ffdb4b66_0_144"/>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6" name="Shape 376"/>
        <p:cNvGrpSpPr/>
        <p:nvPr/>
      </p:nvGrpSpPr>
      <p:grpSpPr>
        <a:xfrm>
          <a:off x="0" y="0"/>
          <a:ext cx="0" cy="0"/>
          <a:chOff x="0" y="0"/>
          <a:chExt cx="0" cy="0"/>
        </a:xfrm>
      </p:grpSpPr>
      <p:sp>
        <p:nvSpPr>
          <p:cNvPr id="377" name="Google Shape;377;g2bf94f7105f_0_9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78" name="Google Shape;378;g2bf94f7105f_0_94"/>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79" name="Google Shape;379;g2bf94f7105f_0_9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80" name="Google Shape;380;g2bf94f7105f_0_9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81" name="Google Shape;381;g2bf94f7105f_0_9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82" name="Google Shape;382;g2bf94f7105f_0_94"/>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383" name="Google Shape;383;g2bf94f7105f_0_94"/>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384" name="Google Shape;384;g2bf94f7105f_0_94"/>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385" name="Google Shape;385;g2bf94f7105f_0_94"/>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86" name="Google Shape;386;g2bf94f7105f_0_94"/>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7" name="Shape 387"/>
        <p:cNvGrpSpPr/>
        <p:nvPr/>
      </p:nvGrpSpPr>
      <p:grpSpPr>
        <a:xfrm>
          <a:off x="0" y="0"/>
          <a:ext cx="0" cy="0"/>
          <a:chOff x="0" y="0"/>
          <a:chExt cx="0" cy="0"/>
        </a:xfrm>
      </p:grpSpPr>
      <p:sp>
        <p:nvSpPr>
          <p:cNvPr id="388" name="Google Shape;388;g2bf94f7105f_0_105"/>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6800"/>
              <a:buFont typeface="Calibri"/>
              <a:buNone/>
              <a:defRPr sz="68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89" name="Google Shape;389;g2bf94f7105f_0_105"/>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sz="2700">
                <a:solidFill>
                  <a:schemeClr val="dk1"/>
                </a:solidFill>
              </a:defRPr>
            </a:lvl1pPr>
            <a:lvl2pPr indent="-228600" lvl="1" marL="914400" algn="l">
              <a:lnSpc>
                <a:spcPct val="90000"/>
              </a:lnSpc>
              <a:spcBef>
                <a:spcPts val="600"/>
              </a:spcBef>
              <a:spcAft>
                <a:spcPts val="0"/>
              </a:spcAft>
              <a:buClr>
                <a:srgbClr val="888888"/>
              </a:buClr>
              <a:buSzPts val="2200"/>
              <a:buNone/>
              <a:defRPr sz="2200">
                <a:solidFill>
                  <a:srgbClr val="888888"/>
                </a:solidFill>
              </a:defRPr>
            </a:lvl2pPr>
            <a:lvl3pPr indent="-228600" lvl="2" marL="1371600" algn="l">
              <a:lnSpc>
                <a:spcPct val="90000"/>
              </a:lnSpc>
              <a:spcBef>
                <a:spcPts val="600"/>
              </a:spcBef>
              <a:spcAft>
                <a:spcPts val="0"/>
              </a:spcAft>
              <a:buClr>
                <a:srgbClr val="888888"/>
              </a:buClr>
              <a:buSzPts val="2000"/>
              <a:buNone/>
              <a:defRPr sz="2000">
                <a:solidFill>
                  <a:srgbClr val="888888"/>
                </a:solidFill>
              </a:defRPr>
            </a:lvl3pPr>
            <a:lvl4pPr indent="-228600" lvl="3" marL="1828800" algn="l">
              <a:lnSpc>
                <a:spcPct val="90000"/>
              </a:lnSpc>
              <a:spcBef>
                <a:spcPts val="600"/>
              </a:spcBef>
              <a:spcAft>
                <a:spcPts val="0"/>
              </a:spcAft>
              <a:buClr>
                <a:srgbClr val="888888"/>
              </a:buClr>
              <a:buSzPts val="1800"/>
              <a:buNone/>
              <a:defRPr sz="1800">
                <a:solidFill>
                  <a:srgbClr val="888888"/>
                </a:solidFill>
              </a:defRPr>
            </a:lvl4pPr>
            <a:lvl5pPr indent="-228600" lvl="4" marL="2286000" algn="l">
              <a:lnSpc>
                <a:spcPct val="90000"/>
              </a:lnSpc>
              <a:spcBef>
                <a:spcPts val="600"/>
              </a:spcBef>
              <a:spcAft>
                <a:spcPts val="0"/>
              </a:spcAft>
              <a:buClr>
                <a:srgbClr val="888888"/>
              </a:buClr>
              <a:buSzPts val="1800"/>
              <a:buNone/>
              <a:defRPr sz="1800">
                <a:solidFill>
                  <a:srgbClr val="888888"/>
                </a:solidFill>
              </a:defRPr>
            </a:lvl5pPr>
            <a:lvl6pPr indent="-228600" lvl="5" marL="2743200" algn="l">
              <a:lnSpc>
                <a:spcPct val="90000"/>
              </a:lnSpc>
              <a:spcBef>
                <a:spcPts val="600"/>
              </a:spcBef>
              <a:spcAft>
                <a:spcPts val="0"/>
              </a:spcAft>
              <a:buClr>
                <a:srgbClr val="888888"/>
              </a:buClr>
              <a:buSzPts val="1800"/>
              <a:buNone/>
              <a:defRPr sz="1800">
                <a:solidFill>
                  <a:srgbClr val="888888"/>
                </a:solidFill>
              </a:defRPr>
            </a:lvl6pPr>
            <a:lvl7pPr indent="-228600" lvl="6" marL="3200400" algn="l">
              <a:lnSpc>
                <a:spcPct val="90000"/>
              </a:lnSpc>
              <a:spcBef>
                <a:spcPts val="600"/>
              </a:spcBef>
              <a:spcAft>
                <a:spcPts val="0"/>
              </a:spcAft>
              <a:buClr>
                <a:srgbClr val="888888"/>
              </a:buClr>
              <a:buSzPts val="1800"/>
              <a:buNone/>
              <a:defRPr sz="1800">
                <a:solidFill>
                  <a:srgbClr val="888888"/>
                </a:solidFill>
              </a:defRPr>
            </a:lvl7pPr>
            <a:lvl8pPr indent="-228600" lvl="7" marL="3657600" algn="l">
              <a:lnSpc>
                <a:spcPct val="90000"/>
              </a:lnSpc>
              <a:spcBef>
                <a:spcPts val="600"/>
              </a:spcBef>
              <a:spcAft>
                <a:spcPts val="0"/>
              </a:spcAft>
              <a:buClr>
                <a:srgbClr val="888888"/>
              </a:buClr>
              <a:buSzPts val="1800"/>
              <a:buNone/>
              <a:defRPr sz="1800">
                <a:solidFill>
                  <a:srgbClr val="888888"/>
                </a:solidFill>
              </a:defRPr>
            </a:lvl8pPr>
            <a:lvl9pPr indent="-228600" lvl="8" marL="4114800" algn="l">
              <a:lnSpc>
                <a:spcPct val="90000"/>
              </a:lnSpc>
              <a:spcBef>
                <a:spcPts val="600"/>
              </a:spcBef>
              <a:spcAft>
                <a:spcPts val="0"/>
              </a:spcAft>
              <a:buClr>
                <a:srgbClr val="888888"/>
              </a:buClr>
              <a:buSzPts val="1800"/>
              <a:buNone/>
              <a:defRPr sz="1800">
                <a:solidFill>
                  <a:srgbClr val="888888"/>
                </a:solidFill>
              </a:defRPr>
            </a:lvl9pPr>
          </a:lstStyle>
          <a:p/>
        </p:txBody>
      </p:sp>
      <p:sp>
        <p:nvSpPr>
          <p:cNvPr id="390" name="Google Shape;390;g2bf94f7105f_0_10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1" name="Google Shape;391;g2bf94f7105f_0_10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2" name="Google Shape;392;g2bf94f7105f_0_10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3" name="Shape 393"/>
        <p:cNvGrpSpPr/>
        <p:nvPr/>
      </p:nvGrpSpPr>
      <p:grpSpPr>
        <a:xfrm>
          <a:off x="0" y="0"/>
          <a:ext cx="0" cy="0"/>
          <a:chOff x="0" y="0"/>
          <a:chExt cx="0" cy="0"/>
        </a:xfrm>
      </p:grpSpPr>
      <p:sp>
        <p:nvSpPr>
          <p:cNvPr id="394" name="Google Shape;394;g2bf94f7105f_0_11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5" name="Google Shape;395;g2bf94f7105f_0_111"/>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96" name="Google Shape;396;g2bf94f7105f_0_111"/>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97" name="Google Shape;397;g2bf94f7105f_0_11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8" name="Google Shape;398;g2bf94f7105f_0_11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9" name="Google Shape;399;g2bf94f7105f_0_11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0" name="Shape 400"/>
        <p:cNvGrpSpPr/>
        <p:nvPr/>
      </p:nvGrpSpPr>
      <p:grpSpPr>
        <a:xfrm>
          <a:off x="0" y="0"/>
          <a:ext cx="0" cy="0"/>
          <a:chOff x="0" y="0"/>
          <a:chExt cx="0" cy="0"/>
        </a:xfrm>
      </p:grpSpPr>
      <p:sp>
        <p:nvSpPr>
          <p:cNvPr id="401" name="Google Shape;401;g2bf94f7105f_0_118"/>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2" name="Google Shape;402;g2bf94f7105f_0_118"/>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403" name="Google Shape;403;g2bf94f7105f_0_118"/>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04" name="Google Shape;404;g2bf94f7105f_0_118"/>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algn="l">
              <a:lnSpc>
                <a:spcPct val="90000"/>
              </a:lnSpc>
              <a:spcBef>
                <a:spcPts val="1100"/>
              </a:spcBef>
              <a:spcAft>
                <a:spcPts val="0"/>
              </a:spcAft>
              <a:buClr>
                <a:schemeClr val="dk1"/>
              </a:buClr>
              <a:buSzPts val="2700"/>
              <a:buNone/>
              <a:defRPr b="1" sz="2700"/>
            </a:lvl1pPr>
            <a:lvl2pPr indent="-228600" lvl="1" marL="914400" algn="l">
              <a:lnSpc>
                <a:spcPct val="90000"/>
              </a:lnSpc>
              <a:spcBef>
                <a:spcPts val="600"/>
              </a:spcBef>
              <a:spcAft>
                <a:spcPts val="0"/>
              </a:spcAft>
              <a:buClr>
                <a:schemeClr val="dk1"/>
              </a:buClr>
              <a:buSzPts val="2200"/>
              <a:buNone/>
              <a:defRPr b="1" sz="2200"/>
            </a:lvl2pPr>
            <a:lvl3pPr indent="-228600" lvl="2" marL="1371600" algn="l">
              <a:lnSpc>
                <a:spcPct val="90000"/>
              </a:lnSpc>
              <a:spcBef>
                <a:spcPts val="600"/>
              </a:spcBef>
              <a:spcAft>
                <a:spcPts val="0"/>
              </a:spcAft>
              <a:buClr>
                <a:schemeClr val="dk1"/>
              </a:buClr>
              <a:buSzPts val="2000"/>
              <a:buNone/>
              <a:defRPr b="1" sz="2000"/>
            </a:lvl3pPr>
            <a:lvl4pPr indent="-228600" lvl="3" marL="1828800" algn="l">
              <a:lnSpc>
                <a:spcPct val="90000"/>
              </a:lnSpc>
              <a:spcBef>
                <a:spcPts val="600"/>
              </a:spcBef>
              <a:spcAft>
                <a:spcPts val="0"/>
              </a:spcAft>
              <a:buClr>
                <a:schemeClr val="dk1"/>
              </a:buClr>
              <a:buSzPts val="1800"/>
              <a:buNone/>
              <a:defRPr b="1" sz="1800"/>
            </a:lvl4pPr>
            <a:lvl5pPr indent="-228600" lvl="4" marL="2286000" algn="l">
              <a:lnSpc>
                <a:spcPct val="90000"/>
              </a:lnSpc>
              <a:spcBef>
                <a:spcPts val="600"/>
              </a:spcBef>
              <a:spcAft>
                <a:spcPts val="0"/>
              </a:spcAft>
              <a:buClr>
                <a:schemeClr val="dk1"/>
              </a:buClr>
              <a:buSzPts val="1800"/>
              <a:buNone/>
              <a:defRPr b="1" sz="1800"/>
            </a:lvl5pPr>
            <a:lvl6pPr indent="-228600" lvl="5" marL="2743200" algn="l">
              <a:lnSpc>
                <a:spcPct val="90000"/>
              </a:lnSpc>
              <a:spcBef>
                <a:spcPts val="600"/>
              </a:spcBef>
              <a:spcAft>
                <a:spcPts val="0"/>
              </a:spcAft>
              <a:buClr>
                <a:schemeClr val="dk1"/>
              </a:buClr>
              <a:buSzPts val="1800"/>
              <a:buNone/>
              <a:defRPr b="1" sz="1800"/>
            </a:lvl6pPr>
            <a:lvl7pPr indent="-228600" lvl="6" marL="3200400" algn="l">
              <a:lnSpc>
                <a:spcPct val="90000"/>
              </a:lnSpc>
              <a:spcBef>
                <a:spcPts val="600"/>
              </a:spcBef>
              <a:spcAft>
                <a:spcPts val="0"/>
              </a:spcAft>
              <a:buClr>
                <a:schemeClr val="dk1"/>
              </a:buClr>
              <a:buSzPts val="1800"/>
              <a:buNone/>
              <a:defRPr b="1" sz="1800"/>
            </a:lvl7pPr>
            <a:lvl8pPr indent="-228600" lvl="7" marL="3657600" algn="l">
              <a:lnSpc>
                <a:spcPct val="90000"/>
              </a:lnSpc>
              <a:spcBef>
                <a:spcPts val="600"/>
              </a:spcBef>
              <a:spcAft>
                <a:spcPts val="0"/>
              </a:spcAft>
              <a:buClr>
                <a:schemeClr val="dk1"/>
              </a:buClr>
              <a:buSzPts val="1800"/>
              <a:buNone/>
              <a:defRPr b="1" sz="1800"/>
            </a:lvl8pPr>
            <a:lvl9pPr indent="-228600" lvl="8" marL="4114800" algn="l">
              <a:lnSpc>
                <a:spcPct val="90000"/>
              </a:lnSpc>
              <a:spcBef>
                <a:spcPts val="600"/>
              </a:spcBef>
              <a:spcAft>
                <a:spcPts val="0"/>
              </a:spcAft>
              <a:buClr>
                <a:schemeClr val="dk1"/>
              </a:buClr>
              <a:buSzPts val="1800"/>
              <a:buNone/>
              <a:defRPr b="1" sz="1800"/>
            </a:lvl9pPr>
          </a:lstStyle>
          <a:p/>
        </p:txBody>
      </p:sp>
      <p:sp>
        <p:nvSpPr>
          <p:cNvPr id="405" name="Google Shape;405;g2bf94f7105f_0_118"/>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06" name="Google Shape;406;g2bf94f7105f_0_11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7" name="Google Shape;407;g2bf94f7105f_0_11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8" name="Google Shape;408;g2bf94f7105f_0_11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9" name="Shape 409"/>
        <p:cNvGrpSpPr/>
        <p:nvPr/>
      </p:nvGrpSpPr>
      <p:grpSpPr>
        <a:xfrm>
          <a:off x="0" y="0"/>
          <a:ext cx="0" cy="0"/>
          <a:chOff x="0" y="0"/>
          <a:chExt cx="0" cy="0"/>
        </a:xfrm>
      </p:grpSpPr>
      <p:sp>
        <p:nvSpPr>
          <p:cNvPr id="410" name="Google Shape;410;g2bf94f7105f_0_12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1" name="Google Shape;411;g2bf94f7105f_0_12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2" name="Google Shape;412;g2bf94f7105f_0_12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3" name="Google Shape;413;g2bf94f7105f_0_12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4" name="Shape 414"/>
        <p:cNvGrpSpPr/>
        <p:nvPr/>
      </p:nvGrpSpPr>
      <p:grpSpPr>
        <a:xfrm>
          <a:off x="0" y="0"/>
          <a:ext cx="0" cy="0"/>
          <a:chOff x="0" y="0"/>
          <a:chExt cx="0" cy="0"/>
        </a:xfrm>
      </p:grpSpPr>
      <p:sp>
        <p:nvSpPr>
          <p:cNvPr id="415" name="Google Shape;415;g2bf94f7105f_0_13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6" name="Google Shape;416;g2bf94f7105f_0_13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7" name="Google Shape;417;g2bf94f7105f_0_13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8" name="Shape 418"/>
        <p:cNvGrpSpPr/>
        <p:nvPr/>
      </p:nvGrpSpPr>
      <p:grpSpPr>
        <a:xfrm>
          <a:off x="0" y="0"/>
          <a:ext cx="0" cy="0"/>
          <a:chOff x="0" y="0"/>
          <a:chExt cx="0" cy="0"/>
        </a:xfrm>
      </p:grpSpPr>
      <p:sp>
        <p:nvSpPr>
          <p:cNvPr id="419" name="Google Shape;419;g2bf94f7105f_0_136"/>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0" name="Google Shape;420;g2bf94f7105f_0_136"/>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algn="l">
              <a:lnSpc>
                <a:spcPct val="90000"/>
              </a:lnSpc>
              <a:spcBef>
                <a:spcPts val="1100"/>
              </a:spcBef>
              <a:spcAft>
                <a:spcPts val="0"/>
              </a:spcAft>
              <a:buClr>
                <a:schemeClr val="dk1"/>
              </a:buClr>
              <a:buSzPts val="3600"/>
              <a:buChar char="•"/>
              <a:defRPr sz="3600"/>
            </a:lvl1pPr>
            <a:lvl2pPr indent="-431800" lvl="1" marL="914400" algn="l">
              <a:lnSpc>
                <a:spcPct val="90000"/>
              </a:lnSpc>
              <a:spcBef>
                <a:spcPts val="600"/>
              </a:spcBef>
              <a:spcAft>
                <a:spcPts val="0"/>
              </a:spcAft>
              <a:buClr>
                <a:schemeClr val="dk1"/>
              </a:buClr>
              <a:buSzPts val="3200"/>
              <a:buChar char="•"/>
              <a:defRPr sz="3200"/>
            </a:lvl2pPr>
            <a:lvl3pPr indent="-400050" lvl="2" marL="1371600" algn="l">
              <a:lnSpc>
                <a:spcPct val="90000"/>
              </a:lnSpc>
              <a:spcBef>
                <a:spcPts val="600"/>
              </a:spcBef>
              <a:spcAft>
                <a:spcPts val="0"/>
              </a:spcAft>
              <a:buClr>
                <a:schemeClr val="dk1"/>
              </a:buClr>
              <a:buSzPts val="2700"/>
              <a:buChar char="•"/>
              <a:defRPr sz="2700"/>
            </a:lvl3pPr>
            <a:lvl4pPr indent="-368300" lvl="3" marL="1828800" algn="l">
              <a:lnSpc>
                <a:spcPct val="90000"/>
              </a:lnSpc>
              <a:spcBef>
                <a:spcPts val="600"/>
              </a:spcBef>
              <a:spcAft>
                <a:spcPts val="0"/>
              </a:spcAft>
              <a:buClr>
                <a:schemeClr val="dk1"/>
              </a:buClr>
              <a:buSzPts val="2200"/>
              <a:buChar char="•"/>
              <a:defRPr sz="2200"/>
            </a:lvl4pPr>
            <a:lvl5pPr indent="-368300" lvl="4" marL="2286000" algn="l">
              <a:lnSpc>
                <a:spcPct val="90000"/>
              </a:lnSpc>
              <a:spcBef>
                <a:spcPts val="600"/>
              </a:spcBef>
              <a:spcAft>
                <a:spcPts val="0"/>
              </a:spcAft>
              <a:buClr>
                <a:schemeClr val="dk1"/>
              </a:buClr>
              <a:buSzPts val="2200"/>
              <a:buChar char="•"/>
              <a:defRPr sz="2200"/>
            </a:lvl5pPr>
            <a:lvl6pPr indent="-368300" lvl="5" marL="2743200" algn="l">
              <a:lnSpc>
                <a:spcPct val="90000"/>
              </a:lnSpc>
              <a:spcBef>
                <a:spcPts val="600"/>
              </a:spcBef>
              <a:spcAft>
                <a:spcPts val="0"/>
              </a:spcAft>
              <a:buClr>
                <a:schemeClr val="dk1"/>
              </a:buClr>
              <a:buSzPts val="2200"/>
              <a:buChar char="•"/>
              <a:defRPr sz="2200"/>
            </a:lvl6pPr>
            <a:lvl7pPr indent="-368300" lvl="6" marL="3200400" algn="l">
              <a:lnSpc>
                <a:spcPct val="90000"/>
              </a:lnSpc>
              <a:spcBef>
                <a:spcPts val="600"/>
              </a:spcBef>
              <a:spcAft>
                <a:spcPts val="0"/>
              </a:spcAft>
              <a:buClr>
                <a:schemeClr val="dk1"/>
              </a:buClr>
              <a:buSzPts val="2200"/>
              <a:buChar char="•"/>
              <a:defRPr sz="2200"/>
            </a:lvl7pPr>
            <a:lvl8pPr indent="-368300" lvl="7" marL="3657600" algn="l">
              <a:lnSpc>
                <a:spcPct val="90000"/>
              </a:lnSpc>
              <a:spcBef>
                <a:spcPts val="600"/>
              </a:spcBef>
              <a:spcAft>
                <a:spcPts val="0"/>
              </a:spcAft>
              <a:buClr>
                <a:schemeClr val="dk1"/>
              </a:buClr>
              <a:buSzPts val="2200"/>
              <a:buChar char="•"/>
              <a:defRPr sz="2200"/>
            </a:lvl8pPr>
            <a:lvl9pPr indent="-368300" lvl="8" marL="4114800" algn="l">
              <a:lnSpc>
                <a:spcPct val="90000"/>
              </a:lnSpc>
              <a:spcBef>
                <a:spcPts val="600"/>
              </a:spcBef>
              <a:spcAft>
                <a:spcPts val="0"/>
              </a:spcAft>
              <a:buClr>
                <a:schemeClr val="dk1"/>
              </a:buClr>
              <a:buSzPts val="2200"/>
              <a:buChar char="•"/>
              <a:defRPr sz="2200"/>
            </a:lvl9pPr>
          </a:lstStyle>
          <a:p/>
        </p:txBody>
      </p:sp>
      <p:sp>
        <p:nvSpPr>
          <p:cNvPr id="421" name="Google Shape;421;g2bf94f7105f_0_136"/>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422" name="Google Shape;422;g2bf94f7105f_0_13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3" name="Google Shape;423;g2bf94f7105f_0_13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4" name="Google Shape;424;g2bf94f7105f_0_13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5" name="Shape 425"/>
        <p:cNvGrpSpPr/>
        <p:nvPr/>
      </p:nvGrpSpPr>
      <p:grpSpPr>
        <a:xfrm>
          <a:off x="0" y="0"/>
          <a:ext cx="0" cy="0"/>
          <a:chOff x="0" y="0"/>
          <a:chExt cx="0" cy="0"/>
        </a:xfrm>
      </p:grpSpPr>
      <p:sp>
        <p:nvSpPr>
          <p:cNvPr id="426" name="Google Shape;426;g2bf94f7105f_0_143"/>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27" name="Google Shape;427;g2bf94f7105f_0_143"/>
          <p:cNvSpPr/>
          <p:nvPr>
            <p:ph idx="2" type="pic"/>
          </p:nvPr>
        </p:nvSpPr>
        <p:spPr>
          <a:xfrm>
            <a:off x="4302451" y="1092798"/>
            <a:ext cx="5123700" cy="5393700"/>
          </a:xfrm>
          <a:prstGeom prst="rect">
            <a:avLst/>
          </a:prstGeom>
          <a:noFill/>
          <a:ln>
            <a:noFill/>
          </a:ln>
        </p:spPr>
      </p:sp>
      <p:sp>
        <p:nvSpPr>
          <p:cNvPr id="428" name="Google Shape;428;g2bf94f7105f_0_143"/>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algn="l">
              <a:lnSpc>
                <a:spcPct val="90000"/>
              </a:lnSpc>
              <a:spcBef>
                <a:spcPts val="1100"/>
              </a:spcBef>
              <a:spcAft>
                <a:spcPts val="0"/>
              </a:spcAft>
              <a:buClr>
                <a:schemeClr val="dk1"/>
              </a:buClr>
              <a:buSzPts val="1800"/>
              <a:buNone/>
              <a:defRPr sz="1800"/>
            </a:lvl1pPr>
            <a:lvl2pPr indent="-228600" lvl="1" marL="914400" algn="l">
              <a:lnSpc>
                <a:spcPct val="90000"/>
              </a:lnSpc>
              <a:spcBef>
                <a:spcPts val="600"/>
              </a:spcBef>
              <a:spcAft>
                <a:spcPts val="0"/>
              </a:spcAft>
              <a:buClr>
                <a:schemeClr val="dk1"/>
              </a:buClr>
              <a:buSzPts val="1600"/>
              <a:buNone/>
              <a:defRPr sz="1600"/>
            </a:lvl2pPr>
            <a:lvl3pPr indent="-228600" lvl="2" marL="1371600" algn="l">
              <a:lnSpc>
                <a:spcPct val="90000"/>
              </a:lnSpc>
              <a:spcBef>
                <a:spcPts val="600"/>
              </a:spcBef>
              <a:spcAft>
                <a:spcPts val="0"/>
              </a:spcAft>
              <a:buClr>
                <a:schemeClr val="dk1"/>
              </a:buClr>
              <a:buSzPts val="1400"/>
              <a:buNone/>
              <a:defRPr sz="1400"/>
            </a:lvl3pPr>
            <a:lvl4pPr indent="-228600" lvl="3" marL="1828800" algn="l">
              <a:lnSpc>
                <a:spcPct val="90000"/>
              </a:lnSpc>
              <a:spcBef>
                <a:spcPts val="600"/>
              </a:spcBef>
              <a:spcAft>
                <a:spcPts val="0"/>
              </a:spcAft>
              <a:buClr>
                <a:schemeClr val="dk1"/>
              </a:buClr>
              <a:buSzPts val="1100"/>
              <a:buNone/>
              <a:defRPr sz="1100"/>
            </a:lvl4pPr>
            <a:lvl5pPr indent="-228600" lvl="4" marL="2286000" algn="l">
              <a:lnSpc>
                <a:spcPct val="90000"/>
              </a:lnSpc>
              <a:spcBef>
                <a:spcPts val="600"/>
              </a:spcBef>
              <a:spcAft>
                <a:spcPts val="0"/>
              </a:spcAft>
              <a:buClr>
                <a:schemeClr val="dk1"/>
              </a:buClr>
              <a:buSzPts val="1100"/>
              <a:buNone/>
              <a:defRPr sz="1100"/>
            </a:lvl5pPr>
            <a:lvl6pPr indent="-228600" lvl="5" marL="2743200" algn="l">
              <a:lnSpc>
                <a:spcPct val="90000"/>
              </a:lnSpc>
              <a:spcBef>
                <a:spcPts val="600"/>
              </a:spcBef>
              <a:spcAft>
                <a:spcPts val="0"/>
              </a:spcAft>
              <a:buClr>
                <a:schemeClr val="dk1"/>
              </a:buClr>
              <a:buSzPts val="1100"/>
              <a:buNone/>
              <a:defRPr sz="1100"/>
            </a:lvl6pPr>
            <a:lvl7pPr indent="-228600" lvl="6" marL="3200400" algn="l">
              <a:lnSpc>
                <a:spcPct val="90000"/>
              </a:lnSpc>
              <a:spcBef>
                <a:spcPts val="600"/>
              </a:spcBef>
              <a:spcAft>
                <a:spcPts val="0"/>
              </a:spcAft>
              <a:buClr>
                <a:schemeClr val="dk1"/>
              </a:buClr>
              <a:buSzPts val="1100"/>
              <a:buNone/>
              <a:defRPr sz="1100"/>
            </a:lvl7pPr>
            <a:lvl8pPr indent="-228600" lvl="7" marL="3657600" algn="l">
              <a:lnSpc>
                <a:spcPct val="90000"/>
              </a:lnSpc>
              <a:spcBef>
                <a:spcPts val="600"/>
              </a:spcBef>
              <a:spcAft>
                <a:spcPts val="0"/>
              </a:spcAft>
              <a:buClr>
                <a:schemeClr val="dk1"/>
              </a:buClr>
              <a:buSzPts val="1100"/>
              <a:buNone/>
              <a:defRPr sz="1100"/>
            </a:lvl8pPr>
            <a:lvl9pPr indent="-228600" lvl="8" marL="4114800" algn="l">
              <a:lnSpc>
                <a:spcPct val="90000"/>
              </a:lnSpc>
              <a:spcBef>
                <a:spcPts val="600"/>
              </a:spcBef>
              <a:spcAft>
                <a:spcPts val="0"/>
              </a:spcAft>
              <a:buClr>
                <a:schemeClr val="dk1"/>
              </a:buClr>
              <a:buSzPts val="1100"/>
              <a:buNone/>
              <a:defRPr sz="1100"/>
            </a:lvl9pPr>
          </a:lstStyle>
          <a:p/>
        </p:txBody>
      </p:sp>
      <p:sp>
        <p:nvSpPr>
          <p:cNvPr id="429" name="Google Shape;429;g2bf94f7105f_0_14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0" name="Google Shape;430;g2bf94f7105f_0_14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1" name="Google Shape;431;g2bf94f7105f_0_14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2" name="Shape 432"/>
        <p:cNvGrpSpPr/>
        <p:nvPr/>
      </p:nvGrpSpPr>
      <p:grpSpPr>
        <a:xfrm>
          <a:off x="0" y="0"/>
          <a:ext cx="0" cy="0"/>
          <a:chOff x="0" y="0"/>
          <a:chExt cx="0" cy="0"/>
        </a:xfrm>
      </p:grpSpPr>
      <p:sp>
        <p:nvSpPr>
          <p:cNvPr id="433" name="Google Shape;433;g2bf94f7105f_0_150"/>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4" name="Google Shape;434;g2bf94f7105f_0_150"/>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5" name="Google Shape;435;g2bf94f7105f_0_15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6" name="Google Shape;436;g2bf94f7105f_0_15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7" name="Google Shape;437;g2bf94f7105f_0_15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8" name="Shape 438"/>
        <p:cNvGrpSpPr/>
        <p:nvPr/>
      </p:nvGrpSpPr>
      <p:grpSpPr>
        <a:xfrm>
          <a:off x="0" y="0"/>
          <a:ext cx="0" cy="0"/>
          <a:chOff x="0" y="0"/>
          <a:chExt cx="0" cy="0"/>
        </a:xfrm>
      </p:grpSpPr>
      <p:sp>
        <p:nvSpPr>
          <p:cNvPr id="439" name="Google Shape;439;g2bf94f7105f_0_156"/>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0" name="Google Shape;440;g2bf94f7105f_0_156"/>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41" name="Google Shape;441;g2bf94f7105f_0_15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2" name="Google Shape;442;g2bf94f7105f_0_15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43" name="Google Shape;443;g2bf94f7105f_0_15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4" name="Shape 444"/>
        <p:cNvGrpSpPr/>
        <p:nvPr/>
      </p:nvGrpSpPr>
      <p:grpSpPr>
        <a:xfrm>
          <a:off x="0" y="0"/>
          <a:ext cx="0" cy="0"/>
          <a:chOff x="0" y="0"/>
          <a:chExt cx="0" cy="0"/>
        </a:xfrm>
      </p:grpSpPr>
      <p:sp>
        <p:nvSpPr>
          <p:cNvPr id="445" name="Google Shape;445;g2bf94f7105f_0_162"/>
          <p:cNvSpPr txBox="1"/>
          <p:nvPr>
            <p:ph type="ctrTitle"/>
          </p:nvPr>
        </p:nvSpPr>
        <p:spPr>
          <a:xfrm>
            <a:off x="344989" y="1098706"/>
            <a:ext cx="9430200" cy="3028800"/>
          </a:xfrm>
          <a:prstGeom prst="rect">
            <a:avLst/>
          </a:prstGeom>
          <a:noFill/>
          <a:ln>
            <a:noFill/>
          </a:ln>
        </p:spPr>
        <p:txBody>
          <a:bodyPr anchorCtr="0" anchor="b" bIns="46550" lIns="93125" spcFirstLastPara="1" rIns="93125" wrap="square" tIns="46550">
            <a:noAutofit/>
          </a:bodyPr>
          <a:lstStyle>
            <a:lvl1pPr lvl="0" algn="ctr">
              <a:lnSpc>
                <a:spcPct val="9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446" name="Google Shape;446;g2bf94f7105f_0_162"/>
          <p:cNvSpPr txBox="1"/>
          <p:nvPr>
            <p:ph idx="1" type="subTitle"/>
          </p:nvPr>
        </p:nvSpPr>
        <p:spPr>
          <a:xfrm>
            <a:off x="344980" y="4182077"/>
            <a:ext cx="9430200" cy="1169700"/>
          </a:xfrm>
          <a:prstGeom prst="rect">
            <a:avLst/>
          </a:prstGeom>
          <a:noFill/>
          <a:ln>
            <a:noFill/>
          </a:ln>
        </p:spPr>
        <p:txBody>
          <a:bodyPr anchorCtr="0" anchor="t" bIns="46550" lIns="93125" spcFirstLastPara="1" rIns="93125" wrap="square" tIns="46550">
            <a:noAutofit/>
          </a:bodyPr>
          <a:lstStyle>
            <a:lvl1pPr lvl="0" algn="ctr">
              <a:lnSpc>
                <a:spcPct val="100000"/>
              </a:lnSpc>
              <a:spcBef>
                <a:spcPts val="1100"/>
              </a:spcBef>
              <a:spcAft>
                <a:spcPts val="0"/>
              </a:spcAft>
              <a:buSzPts val="3400"/>
              <a:buNone/>
              <a:defRPr sz="3400"/>
            </a:lvl1pPr>
            <a:lvl2pPr lvl="1" algn="ctr">
              <a:lnSpc>
                <a:spcPct val="100000"/>
              </a:lnSpc>
              <a:spcBef>
                <a:spcPts val="600"/>
              </a:spcBef>
              <a:spcAft>
                <a:spcPts val="0"/>
              </a:spcAft>
              <a:buSzPts val="3400"/>
              <a:buNone/>
              <a:defRPr sz="3400"/>
            </a:lvl2pPr>
            <a:lvl3pPr lvl="2" algn="ctr">
              <a:lnSpc>
                <a:spcPct val="100000"/>
              </a:lnSpc>
              <a:spcBef>
                <a:spcPts val="600"/>
              </a:spcBef>
              <a:spcAft>
                <a:spcPts val="0"/>
              </a:spcAft>
              <a:buSzPts val="3400"/>
              <a:buNone/>
              <a:defRPr sz="3400"/>
            </a:lvl3pPr>
            <a:lvl4pPr lvl="3" algn="ctr">
              <a:lnSpc>
                <a:spcPct val="100000"/>
              </a:lnSpc>
              <a:spcBef>
                <a:spcPts val="600"/>
              </a:spcBef>
              <a:spcAft>
                <a:spcPts val="0"/>
              </a:spcAft>
              <a:buSzPts val="3400"/>
              <a:buNone/>
              <a:defRPr sz="3400"/>
            </a:lvl4pPr>
            <a:lvl5pPr lvl="4" algn="ctr">
              <a:lnSpc>
                <a:spcPct val="100000"/>
              </a:lnSpc>
              <a:spcBef>
                <a:spcPts val="600"/>
              </a:spcBef>
              <a:spcAft>
                <a:spcPts val="0"/>
              </a:spcAft>
              <a:buSzPts val="3400"/>
              <a:buNone/>
              <a:defRPr sz="3400"/>
            </a:lvl5pPr>
            <a:lvl6pPr lvl="5" algn="ctr">
              <a:lnSpc>
                <a:spcPct val="100000"/>
              </a:lnSpc>
              <a:spcBef>
                <a:spcPts val="600"/>
              </a:spcBef>
              <a:spcAft>
                <a:spcPts val="0"/>
              </a:spcAft>
              <a:buSzPts val="3400"/>
              <a:buNone/>
              <a:defRPr sz="3400"/>
            </a:lvl6pPr>
            <a:lvl7pPr lvl="6" algn="ctr">
              <a:lnSpc>
                <a:spcPct val="100000"/>
              </a:lnSpc>
              <a:spcBef>
                <a:spcPts val="600"/>
              </a:spcBef>
              <a:spcAft>
                <a:spcPts val="0"/>
              </a:spcAft>
              <a:buSzPts val="3400"/>
              <a:buNone/>
              <a:defRPr sz="3400"/>
            </a:lvl7pPr>
            <a:lvl8pPr lvl="7" algn="ctr">
              <a:lnSpc>
                <a:spcPct val="100000"/>
              </a:lnSpc>
              <a:spcBef>
                <a:spcPts val="600"/>
              </a:spcBef>
              <a:spcAft>
                <a:spcPts val="0"/>
              </a:spcAft>
              <a:buSzPts val="3400"/>
              <a:buNone/>
              <a:defRPr sz="3400"/>
            </a:lvl8pPr>
            <a:lvl9pPr lvl="8" algn="ctr">
              <a:lnSpc>
                <a:spcPct val="100000"/>
              </a:lnSpc>
              <a:spcBef>
                <a:spcPts val="600"/>
              </a:spcBef>
              <a:spcAft>
                <a:spcPts val="0"/>
              </a:spcAft>
              <a:buSzPts val="3400"/>
              <a:buNone/>
              <a:defRPr sz="3400"/>
            </a:lvl9pPr>
          </a:lstStyle>
          <a:p/>
        </p:txBody>
      </p:sp>
      <p:sp>
        <p:nvSpPr>
          <p:cNvPr id="447" name="Google Shape;447;g2bf94f7105f_0_162"/>
          <p:cNvSpPr txBox="1"/>
          <p:nvPr>
            <p:ph idx="12" type="sldNum"/>
          </p:nvPr>
        </p:nvSpPr>
        <p:spPr>
          <a:xfrm>
            <a:off x="9377058" y="6881112"/>
            <a:ext cx="607200" cy="5808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2" name="Shape 452"/>
        <p:cNvGrpSpPr/>
        <p:nvPr/>
      </p:nvGrpSpPr>
      <p:grpSpPr>
        <a:xfrm>
          <a:off x="0" y="0"/>
          <a:ext cx="0" cy="0"/>
          <a:chOff x="0" y="0"/>
          <a:chExt cx="0" cy="0"/>
        </a:xfrm>
      </p:grpSpPr>
      <p:sp>
        <p:nvSpPr>
          <p:cNvPr id="453" name="Google Shape;453;g2c02cfddf82_0_74"/>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454" name="Google Shape;454;g2c02cfddf82_0_74"/>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455" name="Google Shape;455;g2c02cfddf82_0_74"/>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6" name="Shape 456"/>
        <p:cNvGrpSpPr/>
        <p:nvPr/>
      </p:nvGrpSpPr>
      <p:grpSpPr>
        <a:xfrm>
          <a:off x="0" y="0"/>
          <a:ext cx="0" cy="0"/>
          <a:chOff x="0" y="0"/>
          <a:chExt cx="0" cy="0"/>
        </a:xfrm>
      </p:grpSpPr>
      <p:sp>
        <p:nvSpPr>
          <p:cNvPr id="457" name="Google Shape;457;g2c02cfddf82_0_78"/>
          <p:cNvSpPr txBox="1"/>
          <p:nvPr>
            <p:ph type="title"/>
          </p:nvPr>
        </p:nvSpPr>
        <p:spPr>
          <a:xfrm>
            <a:off x="344980" y="3173826"/>
            <a:ext cx="9430200" cy="1242300"/>
          </a:xfrm>
          <a:prstGeom prst="rect">
            <a:avLst/>
          </a:prstGeom>
        </p:spPr>
        <p:txBody>
          <a:bodyPr anchorCtr="0" anchor="ctr" bIns="112425" lIns="112425" spcFirstLastPara="1" rIns="112425" wrap="square" tIns="112425">
            <a:normAutofit/>
          </a:bodyPr>
          <a:lstStyle>
            <a:lvl1pPr lvl="0" rtl="0" algn="ctr">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458" name="Google Shape;458;g2c02cfddf82_0_78"/>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9" name="Shape 459"/>
        <p:cNvGrpSpPr/>
        <p:nvPr/>
      </p:nvGrpSpPr>
      <p:grpSpPr>
        <a:xfrm>
          <a:off x="0" y="0"/>
          <a:ext cx="0" cy="0"/>
          <a:chOff x="0" y="0"/>
          <a:chExt cx="0" cy="0"/>
        </a:xfrm>
      </p:grpSpPr>
      <p:sp>
        <p:nvSpPr>
          <p:cNvPr id="460" name="Google Shape;460;g2c02cfddf82_0_81"/>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61" name="Google Shape;461;g2c02cfddf82_0_81"/>
          <p:cNvSpPr txBox="1"/>
          <p:nvPr>
            <p:ph idx="1" type="body"/>
          </p:nvPr>
        </p:nvSpPr>
        <p:spPr>
          <a:xfrm>
            <a:off x="344980" y="1700609"/>
            <a:ext cx="9430200" cy="5041200"/>
          </a:xfrm>
          <a:prstGeom prst="rect">
            <a:avLst/>
          </a:prstGeom>
        </p:spPr>
        <p:txBody>
          <a:bodyPr anchorCtr="0" anchor="t"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462" name="Google Shape;462;g2c02cfddf82_0_81"/>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3" name="Shape 463"/>
        <p:cNvGrpSpPr/>
        <p:nvPr/>
      </p:nvGrpSpPr>
      <p:grpSpPr>
        <a:xfrm>
          <a:off x="0" y="0"/>
          <a:ext cx="0" cy="0"/>
          <a:chOff x="0" y="0"/>
          <a:chExt cx="0" cy="0"/>
        </a:xfrm>
      </p:grpSpPr>
      <p:sp>
        <p:nvSpPr>
          <p:cNvPr id="464" name="Google Shape;464;g2c02cfddf82_0_85"/>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65" name="Google Shape;465;g2c02cfddf82_0_85"/>
          <p:cNvSpPr txBox="1"/>
          <p:nvPr>
            <p:ph idx="1" type="body"/>
          </p:nvPr>
        </p:nvSpPr>
        <p:spPr>
          <a:xfrm>
            <a:off x="344980"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66" name="Google Shape;466;g2c02cfddf82_0_85"/>
          <p:cNvSpPr txBox="1"/>
          <p:nvPr>
            <p:ph idx="2" type="body"/>
          </p:nvPr>
        </p:nvSpPr>
        <p:spPr>
          <a:xfrm>
            <a:off x="5348353" y="1700609"/>
            <a:ext cx="4427100" cy="5041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67" name="Google Shape;467;g2c02cfddf82_0_85"/>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8" name="Shape 468"/>
        <p:cNvGrpSpPr/>
        <p:nvPr/>
      </p:nvGrpSpPr>
      <p:grpSpPr>
        <a:xfrm>
          <a:off x="0" y="0"/>
          <a:ext cx="0" cy="0"/>
          <a:chOff x="0" y="0"/>
          <a:chExt cx="0" cy="0"/>
        </a:xfrm>
      </p:grpSpPr>
      <p:sp>
        <p:nvSpPr>
          <p:cNvPr id="469" name="Google Shape;469;g2c02cfddf82_0_90"/>
          <p:cNvSpPr txBox="1"/>
          <p:nvPr>
            <p:ph type="title"/>
          </p:nvPr>
        </p:nvSpPr>
        <p:spPr>
          <a:xfrm>
            <a:off x="344980" y="656686"/>
            <a:ext cx="9430200" cy="8451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70" name="Google Shape;470;g2c02cfddf82_0_90"/>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1" name="Shape 471"/>
        <p:cNvGrpSpPr/>
        <p:nvPr/>
      </p:nvGrpSpPr>
      <p:grpSpPr>
        <a:xfrm>
          <a:off x="0" y="0"/>
          <a:ext cx="0" cy="0"/>
          <a:chOff x="0" y="0"/>
          <a:chExt cx="0" cy="0"/>
        </a:xfrm>
      </p:grpSpPr>
      <p:sp>
        <p:nvSpPr>
          <p:cNvPr id="472" name="Google Shape;472;g2c02cfddf82_0_93"/>
          <p:cNvSpPr txBox="1"/>
          <p:nvPr>
            <p:ph type="title"/>
          </p:nvPr>
        </p:nvSpPr>
        <p:spPr>
          <a:xfrm>
            <a:off x="344980" y="819852"/>
            <a:ext cx="3107700" cy="1115100"/>
          </a:xfrm>
          <a:prstGeom prst="rect">
            <a:avLst/>
          </a:prstGeom>
        </p:spPr>
        <p:txBody>
          <a:bodyPr anchorCtr="0" anchor="b" bIns="112425" lIns="112425" spcFirstLastPara="1" rIns="112425" wrap="square" tIns="112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3" name="Google Shape;473;g2c02cfddf82_0_93"/>
          <p:cNvSpPr txBox="1"/>
          <p:nvPr>
            <p:ph idx="1" type="body"/>
          </p:nvPr>
        </p:nvSpPr>
        <p:spPr>
          <a:xfrm>
            <a:off x="344980" y="2050514"/>
            <a:ext cx="3107700" cy="4691700"/>
          </a:xfrm>
          <a:prstGeom prst="rect">
            <a:avLst/>
          </a:prstGeom>
        </p:spPr>
        <p:txBody>
          <a:bodyPr anchorCtr="0" anchor="t" bIns="112425" lIns="112425" spcFirstLastPara="1" rIns="112425" wrap="square" tIns="11242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74" name="Google Shape;474;g2c02cfddf82_0_93"/>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5" name="Shape 475"/>
        <p:cNvGrpSpPr/>
        <p:nvPr/>
      </p:nvGrpSpPr>
      <p:grpSpPr>
        <a:xfrm>
          <a:off x="0" y="0"/>
          <a:ext cx="0" cy="0"/>
          <a:chOff x="0" y="0"/>
          <a:chExt cx="0" cy="0"/>
        </a:xfrm>
      </p:grpSpPr>
      <p:sp>
        <p:nvSpPr>
          <p:cNvPr id="476" name="Google Shape;476;g2c02cfddf82_0_97"/>
          <p:cNvSpPr txBox="1"/>
          <p:nvPr>
            <p:ph type="title"/>
          </p:nvPr>
        </p:nvSpPr>
        <p:spPr>
          <a:xfrm>
            <a:off x="542594" y="664248"/>
            <a:ext cx="7047600" cy="6036300"/>
          </a:xfrm>
          <a:prstGeom prst="rect">
            <a:avLst/>
          </a:prstGeom>
        </p:spPr>
        <p:txBody>
          <a:bodyPr anchorCtr="0" anchor="ctr" bIns="112425" lIns="112425" spcFirstLastPara="1" rIns="112425" wrap="square" tIns="112425">
            <a:norm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p:txBody>
      </p:sp>
      <p:sp>
        <p:nvSpPr>
          <p:cNvPr id="477" name="Google Shape;477;g2c02cfddf82_0_97"/>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8" name="Shape 478"/>
        <p:cNvGrpSpPr/>
        <p:nvPr/>
      </p:nvGrpSpPr>
      <p:grpSpPr>
        <a:xfrm>
          <a:off x="0" y="0"/>
          <a:ext cx="0" cy="0"/>
          <a:chOff x="0" y="0"/>
          <a:chExt cx="0" cy="0"/>
        </a:xfrm>
      </p:grpSpPr>
      <p:sp>
        <p:nvSpPr>
          <p:cNvPr id="479" name="Google Shape;479;g2c02cfddf82_0_100"/>
          <p:cNvSpPr/>
          <p:nvPr/>
        </p:nvSpPr>
        <p:spPr>
          <a:xfrm>
            <a:off x="5060150" y="-184"/>
            <a:ext cx="5060100" cy="7589700"/>
          </a:xfrm>
          <a:prstGeom prst="rect">
            <a:avLst/>
          </a:prstGeom>
          <a:solidFill>
            <a:schemeClr val="l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480" name="Google Shape;480;g2c02cfddf82_0_100"/>
          <p:cNvSpPr txBox="1"/>
          <p:nvPr>
            <p:ph type="title"/>
          </p:nvPr>
        </p:nvSpPr>
        <p:spPr>
          <a:xfrm>
            <a:off x="293847" y="1819691"/>
            <a:ext cx="4477200" cy="21873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1" name="Google Shape;481;g2c02cfddf82_0_100"/>
          <p:cNvSpPr txBox="1"/>
          <p:nvPr>
            <p:ph idx="1" type="subTitle"/>
          </p:nvPr>
        </p:nvSpPr>
        <p:spPr>
          <a:xfrm>
            <a:off x="293847" y="4136259"/>
            <a:ext cx="4477200" cy="18225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482" name="Google Shape;482;g2c02cfddf82_0_100"/>
          <p:cNvSpPr txBox="1"/>
          <p:nvPr>
            <p:ph idx="2" type="body"/>
          </p:nvPr>
        </p:nvSpPr>
        <p:spPr>
          <a:xfrm>
            <a:off x="5466888" y="1068456"/>
            <a:ext cx="4246800" cy="5452500"/>
          </a:xfrm>
          <a:prstGeom prst="rect">
            <a:avLst/>
          </a:prstGeom>
        </p:spPr>
        <p:txBody>
          <a:bodyPr anchorCtr="0" anchor="ctr" bIns="112425" lIns="112425" spcFirstLastPara="1" rIns="112425" wrap="square" tIns="112425">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483" name="Google Shape;483;g2c02cfddf82_0_100"/>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4" name="Shape 484"/>
        <p:cNvGrpSpPr/>
        <p:nvPr/>
      </p:nvGrpSpPr>
      <p:grpSpPr>
        <a:xfrm>
          <a:off x="0" y="0"/>
          <a:ext cx="0" cy="0"/>
          <a:chOff x="0" y="0"/>
          <a:chExt cx="0" cy="0"/>
        </a:xfrm>
      </p:grpSpPr>
      <p:sp>
        <p:nvSpPr>
          <p:cNvPr id="485" name="Google Shape;485;g2c02cfddf82_0_106"/>
          <p:cNvSpPr txBox="1"/>
          <p:nvPr>
            <p:ph idx="1" type="body"/>
          </p:nvPr>
        </p:nvSpPr>
        <p:spPr>
          <a:xfrm>
            <a:off x="344980" y="6242699"/>
            <a:ext cx="6639300" cy="892800"/>
          </a:xfrm>
          <a:prstGeom prst="rect">
            <a:avLst/>
          </a:prstGeom>
        </p:spPr>
        <p:txBody>
          <a:bodyPr anchorCtr="0" anchor="ctr" bIns="112425" lIns="112425" spcFirstLastPara="1" rIns="112425" wrap="square" tIns="112425">
            <a:normAutofit/>
          </a:bodyPr>
          <a:lstStyle>
            <a:lvl1pPr indent="-228600" lvl="0" marL="457200" rtl="0">
              <a:lnSpc>
                <a:spcPct val="100000"/>
              </a:lnSpc>
              <a:spcBef>
                <a:spcPts val="0"/>
              </a:spcBef>
              <a:spcAft>
                <a:spcPts val="0"/>
              </a:spcAft>
              <a:buSzPts val="2200"/>
              <a:buNone/>
              <a:defRPr/>
            </a:lvl1pPr>
          </a:lstStyle>
          <a:p/>
        </p:txBody>
      </p:sp>
      <p:sp>
        <p:nvSpPr>
          <p:cNvPr id="486" name="Google Shape;486;g2c02cfddf82_0_106"/>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7" name="Shape 487"/>
        <p:cNvGrpSpPr/>
        <p:nvPr/>
      </p:nvGrpSpPr>
      <p:grpSpPr>
        <a:xfrm>
          <a:off x="0" y="0"/>
          <a:ext cx="0" cy="0"/>
          <a:chOff x="0" y="0"/>
          <a:chExt cx="0" cy="0"/>
        </a:xfrm>
      </p:grpSpPr>
      <p:sp>
        <p:nvSpPr>
          <p:cNvPr id="488" name="Google Shape;488;g2c02cfddf82_0_109"/>
          <p:cNvSpPr txBox="1"/>
          <p:nvPr>
            <p:ph hasCustomPrompt="1" type="title"/>
          </p:nvPr>
        </p:nvSpPr>
        <p:spPr>
          <a:xfrm>
            <a:off x="344980" y="1632214"/>
            <a:ext cx="9430200" cy="28974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489" name="Google Shape;489;g2c02cfddf82_0_109"/>
          <p:cNvSpPr txBox="1"/>
          <p:nvPr>
            <p:ph idx="1" type="body"/>
          </p:nvPr>
        </p:nvSpPr>
        <p:spPr>
          <a:xfrm>
            <a:off x="344980" y="4651470"/>
            <a:ext cx="9430200" cy="1919400"/>
          </a:xfrm>
          <a:prstGeom prst="rect">
            <a:avLst/>
          </a:prstGeom>
        </p:spPr>
        <p:txBody>
          <a:bodyPr anchorCtr="0" anchor="t" bIns="112425" lIns="112425" spcFirstLastPara="1" rIns="112425" wrap="square" tIns="112425">
            <a:normAutofit/>
          </a:bodyPr>
          <a:lstStyle>
            <a:lvl1pPr indent="-368300" lvl="0" marL="457200" rtl="0" algn="ctr">
              <a:spcBef>
                <a:spcPts val="0"/>
              </a:spcBef>
              <a:spcAft>
                <a:spcPts val="0"/>
              </a:spcAft>
              <a:buSzPts val="2200"/>
              <a:buChar char="●"/>
              <a:defRPr/>
            </a:lvl1pPr>
            <a:lvl2pPr indent="-336550" lvl="1" marL="914400" rtl="0" algn="ctr">
              <a:spcBef>
                <a:spcPts val="0"/>
              </a:spcBef>
              <a:spcAft>
                <a:spcPts val="0"/>
              </a:spcAft>
              <a:buSzPts val="1700"/>
              <a:buChar char="○"/>
              <a:defRPr/>
            </a:lvl2pPr>
            <a:lvl3pPr indent="-336550" lvl="2" marL="1371600" rtl="0" algn="ctr">
              <a:spcBef>
                <a:spcPts val="0"/>
              </a:spcBef>
              <a:spcAft>
                <a:spcPts val="0"/>
              </a:spcAft>
              <a:buSzPts val="1700"/>
              <a:buChar char="■"/>
              <a:defRPr/>
            </a:lvl3pPr>
            <a:lvl4pPr indent="-336550" lvl="3" marL="1828800" rtl="0" algn="ctr">
              <a:spcBef>
                <a:spcPts val="0"/>
              </a:spcBef>
              <a:spcAft>
                <a:spcPts val="0"/>
              </a:spcAft>
              <a:buSzPts val="1700"/>
              <a:buChar char="●"/>
              <a:defRPr/>
            </a:lvl4pPr>
            <a:lvl5pPr indent="-336550" lvl="4" marL="2286000" rtl="0" algn="ctr">
              <a:spcBef>
                <a:spcPts val="0"/>
              </a:spcBef>
              <a:spcAft>
                <a:spcPts val="0"/>
              </a:spcAft>
              <a:buSzPts val="1700"/>
              <a:buChar char="○"/>
              <a:defRPr/>
            </a:lvl5pPr>
            <a:lvl6pPr indent="-336550" lvl="5" marL="2743200" rtl="0" algn="ctr">
              <a:spcBef>
                <a:spcPts val="0"/>
              </a:spcBef>
              <a:spcAft>
                <a:spcPts val="0"/>
              </a:spcAft>
              <a:buSzPts val="1700"/>
              <a:buChar char="■"/>
              <a:defRPr/>
            </a:lvl6pPr>
            <a:lvl7pPr indent="-336550" lvl="6" marL="3200400" rtl="0" algn="ctr">
              <a:spcBef>
                <a:spcPts val="0"/>
              </a:spcBef>
              <a:spcAft>
                <a:spcPts val="0"/>
              </a:spcAft>
              <a:buSzPts val="1700"/>
              <a:buChar char="●"/>
              <a:defRPr/>
            </a:lvl7pPr>
            <a:lvl8pPr indent="-336550" lvl="7" marL="3657600" rtl="0" algn="ctr">
              <a:spcBef>
                <a:spcPts val="0"/>
              </a:spcBef>
              <a:spcAft>
                <a:spcPts val="0"/>
              </a:spcAft>
              <a:buSzPts val="1700"/>
              <a:buChar char="○"/>
              <a:defRPr/>
            </a:lvl8pPr>
            <a:lvl9pPr indent="-336550" lvl="8" marL="4114800" rtl="0" algn="ctr">
              <a:spcBef>
                <a:spcPts val="0"/>
              </a:spcBef>
              <a:spcAft>
                <a:spcPts val="0"/>
              </a:spcAft>
              <a:buSzPts val="1700"/>
              <a:buChar char="■"/>
              <a:defRPr/>
            </a:lvl9pPr>
          </a:lstStyle>
          <a:p/>
        </p:txBody>
      </p:sp>
      <p:sp>
        <p:nvSpPr>
          <p:cNvPr id="490" name="Google Shape;490;g2c02cfddf82_0_109"/>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1" name="Shape 491"/>
        <p:cNvGrpSpPr/>
        <p:nvPr/>
      </p:nvGrpSpPr>
      <p:grpSpPr>
        <a:xfrm>
          <a:off x="0" y="0"/>
          <a:ext cx="0" cy="0"/>
          <a:chOff x="0" y="0"/>
          <a:chExt cx="0" cy="0"/>
        </a:xfrm>
      </p:grpSpPr>
      <p:sp>
        <p:nvSpPr>
          <p:cNvPr id="492" name="Google Shape;492;g2c02cfddf82_0_113"/>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3" name="Shape 493"/>
        <p:cNvGrpSpPr/>
        <p:nvPr/>
      </p:nvGrpSpPr>
      <p:grpSpPr>
        <a:xfrm>
          <a:off x="0" y="0"/>
          <a:ext cx="0" cy="0"/>
          <a:chOff x="0" y="0"/>
          <a:chExt cx="0" cy="0"/>
        </a:xfrm>
      </p:grpSpPr>
      <p:sp>
        <p:nvSpPr>
          <p:cNvPr id="494" name="Google Shape;494;g2c02cfddf82_0_115"/>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495" name="Google Shape;495;g2c02cfddf82_0_115"/>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496" name="Google Shape;496;g2c02cfddf82_0_11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497" name="Google Shape;497;g2c02cfddf82_0_11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sz="1700"/>
            </a:lvl1pPr>
            <a:lvl2pPr lvl="1" rtl="0" algn="l">
              <a:lnSpc>
                <a:spcPct val="100000"/>
              </a:lnSpc>
              <a:spcBef>
                <a:spcPts val="0"/>
              </a:spcBef>
              <a:spcAft>
                <a:spcPts val="0"/>
              </a:spcAft>
              <a:buSzPts val="1500"/>
              <a:buNone/>
              <a:defRPr sz="1700"/>
            </a:lvl2pPr>
            <a:lvl3pPr lvl="2" rtl="0" algn="l">
              <a:lnSpc>
                <a:spcPct val="100000"/>
              </a:lnSpc>
              <a:spcBef>
                <a:spcPts val="0"/>
              </a:spcBef>
              <a:spcAft>
                <a:spcPts val="0"/>
              </a:spcAft>
              <a:buSzPts val="1500"/>
              <a:buNone/>
              <a:defRPr sz="1700"/>
            </a:lvl3pPr>
            <a:lvl4pPr lvl="3" rtl="0" algn="l">
              <a:lnSpc>
                <a:spcPct val="100000"/>
              </a:lnSpc>
              <a:spcBef>
                <a:spcPts val="0"/>
              </a:spcBef>
              <a:spcAft>
                <a:spcPts val="0"/>
              </a:spcAft>
              <a:buSzPts val="1500"/>
              <a:buNone/>
              <a:defRPr sz="1700"/>
            </a:lvl4pPr>
            <a:lvl5pPr lvl="4" rtl="0" algn="l">
              <a:lnSpc>
                <a:spcPct val="100000"/>
              </a:lnSpc>
              <a:spcBef>
                <a:spcPts val="0"/>
              </a:spcBef>
              <a:spcAft>
                <a:spcPts val="0"/>
              </a:spcAft>
              <a:buSzPts val="1500"/>
              <a:buNone/>
              <a:defRPr sz="1700"/>
            </a:lvl5pPr>
            <a:lvl6pPr lvl="5" rtl="0" algn="l">
              <a:lnSpc>
                <a:spcPct val="100000"/>
              </a:lnSpc>
              <a:spcBef>
                <a:spcPts val="0"/>
              </a:spcBef>
              <a:spcAft>
                <a:spcPts val="0"/>
              </a:spcAft>
              <a:buSzPts val="1500"/>
              <a:buNone/>
              <a:defRPr sz="1700"/>
            </a:lvl6pPr>
            <a:lvl7pPr lvl="6" rtl="0" algn="l">
              <a:lnSpc>
                <a:spcPct val="100000"/>
              </a:lnSpc>
              <a:spcBef>
                <a:spcPts val="0"/>
              </a:spcBef>
              <a:spcAft>
                <a:spcPts val="0"/>
              </a:spcAft>
              <a:buSzPts val="1500"/>
              <a:buNone/>
              <a:defRPr sz="1700"/>
            </a:lvl7pPr>
            <a:lvl8pPr lvl="7" rtl="0" algn="l">
              <a:lnSpc>
                <a:spcPct val="100000"/>
              </a:lnSpc>
              <a:spcBef>
                <a:spcPts val="0"/>
              </a:spcBef>
              <a:spcAft>
                <a:spcPts val="0"/>
              </a:spcAft>
              <a:buSzPts val="1500"/>
              <a:buNone/>
              <a:defRPr sz="1700"/>
            </a:lvl8pPr>
            <a:lvl9pPr lvl="8" rtl="0" algn="l">
              <a:lnSpc>
                <a:spcPct val="100000"/>
              </a:lnSpc>
              <a:spcBef>
                <a:spcPts val="0"/>
              </a:spcBef>
              <a:spcAft>
                <a:spcPts val="0"/>
              </a:spcAft>
              <a:buSzPts val="1500"/>
              <a:buNone/>
              <a:defRPr sz="1700"/>
            </a:lvl9pPr>
          </a:lstStyle>
          <a:p/>
        </p:txBody>
      </p:sp>
      <p:sp>
        <p:nvSpPr>
          <p:cNvPr id="498" name="Google Shape;498;g2c02cfddf82_0_11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rm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99" name="Google Shape;499;g2c02cfddf82_0_115"/>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00" name="Google Shape;500;g2c02cfddf82_0_115"/>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01" name="Google Shape;501;g2c02cfddf82_0_115"/>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02" name="Google Shape;502;g2c02cfddf82_0_115"/>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03" name="Google Shape;503;g2c02cfddf82_0_115"/>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0" name="Shape 510"/>
        <p:cNvGrpSpPr/>
        <p:nvPr/>
      </p:nvGrpSpPr>
      <p:grpSpPr>
        <a:xfrm>
          <a:off x="0" y="0"/>
          <a:ext cx="0" cy="0"/>
          <a:chOff x="0" y="0"/>
          <a:chExt cx="0" cy="0"/>
        </a:xfrm>
      </p:grpSpPr>
      <p:sp>
        <p:nvSpPr>
          <p:cNvPr id="511" name="Google Shape;511;g2c02cfddf82_0_22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12" name="Google Shape;512;g2c02cfddf82_0_224"/>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13" name="Google Shape;513;g2c02cfddf82_0_22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14" name="Google Shape;514;g2c02cfddf82_0_22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15" name="Google Shape;515;g2c02cfddf82_0_22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16" name="Google Shape;516;g2c02cfddf82_0_224"/>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517" name="Google Shape;517;g2c02cfddf82_0_224"/>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518" name="Google Shape;518;g2c02cfddf82_0_224"/>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519" name="Google Shape;519;g2c02cfddf82_0_224"/>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520" name="Google Shape;520;g2c02cfddf82_0_224"/>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1" name="Shape 521"/>
        <p:cNvGrpSpPr/>
        <p:nvPr/>
      </p:nvGrpSpPr>
      <p:grpSpPr>
        <a:xfrm>
          <a:off x="0" y="0"/>
          <a:ext cx="0" cy="0"/>
          <a:chOff x="0" y="0"/>
          <a:chExt cx="0" cy="0"/>
        </a:xfrm>
      </p:grpSpPr>
      <p:sp>
        <p:nvSpPr>
          <p:cNvPr id="522" name="Google Shape;522;g2c02cfddf82_0_235"/>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6800"/>
              <a:buFont typeface="Calibri"/>
              <a:buNone/>
              <a:defRPr sz="6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23" name="Google Shape;523;g2c02cfddf82_0_235"/>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sz="2700">
                <a:solidFill>
                  <a:schemeClr val="dk1"/>
                </a:solidFill>
              </a:defRPr>
            </a:lvl1pPr>
            <a:lvl2pPr indent="-228600" lvl="1" marL="914400" rtl="0" algn="l">
              <a:lnSpc>
                <a:spcPct val="90000"/>
              </a:lnSpc>
              <a:spcBef>
                <a:spcPts val="600"/>
              </a:spcBef>
              <a:spcAft>
                <a:spcPts val="0"/>
              </a:spcAft>
              <a:buClr>
                <a:srgbClr val="888888"/>
              </a:buClr>
              <a:buSzPts val="2200"/>
              <a:buNone/>
              <a:defRPr sz="2200">
                <a:solidFill>
                  <a:srgbClr val="888888"/>
                </a:solidFill>
              </a:defRPr>
            </a:lvl2pPr>
            <a:lvl3pPr indent="-228600" lvl="2" marL="1371600" rtl="0" algn="l">
              <a:lnSpc>
                <a:spcPct val="90000"/>
              </a:lnSpc>
              <a:spcBef>
                <a:spcPts val="600"/>
              </a:spcBef>
              <a:spcAft>
                <a:spcPts val="0"/>
              </a:spcAft>
              <a:buClr>
                <a:srgbClr val="888888"/>
              </a:buClr>
              <a:buSzPts val="2000"/>
              <a:buNone/>
              <a:defRPr sz="2000">
                <a:solidFill>
                  <a:srgbClr val="888888"/>
                </a:solidFill>
              </a:defRPr>
            </a:lvl3pPr>
            <a:lvl4pPr indent="-228600" lvl="3" marL="1828800" rtl="0" algn="l">
              <a:lnSpc>
                <a:spcPct val="90000"/>
              </a:lnSpc>
              <a:spcBef>
                <a:spcPts val="600"/>
              </a:spcBef>
              <a:spcAft>
                <a:spcPts val="0"/>
              </a:spcAft>
              <a:buClr>
                <a:srgbClr val="888888"/>
              </a:buClr>
              <a:buSzPts val="1800"/>
              <a:buNone/>
              <a:defRPr sz="1800">
                <a:solidFill>
                  <a:srgbClr val="888888"/>
                </a:solidFill>
              </a:defRPr>
            </a:lvl4pPr>
            <a:lvl5pPr indent="-228600" lvl="4" marL="2286000" rtl="0" algn="l">
              <a:lnSpc>
                <a:spcPct val="90000"/>
              </a:lnSpc>
              <a:spcBef>
                <a:spcPts val="600"/>
              </a:spcBef>
              <a:spcAft>
                <a:spcPts val="0"/>
              </a:spcAft>
              <a:buClr>
                <a:srgbClr val="888888"/>
              </a:buClr>
              <a:buSzPts val="1800"/>
              <a:buNone/>
              <a:defRPr sz="1800">
                <a:solidFill>
                  <a:srgbClr val="888888"/>
                </a:solidFill>
              </a:defRPr>
            </a:lvl5pPr>
            <a:lvl6pPr indent="-228600" lvl="5" marL="2743200" rtl="0" algn="l">
              <a:lnSpc>
                <a:spcPct val="90000"/>
              </a:lnSpc>
              <a:spcBef>
                <a:spcPts val="600"/>
              </a:spcBef>
              <a:spcAft>
                <a:spcPts val="0"/>
              </a:spcAft>
              <a:buClr>
                <a:srgbClr val="888888"/>
              </a:buClr>
              <a:buSzPts val="1800"/>
              <a:buNone/>
              <a:defRPr sz="1800">
                <a:solidFill>
                  <a:srgbClr val="888888"/>
                </a:solidFill>
              </a:defRPr>
            </a:lvl6pPr>
            <a:lvl7pPr indent="-228600" lvl="6" marL="3200400" rtl="0" algn="l">
              <a:lnSpc>
                <a:spcPct val="90000"/>
              </a:lnSpc>
              <a:spcBef>
                <a:spcPts val="600"/>
              </a:spcBef>
              <a:spcAft>
                <a:spcPts val="0"/>
              </a:spcAft>
              <a:buClr>
                <a:srgbClr val="888888"/>
              </a:buClr>
              <a:buSzPts val="1800"/>
              <a:buNone/>
              <a:defRPr sz="1800">
                <a:solidFill>
                  <a:srgbClr val="888888"/>
                </a:solidFill>
              </a:defRPr>
            </a:lvl7pPr>
            <a:lvl8pPr indent="-228600" lvl="7" marL="3657600" rtl="0" algn="l">
              <a:lnSpc>
                <a:spcPct val="90000"/>
              </a:lnSpc>
              <a:spcBef>
                <a:spcPts val="600"/>
              </a:spcBef>
              <a:spcAft>
                <a:spcPts val="0"/>
              </a:spcAft>
              <a:buClr>
                <a:srgbClr val="888888"/>
              </a:buClr>
              <a:buSzPts val="1800"/>
              <a:buNone/>
              <a:defRPr sz="1800">
                <a:solidFill>
                  <a:srgbClr val="888888"/>
                </a:solidFill>
              </a:defRPr>
            </a:lvl8pPr>
            <a:lvl9pPr indent="-228600" lvl="8" marL="4114800" rtl="0" algn="l">
              <a:lnSpc>
                <a:spcPct val="90000"/>
              </a:lnSpc>
              <a:spcBef>
                <a:spcPts val="600"/>
              </a:spcBef>
              <a:spcAft>
                <a:spcPts val="0"/>
              </a:spcAft>
              <a:buClr>
                <a:srgbClr val="888888"/>
              </a:buClr>
              <a:buSzPts val="1800"/>
              <a:buNone/>
              <a:defRPr sz="1800">
                <a:solidFill>
                  <a:srgbClr val="888888"/>
                </a:solidFill>
              </a:defRPr>
            </a:lvl9pPr>
          </a:lstStyle>
          <a:p/>
        </p:txBody>
      </p:sp>
      <p:sp>
        <p:nvSpPr>
          <p:cNvPr id="524" name="Google Shape;524;g2c02cfddf82_0_23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25" name="Google Shape;525;g2c02cfddf82_0_23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26" name="Google Shape;526;g2c02cfddf82_0_23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7" name="Shape 527"/>
        <p:cNvGrpSpPr/>
        <p:nvPr/>
      </p:nvGrpSpPr>
      <p:grpSpPr>
        <a:xfrm>
          <a:off x="0" y="0"/>
          <a:ext cx="0" cy="0"/>
          <a:chOff x="0" y="0"/>
          <a:chExt cx="0" cy="0"/>
        </a:xfrm>
      </p:grpSpPr>
      <p:sp>
        <p:nvSpPr>
          <p:cNvPr id="528" name="Google Shape;528;g2c02cfddf82_0_24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29" name="Google Shape;529;g2c02cfddf82_0_241"/>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30" name="Google Shape;530;g2c02cfddf82_0_241"/>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31" name="Google Shape;531;g2c02cfddf82_0_24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32" name="Google Shape;532;g2c02cfddf82_0_24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33" name="Google Shape;533;g2c02cfddf82_0_24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4" name="Shape 534"/>
        <p:cNvGrpSpPr/>
        <p:nvPr/>
      </p:nvGrpSpPr>
      <p:grpSpPr>
        <a:xfrm>
          <a:off x="0" y="0"/>
          <a:ext cx="0" cy="0"/>
          <a:chOff x="0" y="0"/>
          <a:chExt cx="0" cy="0"/>
        </a:xfrm>
      </p:grpSpPr>
      <p:sp>
        <p:nvSpPr>
          <p:cNvPr id="535" name="Google Shape;535;g2c02cfddf82_0_248"/>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36" name="Google Shape;536;g2c02cfddf82_0_248"/>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537" name="Google Shape;537;g2c02cfddf82_0_248"/>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38" name="Google Shape;538;g2c02cfddf82_0_248"/>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539" name="Google Shape;539;g2c02cfddf82_0_248"/>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40" name="Google Shape;540;g2c02cfddf82_0_24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41" name="Google Shape;541;g2c02cfddf82_0_24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42" name="Google Shape;542;g2c02cfddf82_0_24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3" name="Shape 543"/>
        <p:cNvGrpSpPr/>
        <p:nvPr/>
      </p:nvGrpSpPr>
      <p:grpSpPr>
        <a:xfrm>
          <a:off x="0" y="0"/>
          <a:ext cx="0" cy="0"/>
          <a:chOff x="0" y="0"/>
          <a:chExt cx="0" cy="0"/>
        </a:xfrm>
      </p:grpSpPr>
      <p:sp>
        <p:nvSpPr>
          <p:cNvPr id="544" name="Google Shape;544;g2c02cfddf82_0_25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45" name="Google Shape;545;g2c02cfddf82_0_25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46" name="Google Shape;546;g2c02cfddf82_0_25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47" name="Google Shape;547;g2c02cfddf82_0_25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8" name="Shape 548"/>
        <p:cNvGrpSpPr/>
        <p:nvPr/>
      </p:nvGrpSpPr>
      <p:grpSpPr>
        <a:xfrm>
          <a:off x="0" y="0"/>
          <a:ext cx="0" cy="0"/>
          <a:chOff x="0" y="0"/>
          <a:chExt cx="0" cy="0"/>
        </a:xfrm>
      </p:grpSpPr>
      <p:sp>
        <p:nvSpPr>
          <p:cNvPr id="549" name="Google Shape;549;g2c02cfddf82_0_26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50" name="Google Shape;550;g2c02cfddf82_0_26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51" name="Google Shape;551;g2c02cfddf82_0_26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2" name="Shape 552"/>
        <p:cNvGrpSpPr/>
        <p:nvPr/>
      </p:nvGrpSpPr>
      <p:grpSpPr>
        <a:xfrm>
          <a:off x="0" y="0"/>
          <a:ext cx="0" cy="0"/>
          <a:chOff x="0" y="0"/>
          <a:chExt cx="0" cy="0"/>
        </a:xfrm>
      </p:grpSpPr>
      <p:sp>
        <p:nvSpPr>
          <p:cNvPr id="553" name="Google Shape;553;g2c02cfddf82_0_266"/>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54" name="Google Shape;554;g2c02cfddf82_0_266"/>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rtl="0" algn="l">
              <a:lnSpc>
                <a:spcPct val="90000"/>
              </a:lnSpc>
              <a:spcBef>
                <a:spcPts val="1100"/>
              </a:spcBef>
              <a:spcAft>
                <a:spcPts val="0"/>
              </a:spcAft>
              <a:buClr>
                <a:schemeClr val="dk1"/>
              </a:buClr>
              <a:buSzPts val="3600"/>
              <a:buChar char="•"/>
              <a:defRPr sz="3600"/>
            </a:lvl1pPr>
            <a:lvl2pPr indent="-431800" lvl="1" marL="914400" rtl="0" algn="l">
              <a:lnSpc>
                <a:spcPct val="90000"/>
              </a:lnSpc>
              <a:spcBef>
                <a:spcPts val="600"/>
              </a:spcBef>
              <a:spcAft>
                <a:spcPts val="0"/>
              </a:spcAft>
              <a:buClr>
                <a:schemeClr val="dk1"/>
              </a:buClr>
              <a:buSzPts val="3200"/>
              <a:buChar char="•"/>
              <a:defRPr sz="3200"/>
            </a:lvl2pPr>
            <a:lvl3pPr indent="-400050" lvl="2" marL="1371600" rtl="0" algn="l">
              <a:lnSpc>
                <a:spcPct val="90000"/>
              </a:lnSpc>
              <a:spcBef>
                <a:spcPts val="600"/>
              </a:spcBef>
              <a:spcAft>
                <a:spcPts val="0"/>
              </a:spcAft>
              <a:buClr>
                <a:schemeClr val="dk1"/>
              </a:buClr>
              <a:buSzPts val="2700"/>
              <a:buChar char="•"/>
              <a:defRPr sz="2700"/>
            </a:lvl3pPr>
            <a:lvl4pPr indent="-368300" lvl="3" marL="1828800" rtl="0" algn="l">
              <a:lnSpc>
                <a:spcPct val="90000"/>
              </a:lnSpc>
              <a:spcBef>
                <a:spcPts val="600"/>
              </a:spcBef>
              <a:spcAft>
                <a:spcPts val="0"/>
              </a:spcAft>
              <a:buClr>
                <a:schemeClr val="dk1"/>
              </a:buClr>
              <a:buSzPts val="2200"/>
              <a:buChar char="•"/>
              <a:defRPr sz="2200"/>
            </a:lvl4pPr>
            <a:lvl5pPr indent="-368300" lvl="4" marL="2286000" rtl="0" algn="l">
              <a:lnSpc>
                <a:spcPct val="90000"/>
              </a:lnSpc>
              <a:spcBef>
                <a:spcPts val="600"/>
              </a:spcBef>
              <a:spcAft>
                <a:spcPts val="0"/>
              </a:spcAft>
              <a:buClr>
                <a:schemeClr val="dk1"/>
              </a:buClr>
              <a:buSzPts val="2200"/>
              <a:buChar char="•"/>
              <a:defRPr sz="2200"/>
            </a:lvl5pPr>
            <a:lvl6pPr indent="-368300" lvl="5" marL="2743200" rtl="0" algn="l">
              <a:lnSpc>
                <a:spcPct val="90000"/>
              </a:lnSpc>
              <a:spcBef>
                <a:spcPts val="600"/>
              </a:spcBef>
              <a:spcAft>
                <a:spcPts val="0"/>
              </a:spcAft>
              <a:buClr>
                <a:schemeClr val="dk1"/>
              </a:buClr>
              <a:buSzPts val="2200"/>
              <a:buChar char="•"/>
              <a:defRPr sz="2200"/>
            </a:lvl6pPr>
            <a:lvl7pPr indent="-368300" lvl="6" marL="3200400" rtl="0" algn="l">
              <a:lnSpc>
                <a:spcPct val="90000"/>
              </a:lnSpc>
              <a:spcBef>
                <a:spcPts val="600"/>
              </a:spcBef>
              <a:spcAft>
                <a:spcPts val="0"/>
              </a:spcAft>
              <a:buClr>
                <a:schemeClr val="dk1"/>
              </a:buClr>
              <a:buSzPts val="2200"/>
              <a:buChar char="•"/>
              <a:defRPr sz="2200"/>
            </a:lvl7pPr>
            <a:lvl8pPr indent="-368300" lvl="7" marL="3657600" rtl="0" algn="l">
              <a:lnSpc>
                <a:spcPct val="90000"/>
              </a:lnSpc>
              <a:spcBef>
                <a:spcPts val="600"/>
              </a:spcBef>
              <a:spcAft>
                <a:spcPts val="0"/>
              </a:spcAft>
              <a:buClr>
                <a:schemeClr val="dk1"/>
              </a:buClr>
              <a:buSzPts val="2200"/>
              <a:buChar char="•"/>
              <a:defRPr sz="2200"/>
            </a:lvl8pPr>
            <a:lvl9pPr indent="-368300" lvl="8" marL="4114800" rtl="0" algn="l">
              <a:lnSpc>
                <a:spcPct val="90000"/>
              </a:lnSpc>
              <a:spcBef>
                <a:spcPts val="600"/>
              </a:spcBef>
              <a:spcAft>
                <a:spcPts val="0"/>
              </a:spcAft>
              <a:buClr>
                <a:schemeClr val="dk1"/>
              </a:buClr>
              <a:buSzPts val="2200"/>
              <a:buChar char="•"/>
              <a:defRPr sz="2200"/>
            </a:lvl9pPr>
          </a:lstStyle>
          <a:p/>
        </p:txBody>
      </p:sp>
      <p:sp>
        <p:nvSpPr>
          <p:cNvPr id="555" name="Google Shape;555;g2c02cfddf82_0_266"/>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556" name="Google Shape;556;g2c02cfddf82_0_26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57" name="Google Shape;557;g2c02cfddf82_0_26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58" name="Google Shape;558;g2c02cfddf82_0_26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9" name="Shape 559"/>
        <p:cNvGrpSpPr/>
        <p:nvPr/>
      </p:nvGrpSpPr>
      <p:grpSpPr>
        <a:xfrm>
          <a:off x="0" y="0"/>
          <a:ext cx="0" cy="0"/>
          <a:chOff x="0" y="0"/>
          <a:chExt cx="0" cy="0"/>
        </a:xfrm>
      </p:grpSpPr>
      <p:sp>
        <p:nvSpPr>
          <p:cNvPr id="560" name="Google Shape;560;g2c02cfddf82_0_273"/>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61" name="Google Shape;561;g2c02cfddf82_0_273"/>
          <p:cNvSpPr/>
          <p:nvPr>
            <p:ph idx="2" type="pic"/>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lvl="0" marR="0" rtl="0" algn="l">
              <a:lnSpc>
                <a:spcPct val="90000"/>
              </a:lnSpc>
              <a:spcBef>
                <a:spcPts val="11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1pPr>
            <a:lvl2pPr lvl="1" marR="0" rtl="0" algn="l">
              <a:lnSpc>
                <a:spcPct val="90000"/>
              </a:lnSpc>
              <a:spcBef>
                <a:spcPts val="6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2pPr>
            <a:lvl3pPr lvl="2" marR="0" rtl="0" algn="l">
              <a:lnSpc>
                <a:spcPct val="90000"/>
              </a:lnSpc>
              <a:spcBef>
                <a:spcPts val="6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3pPr>
            <a:lvl4pPr lvl="3"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lvl="4"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5pPr>
            <a:lvl6pPr lvl="5"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6pPr>
            <a:lvl7pPr lvl="6"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7pPr>
            <a:lvl8pPr lvl="7"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8pPr>
            <a:lvl9pPr lvl="8"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9pPr>
          </a:lstStyle>
          <a:p/>
        </p:txBody>
      </p:sp>
      <p:sp>
        <p:nvSpPr>
          <p:cNvPr id="562" name="Google Shape;562;g2c02cfddf82_0_273"/>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563" name="Google Shape;563;g2c02cfddf82_0_27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64" name="Google Shape;564;g2c02cfddf82_0_27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65" name="Google Shape;565;g2c02cfddf82_0_27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6" name="Shape 566"/>
        <p:cNvGrpSpPr/>
        <p:nvPr/>
      </p:nvGrpSpPr>
      <p:grpSpPr>
        <a:xfrm>
          <a:off x="0" y="0"/>
          <a:ext cx="0" cy="0"/>
          <a:chOff x="0" y="0"/>
          <a:chExt cx="0" cy="0"/>
        </a:xfrm>
      </p:grpSpPr>
      <p:sp>
        <p:nvSpPr>
          <p:cNvPr id="567" name="Google Shape;567;g2c02cfddf82_0_280"/>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68" name="Google Shape;568;g2c02cfddf82_0_280"/>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69" name="Google Shape;569;g2c02cfddf82_0_28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70" name="Google Shape;570;g2c02cfddf82_0_28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71" name="Google Shape;571;g2c02cfddf82_0_28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72" name="Shape 572"/>
        <p:cNvGrpSpPr/>
        <p:nvPr/>
      </p:nvGrpSpPr>
      <p:grpSpPr>
        <a:xfrm>
          <a:off x="0" y="0"/>
          <a:ext cx="0" cy="0"/>
          <a:chOff x="0" y="0"/>
          <a:chExt cx="0" cy="0"/>
        </a:xfrm>
      </p:grpSpPr>
      <p:sp>
        <p:nvSpPr>
          <p:cNvPr id="573" name="Google Shape;573;g2c02cfddf82_0_286"/>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74" name="Google Shape;574;g2c02cfddf82_0_286"/>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575" name="Google Shape;575;g2c02cfddf82_0_286"/>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76" name="Google Shape;576;g2c02cfddf82_0_286"/>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577" name="Google Shape;577;g2c02cfddf82_0_286"/>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8" name="Shape 578"/>
        <p:cNvGrpSpPr/>
        <p:nvPr/>
      </p:nvGrpSpPr>
      <p:grpSpPr>
        <a:xfrm>
          <a:off x="0" y="0"/>
          <a:ext cx="0" cy="0"/>
          <a:chOff x="0" y="0"/>
          <a:chExt cx="0" cy="0"/>
        </a:xfrm>
      </p:grpSpPr>
      <p:sp>
        <p:nvSpPr>
          <p:cNvPr id="579" name="Google Shape;579;g2c02cfddf82_0_292"/>
          <p:cNvSpPr txBox="1"/>
          <p:nvPr>
            <p:ph type="ctrTitle"/>
          </p:nvPr>
        </p:nvSpPr>
        <p:spPr>
          <a:xfrm>
            <a:off x="344989" y="1098706"/>
            <a:ext cx="9430200" cy="3028800"/>
          </a:xfrm>
          <a:prstGeom prst="rect">
            <a:avLst/>
          </a:prstGeom>
        </p:spPr>
        <p:txBody>
          <a:bodyPr anchorCtr="0" anchor="b" bIns="46550" lIns="93125" spcFirstLastPara="1" rIns="93125" wrap="square" tIns="46550">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580" name="Google Shape;580;g2c02cfddf82_0_292"/>
          <p:cNvSpPr txBox="1"/>
          <p:nvPr>
            <p:ph idx="1" type="subTitle"/>
          </p:nvPr>
        </p:nvSpPr>
        <p:spPr>
          <a:xfrm>
            <a:off x="344980" y="4182077"/>
            <a:ext cx="9430200" cy="1169700"/>
          </a:xfrm>
          <a:prstGeom prst="rect">
            <a:avLst/>
          </a:prstGeom>
        </p:spPr>
        <p:txBody>
          <a:bodyPr anchorCtr="0" anchor="t" bIns="46550" lIns="93125" spcFirstLastPara="1" rIns="93125" wrap="square" tIns="46550">
            <a:noAutofit/>
          </a:bodyPr>
          <a:lstStyle>
            <a:lvl1pPr lvl="0" rtl="0" algn="ctr">
              <a:lnSpc>
                <a:spcPct val="100000"/>
              </a:lnSpc>
              <a:spcBef>
                <a:spcPts val="1100"/>
              </a:spcBef>
              <a:spcAft>
                <a:spcPts val="0"/>
              </a:spcAft>
              <a:buSzPts val="3400"/>
              <a:buNone/>
              <a:defRPr sz="3400"/>
            </a:lvl1pPr>
            <a:lvl2pPr lvl="1" rtl="0" algn="ctr">
              <a:lnSpc>
                <a:spcPct val="100000"/>
              </a:lnSpc>
              <a:spcBef>
                <a:spcPts val="600"/>
              </a:spcBef>
              <a:spcAft>
                <a:spcPts val="0"/>
              </a:spcAft>
              <a:buSzPts val="3400"/>
              <a:buNone/>
              <a:defRPr sz="3400"/>
            </a:lvl2pPr>
            <a:lvl3pPr lvl="2" rtl="0" algn="ctr">
              <a:lnSpc>
                <a:spcPct val="100000"/>
              </a:lnSpc>
              <a:spcBef>
                <a:spcPts val="600"/>
              </a:spcBef>
              <a:spcAft>
                <a:spcPts val="0"/>
              </a:spcAft>
              <a:buSzPts val="3400"/>
              <a:buNone/>
              <a:defRPr sz="3400"/>
            </a:lvl3pPr>
            <a:lvl4pPr lvl="3" rtl="0" algn="ctr">
              <a:lnSpc>
                <a:spcPct val="100000"/>
              </a:lnSpc>
              <a:spcBef>
                <a:spcPts val="600"/>
              </a:spcBef>
              <a:spcAft>
                <a:spcPts val="0"/>
              </a:spcAft>
              <a:buSzPts val="3400"/>
              <a:buNone/>
              <a:defRPr sz="3400"/>
            </a:lvl4pPr>
            <a:lvl5pPr lvl="4" rtl="0" algn="ctr">
              <a:lnSpc>
                <a:spcPct val="100000"/>
              </a:lnSpc>
              <a:spcBef>
                <a:spcPts val="600"/>
              </a:spcBef>
              <a:spcAft>
                <a:spcPts val="0"/>
              </a:spcAft>
              <a:buSzPts val="3400"/>
              <a:buNone/>
              <a:defRPr sz="3400"/>
            </a:lvl5pPr>
            <a:lvl6pPr lvl="5" rtl="0" algn="ctr">
              <a:lnSpc>
                <a:spcPct val="100000"/>
              </a:lnSpc>
              <a:spcBef>
                <a:spcPts val="600"/>
              </a:spcBef>
              <a:spcAft>
                <a:spcPts val="0"/>
              </a:spcAft>
              <a:buSzPts val="3400"/>
              <a:buNone/>
              <a:defRPr sz="3400"/>
            </a:lvl6pPr>
            <a:lvl7pPr lvl="6" rtl="0" algn="ctr">
              <a:lnSpc>
                <a:spcPct val="100000"/>
              </a:lnSpc>
              <a:spcBef>
                <a:spcPts val="600"/>
              </a:spcBef>
              <a:spcAft>
                <a:spcPts val="0"/>
              </a:spcAft>
              <a:buSzPts val="3400"/>
              <a:buNone/>
              <a:defRPr sz="3400"/>
            </a:lvl7pPr>
            <a:lvl8pPr lvl="7" rtl="0" algn="ctr">
              <a:lnSpc>
                <a:spcPct val="100000"/>
              </a:lnSpc>
              <a:spcBef>
                <a:spcPts val="600"/>
              </a:spcBef>
              <a:spcAft>
                <a:spcPts val="0"/>
              </a:spcAft>
              <a:buSzPts val="3400"/>
              <a:buNone/>
              <a:defRPr sz="3400"/>
            </a:lvl8pPr>
            <a:lvl9pPr lvl="8" rtl="0" algn="ctr">
              <a:lnSpc>
                <a:spcPct val="100000"/>
              </a:lnSpc>
              <a:spcBef>
                <a:spcPts val="600"/>
              </a:spcBef>
              <a:spcAft>
                <a:spcPts val="0"/>
              </a:spcAft>
              <a:buSzPts val="3400"/>
              <a:buNone/>
              <a:defRPr sz="3400"/>
            </a:lvl9pPr>
          </a:lstStyle>
          <a:p/>
        </p:txBody>
      </p:sp>
      <p:sp>
        <p:nvSpPr>
          <p:cNvPr id="581" name="Google Shape;581;g2c02cfddf82_0_292"/>
          <p:cNvSpPr txBox="1"/>
          <p:nvPr>
            <p:ph idx="12" type="sldNum"/>
          </p:nvPr>
        </p:nvSpPr>
        <p:spPr>
          <a:xfrm>
            <a:off x="9377058" y="6881112"/>
            <a:ext cx="607200" cy="580800"/>
          </a:xfrm>
          <a:prstGeom prst="rect">
            <a:avLst/>
          </a:prstGeom>
        </p:spPr>
        <p:txBody>
          <a:bodyPr anchorCtr="0" anchor="ctr" bIns="46550" lIns="93125" spcFirstLastPara="1" rIns="93125" wrap="square" tIns="46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5.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6.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0" Type="http://schemas.openxmlformats.org/officeDocument/2006/relationships/slideLayout" Target="../slideLayouts/slideLayout50.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5" Type="http://schemas.openxmlformats.org/officeDocument/2006/relationships/theme" Target="../theme/theme1.xml"/><Relationship Id="rId14" Type="http://schemas.openxmlformats.org/officeDocument/2006/relationships/slideLayout" Target="../slideLayouts/slideLayout5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2" Type="http://schemas.openxmlformats.org/officeDocument/2006/relationships/theme" Target="../theme/theme2.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0" Type="http://schemas.openxmlformats.org/officeDocument/2006/relationships/slideLayout" Target="../slideLayouts/slideLayout75.xml"/><Relationship Id="rId13" Type="http://schemas.openxmlformats.org/officeDocument/2006/relationships/theme" Target="../theme/theme7.xml"/><Relationship Id="rId12" Type="http://schemas.openxmlformats.org/officeDocument/2006/relationships/slideLayout" Target="../slideLayouts/slideLayout77.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0" Type="http://schemas.openxmlformats.org/officeDocument/2006/relationships/slideLayout" Target="../slideLayouts/slideLayout87.xml"/><Relationship Id="rId12" Type="http://schemas.openxmlformats.org/officeDocument/2006/relationships/theme" Target="../theme/theme3.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9" Type="http://schemas.openxmlformats.org/officeDocument/2006/relationships/slideLayout" Target="../slideLayouts/slideLayout86.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3" name="Shape 123"/>
        <p:cNvGrpSpPr/>
        <p:nvPr/>
      </p:nvGrpSpPr>
      <p:grpSpPr>
        <a:xfrm>
          <a:off x="0" y="0"/>
          <a:ext cx="0" cy="0"/>
          <a:chOff x="0" y="0"/>
          <a:chExt cx="0" cy="0"/>
        </a:xfrm>
      </p:grpSpPr>
      <p:sp>
        <p:nvSpPr>
          <p:cNvPr id="124" name="Google Shape;124;g1f216359a5e_0_85"/>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125" name="Google Shape;125;g1f216359a5e_0_85"/>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26" name="Google Shape;126;g1f216359a5e_0_85"/>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0" name="Shape 190"/>
        <p:cNvGrpSpPr/>
        <p:nvPr/>
      </p:nvGrpSpPr>
      <p:grpSpPr>
        <a:xfrm>
          <a:off x="0" y="0"/>
          <a:ext cx="0" cy="0"/>
          <a:chOff x="0" y="0"/>
          <a:chExt cx="0" cy="0"/>
        </a:xfrm>
      </p:grpSpPr>
      <p:sp>
        <p:nvSpPr>
          <p:cNvPr id="191" name="Google Shape;191;g2b6d8543fd4_0_81"/>
          <p:cNvSpPr txBox="1"/>
          <p:nvPr>
            <p:ph type="title"/>
          </p:nvPr>
        </p:nvSpPr>
        <p:spPr>
          <a:xfrm>
            <a:off x="344980" y="656686"/>
            <a:ext cx="9430200" cy="845100"/>
          </a:xfrm>
          <a:prstGeom prst="rect">
            <a:avLst/>
          </a:prstGeom>
          <a:noFill/>
          <a:ln>
            <a:noFill/>
          </a:ln>
        </p:spPr>
        <p:txBody>
          <a:bodyPr anchorCtr="0" anchor="t" bIns="114525" lIns="114525" spcFirstLastPara="1" rIns="114525" wrap="square" tIns="114525">
            <a:normAutofit/>
          </a:bodyPr>
          <a:lstStyle>
            <a:lvl1pPr lvl="0"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9pPr>
          </a:lstStyle>
          <a:p/>
        </p:txBody>
      </p:sp>
      <p:sp>
        <p:nvSpPr>
          <p:cNvPr id="192" name="Google Shape;192;g2b6d8543fd4_0_81"/>
          <p:cNvSpPr txBox="1"/>
          <p:nvPr>
            <p:ph idx="1" type="body"/>
          </p:nvPr>
        </p:nvSpPr>
        <p:spPr>
          <a:xfrm>
            <a:off x="344980" y="1700609"/>
            <a:ext cx="9430200" cy="5041200"/>
          </a:xfrm>
          <a:prstGeom prst="rect">
            <a:avLst/>
          </a:prstGeom>
          <a:noFill/>
          <a:ln>
            <a:noFill/>
          </a:ln>
        </p:spPr>
        <p:txBody>
          <a:bodyPr anchorCtr="0" anchor="t" bIns="114525" lIns="114525" spcFirstLastPara="1" rIns="114525" wrap="square" tIns="114525">
            <a:normAutofit/>
          </a:bodyPr>
          <a:lstStyle>
            <a:lvl1pPr indent="-368300" lvl="0" marL="457200" marR="0" rtl="0" algn="l">
              <a:lnSpc>
                <a:spcPct val="115000"/>
              </a:lnSpc>
              <a:spcBef>
                <a:spcPts val="0"/>
              </a:spcBef>
              <a:spcAft>
                <a:spcPts val="0"/>
              </a:spcAft>
              <a:buClr>
                <a:schemeClr val="dk2"/>
              </a:buClr>
              <a:buSzPts val="2200"/>
              <a:buFont typeface="Arial"/>
              <a:buChar char="●"/>
              <a:defRPr b="0" i="0" sz="2200" u="none" cap="none" strike="noStrike">
                <a:solidFill>
                  <a:schemeClr val="dk2"/>
                </a:solidFill>
                <a:latin typeface="Arial"/>
                <a:ea typeface="Arial"/>
                <a:cs typeface="Arial"/>
                <a:sym typeface="Arial"/>
              </a:defRPr>
            </a:lvl1pPr>
            <a:lvl2pPr indent="-336550" lvl="1" marL="914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2pPr>
            <a:lvl3pPr indent="-336550" lvl="2" marL="1371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3pPr>
            <a:lvl4pPr indent="-336550" lvl="3" marL="1828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4pPr>
            <a:lvl5pPr indent="-336550" lvl="4" marL="22860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5pPr>
            <a:lvl6pPr indent="-336550" lvl="5" marL="27432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6pPr>
            <a:lvl7pPr indent="-336550" lvl="6" marL="32004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7pPr>
            <a:lvl8pPr indent="-336550" lvl="7" marL="36576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8pPr>
            <a:lvl9pPr indent="-336550" lvl="8" marL="4114800" marR="0" rtl="0" algn="l">
              <a:lnSpc>
                <a:spcPct val="115000"/>
              </a:lnSpc>
              <a:spcBef>
                <a:spcPts val="0"/>
              </a:spcBef>
              <a:spcAft>
                <a:spcPts val="0"/>
              </a:spcAft>
              <a:buClr>
                <a:schemeClr val="dk2"/>
              </a:buClr>
              <a:buSzPts val="1700"/>
              <a:buFont typeface="Arial"/>
              <a:buChar char="■"/>
              <a:defRPr b="0" i="0" sz="1700" u="none" cap="none" strike="noStrike">
                <a:solidFill>
                  <a:schemeClr val="dk2"/>
                </a:solidFill>
                <a:latin typeface="Arial"/>
                <a:ea typeface="Arial"/>
                <a:cs typeface="Arial"/>
                <a:sym typeface="Arial"/>
              </a:defRPr>
            </a:lvl9pPr>
          </a:lstStyle>
          <a:p/>
        </p:txBody>
      </p:sp>
      <p:sp>
        <p:nvSpPr>
          <p:cNvPr id="193" name="Google Shape;193;g2b6d8543fd4_0_81"/>
          <p:cNvSpPr txBox="1"/>
          <p:nvPr>
            <p:ph idx="12" type="sldNum"/>
          </p:nvPr>
        </p:nvSpPr>
        <p:spPr>
          <a:xfrm>
            <a:off x="9377058" y="6881112"/>
            <a:ext cx="607200" cy="580800"/>
          </a:xfrm>
          <a:prstGeom prst="rect">
            <a:avLst/>
          </a:prstGeom>
          <a:noFill/>
          <a:ln>
            <a:noFill/>
          </a:ln>
        </p:spPr>
        <p:txBody>
          <a:bodyPr anchorCtr="0" anchor="ctr" bIns="114525" lIns="114525" spcFirstLastPara="1" rIns="114525" wrap="square" tIns="11452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g1f1d79a961a_0_107"/>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8" name="Google Shape;258;g1f1d79a961a_0_107"/>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259" name="Google Shape;259;g1f1d79a961a_0_107"/>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0" name="Google Shape;260;g1f1d79a961a_0_107"/>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1" name="Google Shape;261;g1f1d79a961a_0_107"/>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g2bf94f7105f_0_88"/>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372" name="Google Shape;372;g2bf94f7105f_0_88"/>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3" name="Google Shape;373;g2bf94f7105f_0_8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374" name="Google Shape;374;g2bf94f7105f_0_8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375" name="Google Shape;375;g2bf94f7105f_0_8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8" name="Shape 448"/>
        <p:cNvGrpSpPr/>
        <p:nvPr/>
      </p:nvGrpSpPr>
      <p:grpSpPr>
        <a:xfrm>
          <a:off x="0" y="0"/>
          <a:ext cx="0" cy="0"/>
          <a:chOff x="0" y="0"/>
          <a:chExt cx="0" cy="0"/>
        </a:xfrm>
      </p:grpSpPr>
      <p:sp>
        <p:nvSpPr>
          <p:cNvPr id="449" name="Google Shape;449;g2c02cfddf82_0_70"/>
          <p:cNvSpPr txBox="1"/>
          <p:nvPr>
            <p:ph type="title"/>
          </p:nvPr>
        </p:nvSpPr>
        <p:spPr>
          <a:xfrm>
            <a:off x="344980" y="656686"/>
            <a:ext cx="9430200" cy="845100"/>
          </a:xfrm>
          <a:prstGeom prst="rect">
            <a:avLst/>
          </a:prstGeom>
          <a:noFill/>
          <a:ln>
            <a:noFill/>
          </a:ln>
        </p:spPr>
        <p:txBody>
          <a:bodyPr anchorCtr="0" anchor="t" bIns="112425" lIns="112425" spcFirstLastPara="1" rIns="112425" wrap="square" tIns="112425">
            <a:normAutofit/>
          </a:bodyPr>
          <a:lstStyle>
            <a:lvl1pPr lvl="0"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p:txBody>
      </p:sp>
      <p:sp>
        <p:nvSpPr>
          <p:cNvPr id="450" name="Google Shape;450;g2c02cfddf82_0_70"/>
          <p:cNvSpPr txBox="1"/>
          <p:nvPr>
            <p:ph idx="1" type="body"/>
          </p:nvPr>
        </p:nvSpPr>
        <p:spPr>
          <a:xfrm>
            <a:off x="344980" y="1700609"/>
            <a:ext cx="9430200" cy="5041200"/>
          </a:xfrm>
          <a:prstGeom prst="rect">
            <a:avLst/>
          </a:prstGeom>
          <a:noFill/>
          <a:ln>
            <a:noFill/>
          </a:ln>
        </p:spPr>
        <p:txBody>
          <a:bodyPr anchorCtr="0" anchor="t" bIns="112425" lIns="112425" spcFirstLastPara="1" rIns="112425" wrap="square" tIns="112425">
            <a:norm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0"/>
              </a:spcBef>
              <a:spcAft>
                <a:spcPts val="0"/>
              </a:spcAft>
              <a:buClr>
                <a:schemeClr val="dk2"/>
              </a:buClr>
              <a:buSzPts val="1700"/>
              <a:buChar char="○"/>
              <a:defRPr sz="1700">
                <a:solidFill>
                  <a:schemeClr val="dk2"/>
                </a:solidFill>
              </a:defRPr>
            </a:lvl2pPr>
            <a:lvl3pPr indent="-336550" lvl="2" marL="1371600" rtl="0">
              <a:lnSpc>
                <a:spcPct val="115000"/>
              </a:lnSpc>
              <a:spcBef>
                <a:spcPts val="0"/>
              </a:spcBef>
              <a:spcAft>
                <a:spcPts val="0"/>
              </a:spcAft>
              <a:buClr>
                <a:schemeClr val="dk2"/>
              </a:buClr>
              <a:buSzPts val="1700"/>
              <a:buChar char="■"/>
              <a:defRPr sz="1700">
                <a:solidFill>
                  <a:schemeClr val="dk2"/>
                </a:solidFill>
              </a:defRPr>
            </a:lvl3pPr>
            <a:lvl4pPr indent="-336550" lvl="3" marL="1828800" rtl="0">
              <a:lnSpc>
                <a:spcPct val="115000"/>
              </a:lnSpc>
              <a:spcBef>
                <a:spcPts val="0"/>
              </a:spcBef>
              <a:spcAft>
                <a:spcPts val="0"/>
              </a:spcAft>
              <a:buClr>
                <a:schemeClr val="dk2"/>
              </a:buClr>
              <a:buSzPts val="1700"/>
              <a:buChar char="●"/>
              <a:defRPr sz="1700">
                <a:solidFill>
                  <a:schemeClr val="dk2"/>
                </a:solidFill>
              </a:defRPr>
            </a:lvl4pPr>
            <a:lvl5pPr indent="-336550" lvl="4" marL="2286000" rtl="0">
              <a:lnSpc>
                <a:spcPct val="115000"/>
              </a:lnSpc>
              <a:spcBef>
                <a:spcPts val="0"/>
              </a:spcBef>
              <a:spcAft>
                <a:spcPts val="0"/>
              </a:spcAft>
              <a:buClr>
                <a:schemeClr val="dk2"/>
              </a:buClr>
              <a:buSzPts val="1700"/>
              <a:buChar char="○"/>
              <a:defRPr sz="1700">
                <a:solidFill>
                  <a:schemeClr val="dk2"/>
                </a:solidFill>
              </a:defRPr>
            </a:lvl5pPr>
            <a:lvl6pPr indent="-336550" lvl="5" marL="2743200" rtl="0">
              <a:lnSpc>
                <a:spcPct val="115000"/>
              </a:lnSpc>
              <a:spcBef>
                <a:spcPts val="0"/>
              </a:spcBef>
              <a:spcAft>
                <a:spcPts val="0"/>
              </a:spcAft>
              <a:buClr>
                <a:schemeClr val="dk2"/>
              </a:buClr>
              <a:buSzPts val="1700"/>
              <a:buChar char="■"/>
              <a:defRPr sz="1700">
                <a:solidFill>
                  <a:schemeClr val="dk2"/>
                </a:solidFill>
              </a:defRPr>
            </a:lvl6pPr>
            <a:lvl7pPr indent="-336550" lvl="6" marL="3200400" rtl="0">
              <a:lnSpc>
                <a:spcPct val="115000"/>
              </a:lnSpc>
              <a:spcBef>
                <a:spcPts val="0"/>
              </a:spcBef>
              <a:spcAft>
                <a:spcPts val="0"/>
              </a:spcAft>
              <a:buClr>
                <a:schemeClr val="dk2"/>
              </a:buClr>
              <a:buSzPts val="1700"/>
              <a:buChar char="●"/>
              <a:defRPr sz="1700">
                <a:solidFill>
                  <a:schemeClr val="dk2"/>
                </a:solidFill>
              </a:defRPr>
            </a:lvl7pPr>
            <a:lvl8pPr indent="-336550" lvl="7" marL="3657600" rtl="0">
              <a:lnSpc>
                <a:spcPct val="115000"/>
              </a:lnSpc>
              <a:spcBef>
                <a:spcPts val="0"/>
              </a:spcBef>
              <a:spcAft>
                <a:spcPts val="0"/>
              </a:spcAft>
              <a:buClr>
                <a:schemeClr val="dk2"/>
              </a:buClr>
              <a:buSzPts val="1700"/>
              <a:buChar char="○"/>
              <a:defRPr sz="1700">
                <a:solidFill>
                  <a:schemeClr val="dk2"/>
                </a:solidFill>
              </a:defRPr>
            </a:lvl8pPr>
            <a:lvl9pPr indent="-336550" lvl="8" marL="4114800" rtl="0">
              <a:lnSpc>
                <a:spcPct val="115000"/>
              </a:lnSpc>
              <a:spcBef>
                <a:spcPts val="0"/>
              </a:spcBef>
              <a:spcAft>
                <a:spcPts val="0"/>
              </a:spcAft>
              <a:buClr>
                <a:schemeClr val="dk2"/>
              </a:buClr>
              <a:buSzPts val="1700"/>
              <a:buChar char="■"/>
              <a:defRPr sz="1700">
                <a:solidFill>
                  <a:schemeClr val="dk2"/>
                </a:solidFill>
              </a:defRPr>
            </a:lvl9pPr>
          </a:lstStyle>
          <a:p/>
        </p:txBody>
      </p:sp>
      <p:sp>
        <p:nvSpPr>
          <p:cNvPr id="451" name="Google Shape;451;g2c02cfddf82_0_70"/>
          <p:cNvSpPr txBox="1"/>
          <p:nvPr>
            <p:ph idx="12" type="sldNum"/>
          </p:nvPr>
        </p:nvSpPr>
        <p:spPr>
          <a:xfrm>
            <a:off x="9377058" y="6881112"/>
            <a:ext cx="607200" cy="580800"/>
          </a:xfrm>
          <a:prstGeom prst="rect">
            <a:avLst/>
          </a:prstGeom>
          <a:noFill/>
          <a:ln>
            <a:noFill/>
          </a:ln>
        </p:spPr>
        <p:txBody>
          <a:bodyPr anchorCtr="0" anchor="ctr" bIns="112425" lIns="112425" spcFirstLastPara="1" rIns="112425" wrap="square" tIns="112425">
            <a:norm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4" name="Shape 504"/>
        <p:cNvGrpSpPr/>
        <p:nvPr/>
      </p:nvGrpSpPr>
      <p:grpSpPr>
        <a:xfrm>
          <a:off x="0" y="0"/>
          <a:ext cx="0" cy="0"/>
          <a:chOff x="0" y="0"/>
          <a:chExt cx="0" cy="0"/>
        </a:xfrm>
      </p:grpSpPr>
      <p:sp>
        <p:nvSpPr>
          <p:cNvPr id="505" name="Google Shape;505;g2c02cfddf82_0_218"/>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506" name="Google Shape;506;g2c02cfddf82_0_218"/>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7" name="Google Shape;507;g2c02cfddf82_0_21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508" name="Google Shape;508;g2c02cfddf82_0_21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509" name="Google Shape;509;g2c02cfddf82_0_21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 Id="rId3" Type="http://schemas.openxmlformats.org/officeDocument/2006/relationships/hyperlink" Target="mailto:micheal.carrizales@ocps.net"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 Id="rId3" Type="http://schemas.openxmlformats.org/officeDocument/2006/relationships/hyperlink" Target="mailto:4804175879@students.ocps.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 Id="rId3" Type="http://schemas.openxmlformats.org/officeDocument/2006/relationships/hyperlink" Target="mailto:4804175879@students.ocps.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s://youtu.be/5zmbV_6abyQ?si=8WyaBiIhajTsxDgS" TargetMode="External"/><Relationship Id="rId4" Type="http://schemas.openxmlformats.org/officeDocument/2006/relationships/hyperlink" Target="mailto:4806859941@students.ocp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hyperlink" Target="mailto:4804169963@students.ocp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hyperlink" Target="mailto:4806822834@students.ocps.net" TargetMode="Externa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588" name="Google Shape;588;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589" name="Google Shape;589;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C/ Technical Sergeant Daphne Bray</a:t>
            </a:r>
            <a:endParaRPr b="0" i="0" sz="2800" u="none" cap="none" strike="noStrike">
              <a:solidFill>
                <a:srgbClr val="000000"/>
              </a:solidFill>
              <a:latin typeface="Times New Roman"/>
              <a:ea typeface="Times New Roman"/>
              <a:cs typeface="Times New Roman"/>
              <a:sym typeface="Times New Roman"/>
            </a:endParaRPr>
          </a:p>
        </p:txBody>
      </p:sp>
      <p:sp>
        <p:nvSpPr>
          <p:cNvPr id="590" name="Google Shape;590;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591" name="Google Shape;591;gf9758be2c3_0_26"/>
          <p:cNvSpPr txBox="1"/>
          <p:nvPr/>
        </p:nvSpPr>
        <p:spPr>
          <a:xfrm>
            <a:off x="7591125" y="6003925"/>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en-US" sz="2000">
                <a:solidFill>
                  <a:schemeClr val="dk1"/>
                </a:solidFill>
                <a:latin typeface="Times New Roman"/>
                <a:ea typeface="Times New Roman"/>
                <a:cs typeface="Times New Roman"/>
                <a:sym typeface="Times New Roman"/>
              </a:rPr>
              <a:t>7</a:t>
            </a:r>
            <a:r>
              <a:rPr b="0" i="0" lang="en-US" sz="2000" u="none" cap="none" strike="noStrike">
                <a:solidFill>
                  <a:schemeClr val="dk1"/>
                </a:solidFill>
                <a:latin typeface="Times New Roman"/>
                <a:ea typeface="Times New Roman"/>
                <a:cs typeface="Times New Roman"/>
                <a:sym typeface="Times New Roman"/>
              </a:rPr>
              <a:t> March 2024</a:t>
            </a:r>
            <a:endParaRPr b="0" i="0" sz="2000" u="none" cap="none" strike="noStrike">
              <a:solidFill>
                <a:schemeClr val="dk1"/>
              </a:solidFill>
              <a:latin typeface="Times New Roman"/>
              <a:ea typeface="Times New Roman"/>
              <a:cs typeface="Times New Roman"/>
              <a:sym typeface="Times New Roman"/>
            </a:endParaRPr>
          </a:p>
        </p:txBody>
      </p:sp>
      <p:sp>
        <p:nvSpPr>
          <p:cNvPr id="592" name="Google Shape;592;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93" name="Google Shape;593;gf9758be2c3_0_26"/>
          <p:cNvSpPr txBox="1"/>
          <p:nvPr/>
        </p:nvSpPr>
        <p:spPr>
          <a:xfrm>
            <a:off x="2669771" y="6275634"/>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594" name="Google Shape;594;gf9758be2c3_0_26"/>
          <p:cNvSpPr txBox="1"/>
          <p:nvPr/>
        </p:nvSpPr>
        <p:spPr>
          <a:xfrm>
            <a:off x="4437500"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595" name="Google Shape;595;gf9758be2c3_0_26"/>
          <p:cNvSpPr txBox="1"/>
          <p:nvPr/>
        </p:nvSpPr>
        <p:spPr>
          <a:xfrm>
            <a:off x="52943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596" name="Google Shape;596;gf9758be2c3_0_26"/>
          <p:cNvSpPr txBox="1"/>
          <p:nvPr/>
        </p:nvSpPr>
        <p:spPr>
          <a:xfrm>
            <a:off x="62424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xEl>
                                              <p:pRg end="0" st="0"/>
                                            </p:txEl>
                                          </p:spTgt>
                                        </p:tgtEl>
                                        <p:attrNameLst>
                                          <p:attrName>style.visibility</p:attrName>
                                        </p:attrNameLst>
                                      </p:cBhvr>
                                      <p:to>
                                        <p:strVal val="visible"/>
                                      </p:to>
                                    </p:set>
                                    <p:animEffect filter="fade" transition="in">
                                      <p:cBhvr>
                                        <p:cTn dur="500"/>
                                        <p:tgtEl>
                                          <p:spTgt spid="5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5">
                                            <p:txEl>
                                              <p:pRg end="0" st="0"/>
                                            </p:txEl>
                                          </p:spTgt>
                                        </p:tgtEl>
                                        <p:attrNameLst>
                                          <p:attrName>style.visibility</p:attrName>
                                        </p:attrNameLst>
                                      </p:cBhvr>
                                      <p:to>
                                        <p:strVal val="visible"/>
                                      </p:to>
                                    </p:set>
                                    <p:anim calcmode="lin" valueType="num">
                                      <p:cBhvr additive="base">
                                        <p:cTn dur="500"/>
                                        <p:tgtEl>
                                          <p:spTgt spid="59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xEl>
                                              <p:pRg end="0" st="0"/>
                                            </p:txEl>
                                          </p:spTgt>
                                        </p:tgtEl>
                                        <p:attrNameLst>
                                          <p:attrName>style.visibility</p:attrName>
                                        </p:attrNameLst>
                                      </p:cBhvr>
                                      <p:to>
                                        <p:strVal val="visible"/>
                                      </p:to>
                                    </p:set>
                                    <p:animEffect filter="fade" transition="in">
                                      <p:cBhvr>
                                        <p:cTn dur="2000"/>
                                        <p:tgtEl>
                                          <p:spTgt spid="5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1f1d63d2817_1_963"/>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Air Commando Association Award</a:t>
            </a:r>
            <a:endParaRPr b="1" sz="4000">
              <a:solidFill>
                <a:srgbClr val="002060"/>
              </a:solidFill>
              <a:latin typeface="Times New Roman"/>
              <a:ea typeface="Times New Roman"/>
              <a:cs typeface="Times New Roman"/>
              <a:sym typeface="Times New Roman"/>
            </a:endParaRPr>
          </a:p>
        </p:txBody>
      </p:sp>
      <p:sp>
        <p:nvSpPr>
          <p:cNvPr id="683" name="Google Shape;683;g1f1d63d2817_1_963"/>
          <p:cNvSpPr txBox="1"/>
          <p:nvPr>
            <p:ph idx="1" type="body"/>
          </p:nvPr>
        </p:nvSpPr>
        <p:spPr>
          <a:xfrm>
            <a:off x="273825" y="1618800"/>
            <a:ext cx="8457300" cy="5469000"/>
          </a:xfrm>
          <a:prstGeom prst="rect">
            <a:avLst/>
          </a:prstGeom>
          <a:noFill/>
          <a:ln>
            <a:noFill/>
          </a:ln>
        </p:spPr>
        <p:txBody>
          <a:bodyPr anchorCtr="0" anchor="t" bIns="47075" lIns="94175" spcFirstLastPara="1" rIns="94175" wrap="square" tIns="47075">
            <a:noAutofit/>
          </a:bodyPr>
          <a:lstStyle/>
          <a:p>
            <a:pPr indent="0" lvl="0" marL="0" rtl="0" algn="l">
              <a:lnSpc>
                <a:spcPct val="100000"/>
              </a:lnSpc>
              <a:spcBef>
                <a:spcPts val="0"/>
              </a:spcBef>
              <a:spcAft>
                <a:spcPts val="0"/>
              </a:spcAft>
              <a:buSzPts val="1800"/>
              <a:buNone/>
            </a:pPr>
            <a:r>
              <a:rPr lang="en-US" sz="3000">
                <a:latin typeface="Arial"/>
                <a:ea typeface="Arial"/>
                <a:cs typeface="Arial"/>
                <a:sym typeface="Arial"/>
              </a:rPr>
              <a:t>This award is presented annually to one cadet who most closely exemplifies the 13 critical attributes  of success for Air Commandos. An essay submission is required if you’re interested in receiving the award. Please see the announcement on Canvas for more details.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b="1" lang="en-US" sz="3000">
                <a:latin typeface="Arial"/>
                <a:ea typeface="Arial"/>
                <a:cs typeface="Arial"/>
                <a:sym typeface="Arial"/>
              </a:rPr>
              <a:t>Due 13 March 2024</a:t>
            </a:r>
            <a:endParaRPr b="1"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2900">
                <a:latin typeface="Arial"/>
                <a:ea typeface="Arial"/>
                <a:cs typeface="Arial"/>
                <a:sym typeface="Arial"/>
              </a:rPr>
              <a:t>*email your essay to </a:t>
            </a:r>
            <a:r>
              <a:rPr lang="en-US" sz="2900" u="sng">
                <a:solidFill>
                  <a:schemeClr val="hlink"/>
                </a:solidFill>
                <a:latin typeface="Arial"/>
                <a:ea typeface="Arial"/>
                <a:cs typeface="Arial"/>
                <a:sym typeface="Arial"/>
                <a:hlinkClick r:id="rId3"/>
              </a:rPr>
              <a:t>micheal.carrizales@ocps.net</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pic>
        <p:nvPicPr>
          <p:cNvPr id="684" name="Google Shape;684;g1f1d63d2817_1_963"/>
          <p:cNvPicPr preferRelativeResize="0"/>
          <p:nvPr/>
        </p:nvPicPr>
        <p:blipFill rotWithShape="1">
          <a:blip r:embed="rId4">
            <a:alphaModFix/>
          </a:blip>
          <a:srcRect b="0" l="0" r="0" t="0"/>
          <a:stretch/>
        </p:blipFill>
        <p:spPr>
          <a:xfrm>
            <a:off x="8731125" y="2688950"/>
            <a:ext cx="1260050" cy="2439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2bf94f7105f_0_83"/>
          <p:cNvSpPr txBox="1"/>
          <p:nvPr>
            <p:ph type="title"/>
          </p:nvPr>
        </p:nvSpPr>
        <p:spPr>
          <a:xfrm>
            <a:off x="695772" y="100482"/>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700">
                <a:solidFill>
                  <a:srgbClr val="002060"/>
                </a:solidFill>
                <a:latin typeface="Times New Roman"/>
                <a:ea typeface="Times New Roman"/>
                <a:cs typeface="Times New Roman"/>
                <a:sym typeface="Times New Roman"/>
              </a:rPr>
              <a:t>American Legion Bingo Nights</a:t>
            </a:r>
            <a:endParaRPr b="1" sz="4700">
              <a:solidFill>
                <a:srgbClr val="002060"/>
              </a:solidFill>
              <a:latin typeface="Times New Roman"/>
              <a:ea typeface="Times New Roman"/>
              <a:cs typeface="Times New Roman"/>
              <a:sym typeface="Times New Roman"/>
            </a:endParaRPr>
          </a:p>
        </p:txBody>
      </p:sp>
      <p:sp>
        <p:nvSpPr>
          <p:cNvPr id="690" name="Google Shape;690;g2bf94f7105f_0_83"/>
          <p:cNvSpPr txBox="1"/>
          <p:nvPr>
            <p:ph idx="1" type="body"/>
          </p:nvPr>
        </p:nvSpPr>
        <p:spPr>
          <a:xfrm>
            <a:off x="224093" y="1567546"/>
            <a:ext cx="8591400" cy="6241800"/>
          </a:xfrm>
          <a:prstGeom prst="rect">
            <a:avLst/>
          </a:prstGeom>
          <a:noFill/>
          <a:ln>
            <a:noFill/>
          </a:ln>
        </p:spPr>
        <p:txBody>
          <a:bodyPr anchorCtr="0" anchor="t" bIns="46550" lIns="93125" spcFirstLastPara="1" rIns="93125" wrap="square" tIns="46550">
            <a:noAutofit/>
          </a:bodyPr>
          <a:lstStyle/>
          <a:p>
            <a:pPr indent="0" lvl="0" marL="0" rtl="0" algn="ctr">
              <a:lnSpc>
                <a:spcPct val="115000"/>
              </a:lnSpc>
              <a:spcBef>
                <a:spcPts val="1200"/>
              </a:spcBef>
              <a:spcAft>
                <a:spcPts val="0"/>
              </a:spcAft>
              <a:buSzPts val="1800"/>
              <a:buNone/>
            </a:pPr>
            <a:r>
              <a:rPr b="1" lang="en-US" sz="2300">
                <a:solidFill>
                  <a:srgbClr val="FF0000"/>
                </a:solidFill>
                <a:highlight>
                  <a:srgbClr val="FFFFFF"/>
                </a:highlight>
                <a:latin typeface="Arial"/>
                <a:ea typeface="Arial"/>
                <a:cs typeface="Arial"/>
                <a:sym typeface="Arial"/>
              </a:rPr>
              <a:t>SIGN UP </a:t>
            </a:r>
            <a:r>
              <a:rPr b="1" lang="en-US" sz="2300" u="sng">
                <a:solidFill>
                  <a:srgbClr val="FF0000"/>
                </a:solidFill>
                <a:highlight>
                  <a:srgbClr val="FFFFFF"/>
                </a:highlight>
                <a:latin typeface="Arial"/>
                <a:ea typeface="Arial"/>
                <a:cs typeface="Arial"/>
                <a:sym typeface="Arial"/>
              </a:rPr>
              <a:t>(QUICKLY)</a:t>
            </a:r>
            <a:r>
              <a:rPr b="1" lang="en-US" sz="2300">
                <a:solidFill>
                  <a:srgbClr val="FF0000"/>
                </a:solidFill>
                <a:highlight>
                  <a:srgbClr val="FFFFFF"/>
                </a:highlight>
                <a:latin typeface="Arial"/>
                <a:ea typeface="Arial"/>
                <a:cs typeface="Arial"/>
                <a:sym typeface="Arial"/>
              </a:rPr>
              <a:t> ON THE BOARD!!</a:t>
            </a:r>
            <a:endParaRPr b="1" sz="2300">
              <a:solidFill>
                <a:srgbClr val="FF0000"/>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800"/>
              <a:buNone/>
            </a:pPr>
            <a:r>
              <a:rPr lang="en-US" sz="2300">
                <a:solidFill>
                  <a:srgbClr val="222222"/>
                </a:solidFill>
                <a:highlight>
                  <a:srgbClr val="FFFFFF"/>
                </a:highlight>
                <a:latin typeface="Arial"/>
                <a:ea typeface="Arial"/>
                <a:cs typeface="Arial"/>
                <a:sym typeface="Arial"/>
              </a:rPr>
              <a:t>American Legion Post 63 hosts Bingo Nights every Monday from 1730-2130 and would love help!</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120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Consists of making and serving food, taking orders, or handing out bingo cards</a:t>
            </a:r>
            <a:endParaRPr sz="2300">
              <a:solidFill>
                <a:srgbClr val="222222"/>
              </a:solidFill>
              <a:highlight>
                <a:srgbClr val="FFFFFF"/>
              </a:highlight>
              <a:latin typeface="Arial"/>
              <a:ea typeface="Arial"/>
              <a:cs typeface="Arial"/>
              <a:sym typeface="Arial"/>
            </a:endParaRPr>
          </a:p>
          <a:p>
            <a:pPr indent="-425450" lvl="0" marL="558800" rtl="0" algn="l">
              <a:lnSpc>
                <a:spcPct val="115000"/>
              </a:lnSpc>
              <a:spcBef>
                <a:spcPts val="0"/>
              </a:spcBef>
              <a:spcAft>
                <a:spcPts val="0"/>
              </a:spcAft>
              <a:buClr>
                <a:srgbClr val="222222"/>
              </a:buClr>
              <a:buSzPts val="2300"/>
              <a:buFont typeface="Arial"/>
              <a:buChar char="•"/>
            </a:pPr>
            <a:r>
              <a:rPr lang="en-US" sz="2300">
                <a:solidFill>
                  <a:srgbClr val="222222"/>
                </a:solidFill>
                <a:highlight>
                  <a:srgbClr val="FFFFFF"/>
                </a:highlight>
                <a:latin typeface="Arial"/>
                <a:ea typeface="Arial"/>
                <a:cs typeface="Arial"/>
                <a:sym typeface="Arial"/>
              </a:rPr>
              <a:t>Maximum of three cadets are needed per Monday</a:t>
            </a:r>
            <a:endParaRPr sz="2300">
              <a:solidFill>
                <a:srgbClr val="222222"/>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rPr lang="en-US" sz="2300">
                <a:solidFill>
                  <a:srgbClr val="222222"/>
                </a:solidFill>
                <a:highlight>
                  <a:srgbClr val="FFFFFF"/>
                </a:highlight>
                <a:latin typeface="Arial"/>
                <a:ea typeface="Arial"/>
                <a:cs typeface="Arial"/>
                <a:sym typeface="Arial"/>
              </a:rPr>
              <a:t>If you have any questions, comments, or concerns, please contact C/ TSgt Gabriel Motta at </a:t>
            </a:r>
            <a:r>
              <a:rPr lang="en-US" sz="2300" u="sng">
                <a:solidFill>
                  <a:schemeClr val="hlink"/>
                </a:solidFill>
                <a:highlight>
                  <a:srgbClr val="FFFFFF"/>
                </a:highlight>
                <a:latin typeface="Arial"/>
                <a:ea typeface="Arial"/>
                <a:cs typeface="Arial"/>
                <a:sym typeface="Arial"/>
                <a:hlinkClick r:id="rId3"/>
              </a:rPr>
              <a:t>4804175879@students.ocps.net</a:t>
            </a:r>
            <a:r>
              <a:rPr lang="en-US" sz="2300">
                <a:solidFill>
                  <a:srgbClr val="222222"/>
                </a:solidFill>
                <a:highlight>
                  <a:srgbClr val="FFFFFF"/>
                </a:highlight>
                <a:latin typeface="Arial"/>
                <a:ea typeface="Arial"/>
                <a:cs typeface="Arial"/>
                <a:sym typeface="Arial"/>
              </a:rPr>
              <a:t> or 407-202-9362. The CIC must also contact him for information.</a:t>
            </a:r>
            <a:endParaRPr sz="2300">
              <a:solidFill>
                <a:srgbClr val="222222"/>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2bf94f7105f_0_166"/>
          <p:cNvSpPr txBox="1"/>
          <p:nvPr>
            <p:ph type="title"/>
          </p:nvPr>
        </p:nvSpPr>
        <p:spPr>
          <a:xfrm>
            <a:off x="695772" y="100482"/>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700">
                <a:solidFill>
                  <a:srgbClr val="002060"/>
                </a:solidFill>
                <a:latin typeface="Times New Roman"/>
                <a:ea typeface="Times New Roman"/>
                <a:cs typeface="Times New Roman"/>
                <a:sym typeface="Times New Roman"/>
              </a:rPr>
              <a:t>Bus Loop Monitoring</a:t>
            </a:r>
            <a:endParaRPr b="1" sz="4700">
              <a:solidFill>
                <a:srgbClr val="002060"/>
              </a:solidFill>
              <a:latin typeface="Times New Roman"/>
              <a:ea typeface="Times New Roman"/>
              <a:cs typeface="Times New Roman"/>
              <a:sym typeface="Times New Roman"/>
            </a:endParaRPr>
          </a:p>
        </p:txBody>
      </p:sp>
      <p:sp>
        <p:nvSpPr>
          <p:cNvPr id="696" name="Google Shape;696;g2bf94f7105f_0_166"/>
          <p:cNvSpPr txBox="1"/>
          <p:nvPr>
            <p:ph idx="1" type="body"/>
          </p:nvPr>
        </p:nvSpPr>
        <p:spPr>
          <a:xfrm>
            <a:off x="224093" y="1567546"/>
            <a:ext cx="8591400" cy="6241800"/>
          </a:xfrm>
          <a:prstGeom prst="rect">
            <a:avLst/>
          </a:prstGeom>
          <a:noFill/>
          <a:ln>
            <a:noFill/>
          </a:ln>
        </p:spPr>
        <p:txBody>
          <a:bodyPr anchorCtr="0" anchor="t" bIns="46550" lIns="93125" spcFirstLastPara="1" rIns="93125" wrap="square" tIns="46550">
            <a:noAutofit/>
          </a:bodyPr>
          <a:lstStyle/>
          <a:p>
            <a:pPr indent="0" lvl="0" marL="0" rtl="0" algn="l">
              <a:lnSpc>
                <a:spcPct val="115000"/>
              </a:lnSpc>
              <a:spcBef>
                <a:spcPts val="1200"/>
              </a:spcBef>
              <a:spcAft>
                <a:spcPts val="0"/>
              </a:spcAft>
              <a:buSzPts val="1800"/>
              <a:buNone/>
            </a:pPr>
            <a:r>
              <a:rPr lang="en-US" sz="2300">
                <a:solidFill>
                  <a:srgbClr val="000000"/>
                </a:solidFill>
                <a:highlight>
                  <a:srgbClr val="FFFFFF"/>
                </a:highlight>
                <a:latin typeface="Arial"/>
                <a:ea typeface="Arial"/>
                <a:cs typeface="Arial"/>
                <a:sym typeface="Arial"/>
              </a:rPr>
              <a:t>The athletic department requests four cadets to monitor the bus loop:</a:t>
            </a:r>
            <a:endParaRPr sz="2300">
              <a:solidFill>
                <a:srgbClr val="000000"/>
              </a:solidFill>
              <a:highlight>
                <a:srgbClr val="FFFFFF"/>
              </a:highlight>
              <a:latin typeface="Arial"/>
              <a:ea typeface="Arial"/>
              <a:cs typeface="Arial"/>
              <a:sym typeface="Arial"/>
            </a:endParaRPr>
          </a:p>
          <a:p>
            <a:pPr indent="-425450" lvl="0" marL="558800" rtl="0" algn="l">
              <a:lnSpc>
                <a:spcPct val="115000"/>
              </a:lnSpc>
              <a:spcBef>
                <a:spcPts val="1200"/>
              </a:spcBef>
              <a:spcAft>
                <a:spcPts val="0"/>
              </a:spcAft>
              <a:buClr>
                <a:srgbClr val="000000"/>
              </a:buClr>
              <a:buSzPts val="2300"/>
              <a:buChar char="•"/>
            </a:pPr>
            <a:r>
              <a:rPr b="1" lang="en-US" sz="2300">
                <a:solidFill>
                  <a:srgbClr val="000000"/>
                </a:solidFill>
                <a:highlight>
                  <a:srgbClr val="FFFFFF"/>
                </a:highlight>
                <a:latin typeface="Arial"/>
                <a:ea typeface="Arial"/>
                <a:cs typeface="Arial"/>
                <a:sym typeface="Arial"/>
              </a:rPr>
              <a:t>Date: Friday, 8 March, from 3PM-8PM</a:t>
            </a:r>
            <a:endParaRPr b="1" sz="2300">
              <a:solidFill>
                <a:srgbClr val="000000"/>
              </a:solidFill>
              <a:highlight>
                <a:srgbClr val="FFFFFF"/>
              </a:highlight>
              <a:latin typeface="Arial"/>
              <a:ea typeface="Arial"/>
              <a:cs typeface="Arial"/>
              <a:sym typeface="Arial"/>
            </a:endParaRPr>
          </a:p>
          <a:p>
            <a:pPr indent="-425450" lvl="0" marL="558800" rtl="0" algn="l">
              <a:lnSpc>
                <a:spcPct val="115000"/>
              </a:lnSpc>
              <a:spcBef>
                <a:spcPts val="0"/>
              </a:spcBef>
              <a:spcAft>
                <a:spcPts val="0"/>
              </a:spcAft>
              <a:buClr>
                <a:srgbClr val="000000"/>
              </a:buClr>
              <a:buSzPts val="2300"/>
              <a:buFont typeface="Arial"/>
              <a:buChar char="•"/>
            </a:pPr>
            <a:r>
              <a:rPr lang="en-US" sz="2300">
                <a:solidFill>
                  <a:srgbClr val="000000"/>
                </a:solidFill>
                <a:highlight>
                  <a:srgbClr val="FFFFFF"/>
                </a:highlight>
                <a:latin typeface="Arial"/>
                <a:ea typeface="Arial"/>
                <a:cs typeface="Arial"/>
                <a:sym typeface="Arial"/>
              </a:rPr>
              <a:t>Two cadets monitor a 3PM-5:30PM</a:t>
            </a:r>
            <a:endParaRPr sz="2300">
              <a:solidFill>
                <a:srgbClr val="000000"/>
              </a:solidFill>
              <a:highlight>
                <a:srgbClr val="FFFFFF"/>
              </a:highlight>
              <a:latin typeface="Arial"/>
              <a:ea typeface="Arial"/>
              <a:cs typeface="Arial"/>
              <a:sym typeface="Arial"/>
            </a:endParaRPr>
          </a:p>
          <a:p>
            <a:pPr indent="-425450" lvl="0" marL="558800" rtl="0" algn="l">
              <a:lnSpc>
                <a:spcPct val="115000"/>
              </a:lnSpc>
              <a:spcBef>
                <a:spcPts val="0"/>
              </a:spcBef>
              <a:spcAft>
                <a:spcPts val="0"/>
              </a:spcAft>
              <a:buClr>
                <a:srgbClr val="000000"/>
              </a:buClr>
              <a:buSzPts val="2300"/>
              <a:buFont typeface="Arial"/>
              <a:buChar char="•"/>
            </a:pPr>
            <a:r>
              <a:rPr lang="en-US" sz="2300">
                <a:solidFill>
                  <a:srgbClr val="000000"/>
                </a:solidFill>
                <a:highlight>
                  <a:srgbClr val="FFFFFF"/>
                </a:highlight>
                <a:latin typeface="Arial"/>
                <a:ea typeface="Arial"/>
                <a:cs typeface="Arial"/>
                <a:sym typeface="Arial"/>
              </a:rPr>
              <a:t>Two cadets monitor 5:30PM-8PM</a:t>
            </a:r>
            <a:endParaRPr sz="2300">
              <a:solidFill>
                <a:srgbClr val="000000"/>
              </a:solidFill>
              <a:highlight>
                <a:srgbClr val="FFFFFF"/>
              </a:highlight>
              <a:latin typeface="Arial"/>
              <a:ea typeface="Arial"/>
              <a:cs typeface="Arial"/>
              <a:sym typeface="Arial"/>
            </a:endParaRPr>
          </a:p>
          <a:p>
            <a:pPr indent="0" lvl="0" marL="0" rtl="0" algn="l">
              <a:lnSpc>
                <a:spcPct val="115000"/>
              </a:lnSpc>
              <a:spcBef>
                <a:spcPts val="1200"/>
              </a:spcBef>
              <a:spcAft>
                <a:spcPts val="1200"/>
              </a:spcAft>
              <a:buSzPts val="1800"/>
              <a:buNone/>
            </a:pPr>
            <a:r>
              <a:rPr lang="en-US" sz="2300">
                <a:solidFill>
                  <a:srgbClr val="000000"/>
                </a:solidFill>
                <a:highlight>
                  <a:srgbClr val="FFFFFF"/>
                </a:highlight>
                <a:latin typeface="Arial"/>
                <a:ea typeface="Arial"/>
                <a:cs typeface="Arial"/>
                <a:sym typeface="Arial"/>
              </a:rPr>
              <a:t>If you have any questions, comments, or concerns, please contact C/ TSgt Gabriel Motta at </a:t>
            </a:r>
            <a:r>
              <a:rPr lang="en-US" sz="2300" u="sng">
                <a:solidFill>
                  <a:schemeClr val="hlink"/>
                </a:solidFill>
                <a:highlight>
                  <a:srgbClr val="FFFFFF"/>
                </a:highlight>
                <a:latin typeface="Arial"/>
                <a:ea typeface="Arial"/>
                <a:cs typeface="Arial"/>
                <a:sym typeface="Arial"/>
                <a:hlinkClick r:id="rId3"/>
              </a:rPr>
              <a:t>4804175879@students.ocps.net</a:t>
            </a:r>
            <a:r>
              <a:rPr lang="en-US" sz="2300">
                <a:solidFill>
                  <a:srgbClr val="000000"/>
                </a:solidFill>
                <a:highlight>
                  <a:srgbClr val="FFFFFF"/>
                </a:highlight>
                <a:latin typeface="Arial"/>
                <a:ea typeface="Arial"/>
                <a:cs typeface="Arial"/>
                <a:sym typeface="Arial"/>
              </a:rPr>
              <a:t> or 407-202-9362. </a:t>
            </a:r>
            <a:r>
              <a:rPr lang="en-US" sz="2300" u="sng">
                <a:solidFill>
                  <a:srgbClr val="000000"/>
                </a:solidFill>
                <a:highlight>
                  <a:srgbClr val="FFFFFF"/>
                </a:highlight>
                <a:latin typeface="Arial"/>
                <a:ea typeface="Arial"/>
                <a:cs typeface="Arial"/>
                <a:sym typeface="Arial"/>
              </a:rPr>
              <a:t>Please contact him if you would like to be the CIC.</a:t>
            </a:r>
            <a:endParaRPr sz="2300" u="sng">
              <a:solidFill>
                <a:srgbClr val="000000"/>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g2c02cfddf82_0_211"/>
          <p:cNvSpPr txBox="1"/>
          <p:nvPr>
            <p:ph type="title"/>
          </p:nvPr>
        </p:nvSpPr>
        <p:spPr>
          <a:xfrm>
            <a:off x="390359" y="189794"/>
            <a:ext cx="8728800" cy="1467000"/>
          </a:xfrm>
          <a:prstGeom prst="rect">
            <a:avLst/>
          </a:prstGeom>
        </p:spPr>
        <p:txBody>
          <a:bodyPr anchorCtr="0" anchor="ctr" bIns="46550" lIns="93125" spcFirstLastPara="1" rIns="93125" wrap="square" tIns="46550">
            <a:noAutofit/>
          </a:bodyPr>
          <a:lstStyle/>
          <a:p>
            <a:pPr indent="0" lvl="0" marL="0" rtl="0" algn="ctr">
              <a:spcBef>
                <a:spcPts val="0"/>
              </a:spcBef>
              <a:spcAft>
                <a:spcPts val="0"/>
              </a:spcAft>
              <a:buNone/>
            </a:pPr>
            <a:r>
              <a:rPr lang="en-US" sz="4500">
                <a:solidFill>
                  <a:srgbClr val="002060"/>
                </a:solidFill>
                <a:latin typeface="Merriweather"/>
                <a:ea typeface="Merriweather"/>
                <a:cs typeface="Merriweather"/>
                <a:sym typeface="Merriweather"/>
              </a:rPr>
              <a:t>Chief’s Quote of the Week</a:t>
            </a:r>
            <a:endParaRPr sz="4500">
              <a:solidFill>
                <a:srgbClr val="002060"/>
              </a:solidFill>
              <a:latin typeface="Merriweather"/>
              <a:ea typeface="Merriweather"/>
              <a:cs typeface="Merriweather"/>
              <a:sym typeface="Merriweather"/>
            </a:endParaRPr>
          </a:p>
        </p:txBody>
      </p:sp>
      <p:sp>
        <p:nvSpPr>
          <p:cNvPr id="702" name="Google Shape;702;g2c02cfddf82_0_211"/>
          <p:cNvSpPr txBox="1"/>
          <p:nvPr>
            <p:ph idx="1" type="body"/>
          </p:nvPr>
        </p:nvSpPr>
        <p:spPr>
          <a:xfrm>
            <a:off x="695772" y="1387146"/>
            <a:ext cx="8728800" cy="4815600"/>
          </a:xfrm>
          <a:prstGeom prst="rect">
            <a:avLst/>
          </a:prstGeom>
        </p:spPr>
        <p:txBody>
          <a:bodyPr anchorCtr="0" anchor="t" bIns="46550" lIns="93125" spcFirstLastPara="1" rIns="93125" wrap="square" tIns="46550">
            <a:noAutofit/>
          </a:bodyPr>
          <a:lstStyle/>
          <a:p>
            <a:pPr indent="0" lvl="0" marL="0" rtl="0" algn="ctr">
              <a:spcBef>
                <a:spcPts val="1100"/>
              </a:spcBef>
              <a:spcAft>
                <a:spcPts val="0"/>
              </a:spcAft>
              <a:buNone/>
            </a:pPr>
            <a:r>
              <a:t/>
            </a:r>
            <a:endParaRPr/>
          </a:p>
          <a:p>
            <a:pPr indent="0" lvl="0" marL="0" rtl="0" algn="ctr">
              <a:spcBef>
                <a:spcPts val="1100"/>
              </a:spcBef>
              <a:spcAft>
                <a:spcPts val="0"/>
              </a:spcAft>
              <a:buNone/>
            </a:pPr>
            <a:r>
              <a:t/>
            </a:r>
            <a:endParaRPr sz="2800">
              <a:solidFill>
                <a:srgbClr val="002060"/>
              </a:solidFill>
            </a:endParaRPr>
          </a:p>
          <a:p>
            <a:pPr indent="0" lvl="0" marL="0" rtl="0" algn="ctr">
              <a:spcBef>
                <a:spcPts val="1100"/>
              </a:spcBef>
              <a:spcAft>
                <a:spcPts val="0"/>
              </a:spcAft>
              <a:buNone/>
            </a:pPr>
            <a:r>
              <a:rPr lang="en-US" sz="2800">
                <a:solidFill>
                  <a:srgbClr val="002060"/>
                </a:solidFill>
              </a:rPr>
              <a:t>"Out of the mountain of despair, a stone of hope."</a:t>
            </a:r>
            <a:endParaRPr sz="2800">
              <a:solidFill>
                <a:srgbClr val="002060"/>
              </a:solidFill>
            </a:endParaRPr>
          </a:p>
          <a:p>
            <a:pPr indent="0" lvl="0" marL="558800" rtl="0" algn="l">
              <a:spcBef>
                <a:spcPts val="1100"/>
              </a:spcBef>
              <a:spcAft>
                <a:spcPts val="0"/>
              </a:spcAft>
              <a:buNone/>
            </a:pPr>
            <a:r>
              <a:t/>
            </a:r>
            <a:endParaRPr sz="2800">
              <a:solidFill>
                <a:srgbClr val="002060"/>
              </a:solidFill>
            </a:endParaRPr>
          </a:p>
          <a:p>
            <a:pPr indent="-457200" lvl="0" marL="558800" rtl="0" algn="ctr">
              <a:spcBef>
                <a:spcPts val="1100"/>
              </a:spcBef>
              <a:spcAft>
                <a:spcPts val="0"/>
              </a:spcAft>
              <a:buClr>
                <a:srgbClr val="002060"/>
              </a:buClr>
              <a:buSzPts val="2800"/>
              <a:buChar char="-"/>
            </a:pPr>
            <a:r>
              <a:rPr lang="en-US" sz="2800">
                <a:solidFill>
                  <a:srgbClr val="002060"/>
                </a:solidFill>
              </a:rPr>
              <a:t>Martin Luther King, Jr.</a:t>
            </a:r>
            <a:endParaRPr sz="2800">
              <a:solidFill>
                <a:srgbClr val="002060"/>
              </a:solidFill>
            </a:endParaRPr>
          </a:p>
        </p:txBody>
      </p:sp>
      <p:pic>
        <p:nvPicPr>
          <p:cNvPr id="703" name="Google Shape;703;g2c02cfddf82_0_211"/>
          <p:cNvPicPr preferRelativeResize="0"/>
          <p:nvPr/>
        </p:nvPicPr>
        <p:blipFill>
          <a:blip r:embed="rId3">
            <a:alphaModFix/>
          </a:blip>
          <a:stretch>
            <a:fillRect/>
          </a:stretch>
        </p:blipFill>
        <p:spPr>
          <a:xfrm>
            <a:off x="7068854" y="4294408"/>
            <a:ext cx="2781255" cy="1854170"/>
          </a:xfrm>
          <a:prstGeom prst="rect">
            <a:avLst/>
          </a:prstGeom>
          <a:noFill/>
          <a:ln>
            <a:noFill/>
          </a:ln>
        </p:spPr>
      </p:pic>
      <p:pic>
        <p:nvPicPr>
          <p:cNvPr id="704" name="Google Shape;704;g2c02cfddf82_0_211"/>
          <p:cNvPicPr preferRelativeResize="0"/>
          <p:nvPr/>
        </p:nvPicPr>
        <p:blipFill>
          <a:blip r:embed="rId4">
            <a:alphaModFix/>
          </a:blip>
          <a:stretch>
            <a:fillRect/>
          </a:stretch>
        </p:blipFill>
        <p:spPr>
          <a:xfrm>
            <a:off x="504212" y="4408952"/>
            <a:ext cx="2512726" cy="16823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710" name="Google Shape;710;gfb4207d963_0_182"/>
          <p:cNvSpPr txBox="1"/>
          <p:nvPr/>
        </p:nvSpPr>
        <p:spPr>
          <a:xfrm>
            <a:off x="1062700" y="3277426"/>
            <a:ext cx="7996500" cy="521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711" name="Google Shape;711;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SzPts val="1800"/>
              <a:buNone/>
            </a:pPr>
            <a:r>
              <a:rPr lang="en-US" sz="3500">
                <a:highlight>
                  <a:schemeClr val="lt1"/>
                </a:highlight>
              </a:rPr>
              <a:t>Who killed Osama Bin Laden?</a:t>
            </a:r>
            <a:endParaRPr sz="3500">
              <a:highlight>
                <a:schemeClr val="lt1"/>
              </a:highlight>
            </a:endParaRPr>
          </a:p>
        </p:txBody>
      </p:sp>
      <p:sp>
        <p:nvSpPr>
          <p:cNvPr id="712" name="Google Shape;712;gfb4207d963_0_182"/>
          <p:cNvSpPr txBox="1"/>
          <p:nvPr/>
        </p:nvSpPr>
        <p:spPr>
          <a:xfrm>
            <a:off x="1326800" y="3020025"/>
            <a:ext cx="7466700" cy="103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lang="en-US" sz="3500">
                <a:solidFill>
                  <a:schemeClr val="dk1"/>
                </a:solidFill>
                <a:latin typeface="Calibri"/>
                <a:ea typeface="Calibri"/>
                <a:cs typeface="Calibri"/>
                <a:sym typeface="Calibri"/>
              </a:rPr>
              <a:t>Navy SEAL Team 6</a:t>
            </a:r>
            <a:endParaRPr b="0" i="0" sz="35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12"/>
                                        </p:tgtEl>
                                        <p:attrNameLst>
                                          <p:attrName>style.visibility</p:attrName>
                                        </p:attrNameLst>
                                      </p:cBhvr>
                                      <p:to>
                                        <p:strVal val="visible"/>
                                      </p:to>
                                    </p:set>
                                    <p:anim calcmode="lin" valueType="num">
                                      <p:cBhvr additive="base">
                                        <p:cTn dur="100"/>
                                        <p:tgtEl>
                                          <p:spTgt spid="7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Bus loop </a:t>
            </a:r>
            <a:r>
              <a:rPr lang="en-US"/>
              <a:t>monitoring</a:t>
            </a:r>
            <a:r>
              <a:rPr lang="en-US"/>
              <a:t> (3/8)</a:t>
            </a:r>
            <a:endParaRPr/>
          </a:p>
          <a:p>
            <a:pPr indent="-342900" lvl="1" marL="914400" rtl="0" algn="l">
              <a:lnSpc>
                <a:spcPct val="100000"/>
              </a:lnSpc>
              <a:spcBef>
                <a:spcPts val="0"/>
              </a:spcBef>
              <a:spcAft>
                <a:spcPts val="0"/>
              </a:spcAft>
              <a:buSzPts val="1800"/>
              <a:buChar char="•"/>
            </a:pPr>
            <a:r>
              <a:rPr lang="en-US"/>
              <a:t>Arnold Palmer (3/8-3/10)</a:t>
            </a:r>
            <a:endParaRPr/>
          </a:p>
          <a:p>
            <a:pPr indent="-342900" lvl="1" marL="914400" rtl="0" algn="l">
              <a:lnSpc>
                <a:spcPct val="100000"/>
              </a:lnSpc>
              <a:spcBef>
                <a:spcPts val="0"/>
              </a:spcBef>
              <a:spcAft>
                <a:spcPts val="0"/>
              </a:spcAft>
              <a:buSzPts val="1800"/>
              <a:buChar char="•"/>
            </a:pPr>
            <a:r>
              <a:rPr lang="en-US"/>
              <a:t>American Legion Bingo Nights (3/11)</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Makeups</a:t>
            </a:r>
            <a:endParaRPr/>
          </a:p>
          <a:p>
            <a:pPr indent="-342900" lvl="1" marL="914400" rtl="0" algn="l">
              <a:lnSpc>
                <a:spcPct val="100000"/>
              </a:lnSpc>
              <a:spcBef>
                <a:spcPts val="0"/>
              </a:spcBef>
              <a:spcAft>
                <a:spcPts val="0"/>
              </a:spcAft>
              <a:buSzPts val="1800"/>
              <a:buChar char="•"/>
            </a:pPr>
            <a:r>
              <a:rPr lang="en-US"/>
              <a:t>Air Commando Association Award</a:t>
            </a:r>
            <a:endParaRPr/>
          </a:p>
          <a:p>
            <a:pPr indent="-342900" lvl="1" marL="914400" rtl="0" algn="l">
              <a:lnSpc>
                <a:spcPct val="100000"/>
              </a:lnSpc>
              <a:spcBef>
                <a:spcPts val="0"/>
              </a:spcBef>
              <a:spcAft>
                <a:spcPts val="0"/>
              </a:spcAft>
              <a:buSzPts val="1800"/>
              <a:buChar char="•"/>
            </a:pPr>
            <a:r>
              <a:rPr lang="en-US"/>
              <a:t>ABU turn-ins</a:t>
            </a:r>
            <a:endParaRPr/>
          </a:p>
          <a:p>
            <a:pPr indent="-342900" lvl="1" marL="914400" rtl="0" algn="l">
              <a:lnSpc>
                <a:spcPct val="100000"/>
              </a:lnSpc>
              <a:spcBef>
                <a:spcPts val="0"/>
              </a:spcBef>
              <a:spcAft>
                <a:spcPts val="0"/>
              </a:spcAft>
              <a:buSzPts val="1800"/>
              <a:buChar char="•"/>
            </a:pPr>
            <a:r>
              <a:rPr lang="en-US"/>
              <a:t>AVAS</a:t>
            </a:r>
            <a:endParaRPr/>
          </a:p>
          <a:p>
            <a:pPr indent="-342900" lvl="1" marL="914400" rtl="0" algn="l">
              <a:lnSpc>
                <a:spcPct val="100000"/>
              </a:lnSpc>
              <a:spcBef>
                <a:spcPts val="0"/>
              </a:spcBef>
              <a:spcAft>
                <a:spcPts val="0"/>
              </a:spcAft>
              <a:buSzPts val="1800"/>
              <a:buChar char="•"/>
            </a:pPr>
            <a:r>
              <a:rPr lang="en-US"/>
              <a:t>Vertical Raise fundraiser</a:t>
            </a:r>
            <a:endParaRPr/>
          </a:p>
          <a:p>
            <a:pPr indent="-342900" lvl="1" marL="914400" rtl="0" algn="l">
              <a:lnSpc>
                <a:spcPct val="100000"/>
              </a:lnSpc>
              <a:spcBef>
                <a:spcPts val="0"/>
              </a:spcBef>
              <a:spcAft>
                <a:spcPts val="0"/>
              </a:spcAft>
              <a:buSzPts val="1800"/>
              <a:buChar char="•"/>
            </a:pPr>
            <a:r>
              <a:rPr lang="en-US"/>
              <a:t>February</a:t>
            </a:r>
            <a:r>
              <a:rPr lang="en-US"/>
              <a:t> Gold Rope</a:t>
            </a:r>
            <a:endParaRPr/>
          </a:p>
        </p:txBody>
      </p:sp>
      <p:sp>
        <p:nvSpPr>
          <p:cNvPr id="719" name="Google Shape;719;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725" name="Google Shape;725;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Bray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4804208068@students.ocps.net</a:t>
            </a:r>
            <a:r>
              <a:rPr b="0" i="0" lang="en-US" sz="2900" u="none" cap="none" strike="noStrike">
                <a:solidFill>
                  <a:schemeClr val="dk1"/>
                </a:solidFill>
                <a:latin typeface="Arial"/>
                <a:ea typeface="Arial"/>
                <a:cs typeface="Arial"/>
                <a:sym typeface="Arial"/>
              </a:rPr>
              <a:t> or </a:t>
            </a:r>
            <a:r>
              <a:rPr b="1" i="0" lang="en-US" sz="2900" u="none" cap="none" strike="noStrike">
                <a:solidFill>
                  <a:srgbClr val="FF0000"/>
                </a:solidFill>
                <a:latin typeface="Arial"/>
                <a:ea typeface="Arial"/>
                <a:cs typeface="Arial"/>
                <a:sym typeface="Arial"/>
              </a:rPr>
              <a:t>(689)-229-0443</a:t>
            </a:r>
            <a:endParaRPr b="1" i="0" sz="2900" u="none"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Bray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603" name="Google Shape;603;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604" name="Google Shape;604;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605" name="Google Shape;605;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606" name="Google Shape;606;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607" name="Google Shape;607;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8" name="Google Shape;608;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609" name="Google Shape;609;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0" name="Google Shape;610;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2000"/>
                                        <p:tgtEl>
                                          <p:spTgt spid="6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0" st="0"/>
                                            </p:txEl>
                                          </p:spTgt>
                                        </p:tgtEl>
                                        <p:attrNameLst>
                                          <p:attrName>style.visibility</p:attrName>
                                        </p:attrNameLst>
                                      </p:cBhvr>
                                      <p:to>
                                        <p:strVal val="visible"/>
                                      </p:to>
                                    </p:set>
                                    <p:animEffect filter="fade" transition="in">
                                      <p:cBhvr>
                                        <p:cTn dur="500"/>
                                        <p:tgtEl>
                                          <p:spTgt spid="6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1" st="1"/>
                                            </p:txEl>
                                          </p:spTgt>
                                        </p:tgtEl>
                                        <p:attrNameLst>
                                          <p:attrName>style.visibility</p:attrName>
                                        </p:attrNameLst>
                                      </p:cBhvr>
                                      <p:to>
                                        <p:strVal val="visible"/>
                                      </p:to>
                                    </p:set>
                                    <p:animEffect filter="fade" transition="in">
                                      <p:cBhvr>
                                        <p:cTn dur="500"/>
                                        <p:tgtEl>
                                          <p:spTgt spid="6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0" st="0"/>
                                            </p:txEl>
                                          </p:spTgt>
                                        </p:tgtEl>
                                        <p:attrNameLst>
                                          <p:attrName>style.visibility</p:attrName>
                                        </p:attrNameLst>
                                      </p:cBhvr>
                                      <p:to>
                                        <p:strVal val="visible"/>
                                      </p:to>
                                    </p:set>
                                    <p:animEffect filter="fade" transition="in">
                                      <p:cBhvr>
                                        <p:cTn dur="2000"/>
                                        <p:tgtEl>
                                          <p:spTgt spid="6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xEl>
                                              <p:pRg end="1" st="1"/>
                                            </p:txEl>
                                          </p:spTgt>
                                        </p:tgtEl>
                                        <p:attrNameLst>
                                          <p:attrName>style.visibility</p:attrName>
                                        </p:attrNameLst>
                                      </p:cBhvr>
                                      <p:to>
                                        <p:strVal val="visible"/>
                                      </p:to>
                                    </p:set>
                                    <p:animEffect filter="fade" transition="in">
                                      <p:cBhvr>
                                        <p:cTn dur="2000"/>
                                        <p:tgtEl>
                                          <p:spTgt spid="6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0" st="0"/>
                                            </p:txEl>
                                          </p:spTgt>
                                        </p:tgtEl>
                                        <p:attrNameLst>
                                          <p:attrName>style.visibility</p:attrName>
                                        </p:attrNameLst>
                                      </p:cBhvr>
                                      <p:to>
                                        <p:strVal val="visible"/>
                                      </p:to>
                                    </p:set>
                                    <p:animEffect filter="fade" transition="in">
                                      <p:cBhvr>
                                        <p:cTn dur="1822"/>
                                        <p:tgtEl>
                                          <p:spTgt spid="6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1" st="1"/>
                                            </p:txEl>
                                          </p:spTgt>
                                        </p:tgtEl>
                                        <p:attrNameLst>
                                          <p:attrName>style.visibility</p:attrName>
                                        </p:attrNameLst>
                                      </p:cBhvr>
                                      <p:to>
                                        <p:strVal val="visible"/>
                                      </p:to>
                                    </p:set>
                                    <p:animEffect filter="fade" transition="in">
                                      <p:cBhvr>
                                        <p:cTn dur="1822"/>
                                        <p:tgtEl>
                                          <p:spTgt spid="61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616" name="Google Shape;616;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617" name="Google Shape;617;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618" name="Google Shape;618;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619" name="Google Shape;619;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620" name="Google Shape;620;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621" name="Google Shape;621;gf9758be2c3_0_339"/>
          <p:cNvSpPr txBox="1"/>
          <p:nvPr/>
        </p:nvSpPr>
        <p:spPr>
          <a:xfrm>
            <a:off x="1397724" y="2982088"/>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622" name="Google Shape;622;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623" name="Google Shape;623;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624" name="Google Shape;624;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625" name="Google Shape;625;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626" name="Google Shape;626;gf9758be2c3_0_339"/>
          <p:cNvSpPr txBox="1"/>
          <p:nvPr/>
        </p:nvSpPr>
        <p:spPr>
          <a:xfrm>
            <a:off x="2077024" y="5908675"/>
            <a:ext cx="96519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Agrafena Ritz</a:t>
            </a:r>
            <a:endParaRPr b="1" i="0" sz="3200" u="none" cap="none" strike="noStrike">
              <a:solidFill>
                <a:srgbClr val="FF0000"/>
              </a:solidFill>
              <a:latin typeface="Arial"/>
              <a:ea typeface="Arial"/>
              <a:cs typeface="Arial"/>
              <a:sym typeface="Arial"/>
            </a:endParaRPr>
          </a:p>
        </p:txBody>
      </p:sp>
      <p:sp>
        <p:nvSpPr>
          <p:cNvPr id="627" name="Google Shape;627;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28" name="Google Shape;62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29" name="Google Shape;629;gf9758be2c3_0_339"/>
          <p:cNvSpPr txBox="1"/>
          <p:nvPr/>
        </p:nvSpPr>
        <p:spPr>
          <a:xfrm>
            <a:off x="3691274" y="6417300"/>
            <a:ext cx="9111300" cy="58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Major </a:t>
            </a:r>
            <a:r>
              <a:rPr b="1" i="0" lang="en-US" sz="3200" u="none" cap="none" strike="noStrike">
                <a:solidFill>
                  <a:srgbClr val="FF0000"/>
                </a:solidFill>
                <a:highlight>
                  <a:srgbClr val="FFFFFF"/>
                </a:highlight>
                <a:latin typeface="Arial"/>
                <a:ea typeface="Arial"/>
                <a:cs typeface="Arial"/>
                <a:sym typeface="Arial"/>
              </a:rPr>
              <a:t>Elias Lopez</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xEl>
                                              <p:pRg end="0" st="0"/>
                                            </p:txEl>
                                          </p:spTgt>
                                        </p:tgtEl>
                                        <p:attrNameLst>
                                          <p:attrName>style.visibility</p:attrName>
                                        </p:attrNameLst>
                                      </p:cBhvr>
                                      <p:to>
                                        <p:strVal val="visible"/>
                                      </p:to>
                                    </p:set>
                                    <p:animEffect filter="fade" transition="in">
                                      <p:cBhvr>
                                        <p:cTn dur="1822"/>
                                        <p:tgtEl>
                                          <p:spTgt spid="6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xEl>
                                              <p:pRg end="0" st="0"/>
                                            </p:txEl>
                                          </p:spTgt>
                                        </p:tgtEl>
                                        <p:attrNameLst>
                                          <p:attrName>style.visibility</p:attrName>
                                        </p:attrNameLst>
                                      </p:cBhvr>
                                      <p:to>
                                        <p:strVal val="visible"/>
                                      </p:to>
                                    </p:set>
                                    <p:animEffect filter="fade" transition="in">
                                      <p:cBhvr>
                                        <p:cTn dur="1822"/>
                                        <p:tgtEl>
                                          <p:spTgt spid="6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822"/>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822"/>
                                        <p:tgtEl>
                                          <p:spTgt spid="6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822"/>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822"/>
                                        <p:tgtEl>
                                          <p:spTgt spid="6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822"/>
                                        <p:tgtEl>
                                          <p:spTgt spid="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xEl>
                                              <p:pRg end="0" st="0"/>
                                            </p:txEl>
                                          </p:spTgt>
                                        </p:tgtEl>
                                        <p:attrNameLst>
                                          <p:attrName>style.visibility</p:attrName>
                                        </p:attrNameLst>
                                      </p:cBhvr>
                                      <p:to>
                                        <p:strVal val="visible"/>
                                      </p:to>
                                    </p:set>
                                    <p:animEffect filter="fade" transition="in">
                                      <p:cBhvr>
                                        <p:cTn dur="1822"/>
                                        <p:tgtEl>
                                          <p:spTgt spid="6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822"/>
                                        <p:tgtEl>
                                          <p:spTgt spid="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822"/>
                                        <p:tgtEl>
                                          <p:spTgt spid="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1f29f108937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636" name="Google Shape;636;g1f29f108937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graphicFrame>
        <p:nvGraphicFramePr>
          <p:cNvPr id="637" name="Google Shape;637;g1f29f108937_0_0"/>
          <p:cNvGraphicFramePr/>
          <p:nvPr/>
        </p:nvGraphicFramePr>
        <p:xfrm>
          <a:off x="952475" y="2842413"/>
          <a:ext cx="3000000" cy="3000000"/>
        </p:xfrm>
        <a:graphic>
          <a:graphicData uri="http://schemas.openxmlformats.org/drawingml/2006/table">
            <a:tbl>
              <a:tblPr>
                <a:noFill/>
                <a:tableStyleId>{DB4EB910-E686-48FE-B1C1-7D81A84EBA34}</a:tableStyleId>
              </a:tblPr>
              <a:tblGrid>
                <a:gridCol w="1369225"/>
                <a:gridCol w="1369225"/>
                <a:gridCol w="1369225"/>
                <a:gridCol w="1369225"/>
                <a:gridCol w="1369225"/>
                <a:gridCol w="1369225"/>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Alpha</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Bravo</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Charlie</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Delta</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Foxtrot</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Golf</a:t>
                      </a:r>
                      <a:endParaRPr b="1"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Bermudez</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Wilson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Benzakour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Busteros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Palacios</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Funk</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Doyle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DelSilva</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Goldstein</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Saint-Franc</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Vasquez</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Mezime</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Rosario</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Sanichar</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1ed76f4e112_0_0"/>
          <p:cNvSpPr txBox="1"/>
          <p:nvPr>
            <p:ph type="title"/>
          </p:nvPr>
        </p:nvSpPr>
        <p:spPr>
          <a:xfrm>
            <a:off x="695771" y="-10"/>
            <a:ext cx="8728800" cy="1467000"/>
          </a:xfrm>
          <a:prstGeom prst="rect">
            <a:avLst/>
          </a:prstGeom>
          <a:noFill/>
          <a:ln>
            <a:noFill/>
          </a:ln>
        </p:spPr>
        <p:txBody>
          <a:bodyPr anchorCtr="0" anchor="ctr" bIns="47075" lIns="94175" spcFirstLastPara="1" rIns="94175" wrap="square" tIns="47075">
            <a:noAutofit/>
          </a:bodyPr>
          <a:lstStyle/>
          <a:p>
            <a:pPr indent="0" lvl="0" marL="0" rtl="0" algn="ctr">
              <a:lnSpc>
                <a:spcPct val="90000"/>
              </a:lnSpc>
              <a:spcBef>
                <a:spcPts val="0"/>
              </a:spcBef>
              <a:spcAft>
                <a:spcPts val="0"/>
              </a:spcAft>
              <a:buSzPts val="1800"/>
              <a:buNone/>
            </a:pPr>
            <a:r>
              <a:rPr b="1" lang="en-US" sz="4000">
                <a:solidFill>
                  <a:srgbClr val="002060"/>
                </a:solidFill>
                <a:latin typeface="Times New Roman"/>
                <a:ea typeface="Times New Roman"/>
                <a:cs typeface="Times New Roman"/>
                <a:sym typeface="Times New Roman"/>
              </a:rPr>
              <a:t>PT Makeups</a:t>
            </a:r>
            <a:endParaRPr b="1" sz="4000">
              <a:solidFill>
                <a:srgbClr val="002060"/>
              </a:solidFill>
              <a:latin typeface="Times New Roman"/>
              <a:ea typeface="Times New Roman"/>
              <a:cs typeface="Times New Roman"/>
              <a:sym typeface="Times New Roman"/>
            </a:endParaRPr>
          </a:p>
        </p:txBody>
      </p:sp>
      <p:sp>
        <p:nvSpPr>
          <p:cNvPr id="644" name="Google Shape;644;g1ed76f4e112_0_0"/>
          <p:cNvSpPr txBox="1"/>
          <p:nvPr>
            <p:ph idx="1" type="body"/>
          </p:nvPr>
        </p:nvSpPr>
        <p:spPr>
          <a:xfrm>
            <a:off x="-25" y="1725937"/>
            <a:ext cx="10120200" cy="5469000"/>
          </a:xfrm>
          <a:prstGeom prst="rect">
            <a:avLst/>
          </a:prstGeom>
          <a:noFill/>
          <a:ln>
            <a:noFill/>
          </a:ln>
        </p:spPr>
        <p:txBody>
          <a:bodyPr anchorCtr="0" anchor="t" bIns="47075" lIns="94175" spcFirstLastPara="1" rIns="94175" wrap="square" tIns="47075">
            <a:noAutofit/>
          </a:bodyPr>
          <a:lstStyle/>
          <a:p>
            <a:pPr indent="0" lvl="0" marL="0" rtl="0" algn="l">
              <a:lnSpc>
                <a:spcPct val="138000"/>
              </a:lnSpc>
              <a:spcBef>
                <a:spcPts val="0"/>
              </a:spcBef>
              <a:spcAft>
                <a:spcPts val="0"/>
              </a:spcAft>
              <a:buClr>
                <a:schemeClr val="dk1"/>
              </a:buClr>
              <a:buSzPts val="1100"/>
              <a:buFont typeface="Arial"/>
              <a:buNone/>
            </a:pPr>
            <a:r>
              <a:rPr lang="en-US" sz="3000">
                <a:latin typeface="Arial"/>
                <a:ea typeface="Arial"/>
                <a:cs typeface="Arial"/>
                <a:sym typeface="Arial"/>
              </a:rPr>
              <a:t>Sign up here for the PT makeups or on Canvas</a:t>
            </a:r>
            <a:endParaRPr sz="3000">
              <a:latin typeface="Arial"/>
              <a:ea typeface="Arial"/>
              <a:cs typeface="Arial"/>
              <a:sym typeface="Arial"/>
            </a:endParaRPr>
          </a:p>
          <a:p>
            <a:pPr indent="0" lvl="0" marL="0" rtl="0" algn="l">
              <a:lnSpc>
                <a:spcPct val="138000"/>
              </a:lnSpc>
              <a:spcBef>
                <a:spcPts val="0"/>
              </a:spcBef>
              <a:spcAft>
                <a:spcPts val="0"/>
              </a:spcAft>
              <a:buSzPts val="1800"/>
              <a:buNone/>
            </a:pPr>
            <a:r>
              <a:rPr b="1" lang="en-US" sz="3000" u="sng">
                <a:solidFill>
                  <a:schemeClr val="hlink"/>
                </a:solidFill>
                <a:highlight>
                  <a:schemeClr val="lt1"/>
                </a:highlight>
                <a:latin typeface="Arial"/>
                <a:ea typeface="Arial"/>
                <a:cs typeface="Arial"/>
                <a:sym typeface="Arial"/>
                <a:hlinkClick r:id="rId3"/>
              </a:rPr>
              <a:t>https://tinyurl.com/PT2324</a:t>
            </a:r>
            <a:r>
              <a:rPr b="1" lang="en-US" sz="3000">
                <a:highlight>
                  <a:schemeClr val="lt1"/>
                </a:highlight>
                <a:latin typeface="Arial"/>
                <a:ea typeface="Arial"/>
                <a:cs typeface="Arial"/>
                <a:sym typeface="Arial"/>
              </a:rPr>
              <a:t> </a:t>
            </a:r>
            <a:endParaRPr b="1" sz="30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a:p>
            <a:pPr indent="0" lvl="0" marL="0" rtl="0" algn="l">
              <a:lnSpc>
                <a:spcPct val="100000"/>
              </a:lnSpc>
              <a:spcBef>
                <a:spcPts val="0"/>
              </a:spcBef>
              <a:spcAft>
                <a:spcPts val="0"/>
              </a:spcAft>
              <a:buSzPts val="1800"/>
              <a:buNone/>
            </a:pPr>
            <a:r>
              <a:rPr lang="en-US" sz="3000">
                <a:latin typeface="Arial"/>
                <a:ea typeface="Arial"/>
                <a:cs typeface="Arial"/>
                <a:sym typeface="Arial"/>
              </a:rPr>
              <a:t>For any questions,please contact  C/A1C Ayana Putigna @4804185464@students.ocps.net</a:t>
            </a:r>
            <a:endParaRPr sz="3000">
              <a:latin typeface="Arial"/>
              <a:ea typeface="Arial"/>
              <a:cs typeface="Arial"/>
              <a:sym typeface="Arial"/>
            </a:endParaRPr>
          </a:p>
          <a:p>
            <a:pPr indent="0" lvl="0" marL="0" rtl="0" algn="l">
              <a:lnSpc>
                <a:spcPct val="100000"/>
              </a:lnSpc>
              <a:spcBef>
                <a:spcPts val="0"/>
              </a:spcBef>
              <a:spcAft>
                <a:spcPts val="0"/>
              </a:spcAft>
              <a:buSzPts val="1800"/>
              <a:buNone/>
            </a:pPr>
            <a:r>
              <a:t/>
            </a:r>
            <a:endParaRPr sz="3000">
              <a:latin typeface="Arial"/>
              <a:ea typeface="Arial"/>
              <a:cs typeface="Arial"/>
              <a:sym typeface="Arial"/>
            </a:endParaRPr>
          </a:p>
        </p:txBody>
      </p:sp>
      <p:sp>
        <p:nvSpPr>
          <p:cNvPr id="645" name="Google Shape;645;g1ed76f4e112_0_0"/>
          <p:cNvSpPr txBox="1"/>
          <p:nvPr/>
        </p:nvSpPr>
        <p:spPr>
          <a:xfrm>
            <a:off x="0" y="3050925"/>
            <a:ext cx="6788400" cy="1113900"/>
          </a:xfrm>
          <a:prstGeom prst="rect">
            <a:avLst/>
          </a:prstGeom>
          <a:noFill/>
          <a:ln>
            <a:noFill/>
          </a:ln>
        </p:spPr>
        <p:txBody>
          <a:bodyPr anchorCtr="0" anchor="t" bIns="94175" lIns="94175" spcFirstLastPara="1" rIns="94175" wrap="square" tIns="94175">
            <a:sp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Arial"/>
                <a:ea typeface="Arial"/>
                <a:cs typeface="Arial"/>
                <a:sym typeface="Arial"/>
              </a:rPr>
              <a:t>Meet at the 900 building in PT gear by 1430. </a:t>
            </a:r>
            <a:r>
              <a:rPr b="1" i="0" lang="en-US" sz="3000" u="none" cap="none" strike="noStrike">
                <a:solidFill>
                  <a:schemeClr val="dk1"/>
                </a:solidFill>
                <a:latin typeface="Arial"/>
                <a:ea typeface="Arial"/>
                <a:cs typeface="Arial"/>
                <a:sym typeface="Arial"/>
              </a:rPr>
              <a:t>Thursdays only.</a:t>
            </a:r>
            <a:endParaRPr b="0" i="0" sz="1500" u="none" cap="none" strike="noStrike">
              <a:solidFill>
                <a:srgbClr val="000000"/>
              </a:solidFill>
              <a:latin typeface="Calibri"/>
              <a:ea typeface="Calibri"/>
              <a:cs typeface="Calibri"/>
              <a:sym typeface="Calibri"/>
            </a:endParaRPr>
          </a:p>
        </p:txBody>
      </p:sp>
      <p:pic>
        <p:nvPicPr>
          <p:cNvPr id="646" name="Google Shape;646;g1ed76f4e112_0_0"/>
          <p:cNvPicPr preferRelativeResize="0"/>
          <p:nvPr/>
        </p:nvPicPr>
        <p:blipFill rotWithShape="1">
          <a:blip r:embed="rId4">
            <a:alphaModFix/>
          </a:blip>
          <a:srcRect b="0" l="0" r="0" t="0"/>
          <a:stretch/>
        </p:blipFill>
        <p:spPr>
          <a:xfrm>
            <a:off x="6679475" y="2442513"/>
            <a:ext cx="2027526" cy="202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g2bd298095bd_0_0"/>
          <p:cNvSpPr txBox="1"/>
          <p:nvPr>
            <p:ph type="title"/>
          </p:nvPr>
        </p:nvSpPr>
        <p:spPr>
          <a:xfrm>
            <a:off x="614452" y="230631"/>
            <a:ext cx="8728800" cy="1467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1800"/>
              <a:buNone/>
            </a:pPr>
            <a:r>
              <a:rPr b="1" lang="en-US" sz="3200">
                <a:solidFill>
                  <a:srgbClr val="002060"/>
                </a:solidFill>
                <a:latin typeface="Times New Roman"/>
                <a:ea typeface="Times New Roman"/>
                <a:cs typeface="Times New Roman"/>
                <a:sym typeface="Times New Roman"/>
              </a:rPr>
              <a:t>Vertical Raise Fundraiser</a:t>
            </a:r>
            <a:endParaRPr b="1" sz="3200">
              <a:solidFill>
                <a:srgbClr val="002060"/>
              </a:solidFill>
              <a:latin typeface="Times New Roman"/>
              <a:ea typeface="Times New Roman"/>
              <a:cs typeface="Times New Roman"/>
              <a:sym typeface="Times New Roman"/>
            </a:endParaRPr>
          </a:p>
        </p:txBody>
      </p:sp>
      <p:sp>
        <p:nvSpPr>
          <p:cNvPr id="652" name="Google Shape;652;g2bd298095bd_0_0"/>
          <p:cNvSpPr txBox="1"/>
          <p:nvPr>
            <p:ph idx="1" type="body"/>
          </p:nvPr>
        </p:nvSpPr>
        <p:spPr>
          <a:xfrm>
            <a:off x="240775" y="1455150"/>
            <a:ext cx="9530400" cy="5007300"/>
          </a:xfrm>
          <a:prstGeom prst="rect">
            <a:avLst/>
          </a:prstGeom>
          <a:noFill/>
          <a:ln>
            <a:noFill/>
          </a:ln>
        </p:spPr>
        <p:txBody>
          <a:bodyPr anchorCtr="0" anchor="t" bIns="46550" lIns="93125" spcFirstLastPara="1" rIns="93125" wrap="square" tIns="46550">
            <a:noAutofit/>
          </a:bodyPr>
          <a:lstStyle/>
          <a:p>
            <a:pPr indent="0" lvl="0" marL="0" rtl="0" algn="l">
              <a:lnSpc>
                <a:spcPct val="70000"/>
              </a:lnSpc>
              <a:spcBef>
                <a:spcPts val="1100"/>
              </a:spcBef>
              <a:spcAft>
                <a:spcPts val="0"/>
              </a:spcAft>
              <a:buSzPts val="1395"/>
              <a:buNone/>
            </a:pPr>
            <a:r>
              <a:t/>
            </a:r>
            <a:endParaRPr sz="1804">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rPr lang="en-US" sz="2115">
                <a:solidFill>
                  <a:schemeClr val="dk1"/>
                </a:solidFill>
                <a:latin typeface="Merriweather"/>
                <a:ea typeface="Merriweather"/>
                <a:cs typeface="Merriweather"/>
                <a:sym typeface="Merriweather"/>
              </a:rPr>
              <a:t>We are going to have a Vertical Raise Fundraiser 11-29 March. Last year we made $10,992! We need some cadets to make a video like </a:t>
            </a:r>
            <a:r>
              <a:rPr lang="en-US" sz="2115" u="sng">
                <a:solidFill>
                  <a:schemeClr val="hlink"/>
                </a:solidFill>
                <a:latin typeface="Merriweather"/>
                <a:ea typeface="Merriweather"/>
                <a:cs typeface="Merriweather"/>
                <a:sym typeface="Merriweather"/>
                <a:hlinkClick r:id="rId3"/>
              </a:rPr>
              <a:t>this one!</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rPr lang="en-US" sz="2115">
                <a:solidFill>
                  <a:schemeClr val="dk1"/>
                </a:solidFill>
                <a:latin typeface="Merriweather"/>
                <a:ea typeface="Merriweather"/>
                <a:cs typeface="Merriweather"/>
                <a:sym typeface="Merriweather"/>
              </a:rPr>
              <a:t>Cadet Coutray will be making the video TODAY after school! Please reach out to her to assist!</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rPr lang="en-US" sz="2115">
                <a:solidFill>
                  <a:schemeClr val="dk1"/>
                </a:solidFill>
                <a:latin typeface="Merriweather"/>
                <a:ea typeface="Merriweather"/>
                <a:cs typeface="Merriweather"/>
                <a:sym typeface="Merriweather"/>
              </a:rPr>
              <a:t>Also, please pick up a corporate sponsor form in room 950. Take the form to a business that might be willing to sponsor us!</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rPr lang="en-US" sz="2115">
                <a:solidFill>
                  <a:schemeClr val="dk1"/>
                </a:solidFill>
                <a:latin typeface="Merriweather"/>
                <a:ea typeface="Merriweather"/>
                <a:cs typeface="Merriweather"/>
                <a:sym typeface="Merriweather"/>
              </a:rPr>
              <a:t>Lastly, don’t forget to collect 20 emails for Monday! You’ll send out emails to family and friends for donations on Monday</a:t>
            </a:r>
            <a:endParaRPr sz="2115">
              <a:solidFill>
                <a:schemeClr val="dk1"/>
              </a:solidFill>
              <a:latin typeface="Merriweather"/>
              <a:ea typeface="Merriweather"/>
              <a:cs typeface="Merriweather"/>
              <a:sym typeface="Merriweather"/>
            </a:endParaRPr>
          </a:p>
          <a:p>
            <a:pPr indent="0" lvl="0" marL="0" rtl="0" algn="l">
              <a:lnSpc>
                <a:spcPct val="70000"/>
              </a:lnSpc>
              <a:spcBef>
                <a:spcPts val="1100"/>
              </a:spcBef>
              <a:spcAft>
                <a:spcPts val="0"/>
              </a:spcAft>
              <a:buSzPts val="1395"/>
              <a:buNone/>
            </a:pPr>
            <a:r>
              <a:t/>
            </a:r>
            <a:endParaRPr sz="2115">
              <a:solidFill>
                <a:schemeClr val="dk1"/>
              </a:solidFill>
              <a:latin typeface="Merriweather"/>
              <a:ea typeface="Merriweather"/>
              <a:cs typeface="Merriweather"/>
              <a:sym typeface="Merriweather"/>
            </a:endParaRPr>
          </a:p>
          <a:p>
            <a:pPr indent="0" lvl="0" marL="0" rtl="0" algn="ctr">
              <a:lnSpc>
                <a:spcPct val="70000"/>
              </a:lnSpc>
              <a:spcBef>
                <a:spcPts val="1100"/>
              </a:spcBef>
              <a:spcAft>
                <a:spcPts val="0"/>
              </a:spcAft>
              <a:buSzPts val="1395"/>
              <a:buNone/>
            </a:pPr>
            <a:r>
              <a:rPr lang="en-US" sz="1650">
                <a:solidFill>
                  <a:schemeClr val="dk1"/>
                </a:solidFill>
                <a:latin typeface="Merriweather"/>
                <a:ea typeface="Merriweather"/>
                <a:cs typeface="Merriweather"/>
                <a:sym typeface="Merriweather"/>
              </a:rPr>
              <a:t>For any questions, please contact  C/ Coutray @</a:t>
            </a:r>
            <a:r>
              <a:rPr lang="en-US" sz="1650" u="sng">
                <a:solidFill>
                  <a:schemeClr val="hlink"/>
                </a:solidFill>
                <a:latin typeface="Merriweather"/>
                <a:ea typeface="Merriweather"/>
                <a:cs typeface="Merriweather"/>
                <a:sym typeface="Merriweather"/>
                <a:hlinkClick r:id="rId4"/>
              </a:rPr>
              <a:t>4806859941@students.ocps.net</a:t>
            </a:r>
            <a:r>
              <a:rPr lang="en-US" sz="1650">
                <a:solidFill>
                  <a:schemeClr val="dk1"/>
                </a:solidFill>
                <a:latin typeface="Merriweather"/>
                <a:ea typeface="Merriweather"/>
                <a:cs typeface="Merriweather"/>
                <a:sym typeface="Merriweather"/>
              </a:rPr>
              <a:t> or 703-397-7978</a:t>
            </a:r>
            <a:endParaRPr sz="1650">
              <a:solidFill>
                <a:schemeClr val="dk1"/>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g2c02cfddf82_0_63"/>
          <p:cNvSpPr txBox="1"/>
          <p:nvPr>
            <p:ph type="title"/>
          </p:nvPr>
        </p:nvSpPr>
        <p:spPr>
          <a:xfrm>
            <a:off x="565671" y="230631"/>
            <a:ext cx="8728800" cy="1467000"/>
          </a:xfrm>
          <a:prstGeom prst="rect">
            <a:avLst/>
          </a:prstGeom>
        </p:spPr>
        <p:txBody>
          <a:bodyPr anchorCtr="0" anchor="ctr" bIns="46550" lIns="93125" spcFirstLastPara="1" rIns="93125" wrap="square" tIns="46550">
            <a:normAutofit/>
          </a:bodyPr>
          <a:lstStyle/>
          <a:p>
            <a:pPr indent="0" lvl="0" marL="0" rtl="0" algn="ctr">
              <a:spcBef>
                <a:spcPts val="0"/>
              </a:spcBef>
              <a:spcAft>
                <a:spcPts val="0"/>
              </a:spcAft>
              <a:buNone/>
            </a:pPr>
            <a:r>
              <a:rPr b="1" lang="en-US" sz="3300"/>
              <a:t>February Gold Rope</a:t>
            </a:r>
            <a:endParaRPr b="1" sz="3300"/>
          </a:p>
        </p:txBody>
      </p:sp>
      <p:sp>
        <p:nvSpPr>
          <p:cNvPr id="658" name="Google Shape;658;g2c02cfddf82_0_63"/>
          <p:cNvSpPr txBox="1"/>
          <p:nvPr>
            <p:ph idx="1" type="body"/>
          </p:nvPr>
        </p:nvSpPr>
        <p:spPr>
          <a:xfrm>
            <a:off x="695772" y="1697689"/>
            <a:ext cx="8728800" cy="4815600"/>
          </a:xfrm>
          <a:prstGeom prst="rect">
            <a:avLst/>
          </a:prstGeom>
        </p:spPr>
        <p:txBody>
          <a:bodyPr anchorCtr="0" anchor="t" bIns="46550" lIns="93125" spcFirstLastPara="1" rIns="93125" wrap="square" tIns="46550">
            <a:normAutofit/>
          </a:bodyPr>
          <a:lstStyle/>
          <a:p>
            <a:pPr indent="0" lvl="0" marL="0" rtl="0" algn="l">
              <a:spcBef>
                <a:spcPts val="1100"/>
              </a:spcBef>
              <a:spcAft>
                <a:spcPts val="0"/>
              </a:spcAft>
              <a:buNone/>
            </a:pPr>
            <a:r>
              <a:rPr lang="en-US" sz="2300">
                <a:solidFill>
                  <a:schemeClr val="dk1"/>
                </a:solidFill>
                <a:latin typeface="Merriweather"/>
                <a:ea typeface="Merriweather"/>
                <a:cs typeface="Merriweather"/>
                <a:sym typeface="Merriweather"/>
              </a:rPr>
              <a:t>Flight Commanders,</a:t>
            </a:r>
            <a:endParaRPr sz="2300">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sz="2300">
                <a:solidFill>
                  <a:schemeClr val="dk1"/>
                </a:solidFill>
                <a:latin typeface="Merriweather"/>
                <a:ea typeface="Merriweather"/>
                <a:cs typeface="Merriweather"/>
                <a:sym typeface="Merriweather"/>
              </a:rPr>
              <a:t>Please submit your choices for Gold Rope for February from your respective flights by </a:t>
            </a:r>
            <a:r>
              <a:rPr b="1" lang="en-US" sz="2300">
                <a:solidFill>
                  <a:schemeClr val="dk1"/>
                </a:solidFill>
                <a:latin typeface="Merriweather"/>
                <a:ea typeface="Merriweather"/>
                <a:cs typeface="Merriweather"/>
                <a:sym typeface="Merriweather"/>
              </a:rPr>
              <a:t>11 March</a:t>
            </a:r>
            <a:r>
              <a:rPr lang="en-US" sz="2300">
                <a:solidFill>
                  <a:schemeClr val="dk1"/>
                </a:solidFill>
                <a:latin typeface="Merriweather"/>
                <a:ea typeface="Merriweather"/>
                <a:cs typeface="Merriweather"/>
                <a:sym typeface="Merriweather"/>
              </a:rPr>
              <a:t> using the QR code below. Send in one first year and one upperclassmen recommendation.</a:t>
            </a:r>
            <a:r>
              <a:rPr i="1" lang="en-US" sz="2300">
                <a:solidFill>
                  <a:schemeClr val="dk1"/>
                </a:solidFill>
                <a:latin typeface="Merriweather"/>
                <a:ea typeface="Merriweather"/>
                <a:cs typeface="Merriweather"/>
                <a:sym typeface="Merriweather"/>
              </a:rPr>
              <a:t> This award in an honor, so please be sure to submit cadets that represent our core values.</a:t>
            </a:r>
            <a:endParaRPr i="1" sz="2300">
              <a:solidFill>
                <a:schemeClr val="dk1"/>
              </a:solidFill>
              <a:latin typeface="Merriweather"/>
              <a:ea typeface="Merriweather"/>
              <a:cs typeface="Merriweather"/>
              <a:sym typeface="Merriweather"/>
            </a:endParaRPr>
          </a:p>
          <a:p>
            <a:pPr indent="0" lvl="0" marL="0" rtl="0" algn="l">
              <a:spcBef>
                <a:spcPts val="1100"/>
              </a:spcBef>
              <a:spcAft>
                <a:spcPts val="0"/>
              </a:spcAft>
              <a:buNone/>
            </a:pPr>
            <a:r>
              <a:rPr lang="en-US" sz="2300">
                <a:solidFill>
                  <a:schemeClr val="dk1"/>
                </a:solidFill>
                <a:latin typeface="Merriweather"/>
                <a:ea typeface="Merriweather"/>
                <a:cs typeface="Merriweather"/>
                <a:sym typeface="Merriweather"/>
              </a:rPr>
              <a:t>If you still have your Gold Rope from a previous win, please turn them in by </a:t>
            </a:r>
            <a:r>
              <a:rPr b="1" lang="en-US" sz="2300">
                <a:solidFill>
                  <a:schemeClr val="dk1"/>
                </a:solidFill>
                <a:latin typeface="Merriweather"/>
                <a:ea typeface="Merriweather"/>
                <a:cs typeface="Merriweather"/>
                <a:sym typeface="Merriweather"/>
              </a:rPr>
              <a:t>11 March</a:t>
            </a:r>
            <a:r>
              <a:rPr lang="en-US" sz="2300">
                <a:solidFill>
                  <a:schemeClr val="dk1"/>
                </a:solidFill>
                <a:latin typeface="Merriweather"/>
                <a:ea typeface="Merriweather"/>
                <a:cs typeface="Merriweather"/>
                <a:sym typeface="Merriweather"/>
              </a:rPr>
              <a:t> to Lt. Col Carrizales or SMSgt Spencer.</a:t>
            </a:r>
            <a:endParaRPr sz="2300">
              <a:solidFill>
                <a:schemeClr val="dk1"/>
              </a:solidFill>
              <a:latin typeface="Merriweather"/>
              <a:ea typeface="Merriweather"/>
              <a:cs typeface="Merriweather"/>
              <a:sym typeface="Merriweather"/>
            </a:endParaRPr>
          </a:p>
          <a:p>
            <a:pPr indent="0" lvl="0" marL="0" rtl="0" algn="l">
              <a:spcBef>
                <a:spcPts val="1100"/>
              </a:spcBef>
              <a:spcAft>
                <a:spcPts val="0"/>
              </a:spcAft>
              <a:buNone/>
            </a:pPr>
            <a:r>
              <a:t/>
            </a:r>
            <a:endParaRPr sz="2000">
              <a:solidFill>
                <a:schemeClr val="dk1"/>
              </a:solidFill>
              <a:latin typeface="Merriweather"/>
              <a:ea typeface="Merriweather"/>
              <a:cs typeface="Merriweather"/>
              <a:sym typeface="Merriweather"/>
            </a:endParaRPr>
          </a:p>
          <a:p>
            <a:pPr indent="0" lvl="0" marL="0" rtl="0" algn="ctr">
              <a:spcBef>
                <a:spcPts val="1100"/>
              </a:spcBef>
              <a:spcAft>
                <a:spcPts val="0"/>
              </a:spcAft>
              <a:buNone/>
            </a:pPr>
            <a:r>
              <a:t/>
            </a:r>
            <a:endParaRPr>
              <a:solidFill>
                <a:schemeClr val="dk1"/>
              </a:solidFill>
              <a:latin typeface="Merriweather"/>
              <a:ea typeface="Merriweather"/>
              <a:cs typeface="Merriweather"/>
              <a:sym typeface="Merriweather"/>
            </a:endParaRPr>
          </a:p>
        </p:txBody>
      </p:sp>
      <p:pic>
        <p:nvPicPr>
          <p:cNvPr id="659" name="Google Shape;659;g2c02cfddf82_0_63"/>
          <p:cNvPicPr preferRelativeResize="0"/>
          <p:nvPr/>
        </p:nvPicPr>
        <p:blipFill>
          <a:blip r:embed="rId3">
            <a:alphaModFix/>
          </a:blip>
          <a:stretch>
            <a:fillRect/>
          </a:stretch>
        </p:blipFill>
        <p:spPr>
          <a:xfrm>
            <a:off x="8069152" y="5161074"/>
            <a:ext cx="1646348" cy="1646347"/>
          </a:xfrm>
          <a:prstGeom prst="rect">
            <a:avLst/>
          </a:prstGeom>
          <a:noFill/>
          <a:ln>
            <a:noFill/>
          </a:ln>
        </p:spPr>
      </p:pic>
      <p:sp>
        <p:nvSpPr>
          <p:cNvPr id="660" name="Google Shape;660;g2c02cfddf82_0_63"/>
          <p:cNvSpPr txBox="1"/>
          <p:nvPr/>
        </p:nvSpPr>
        <p:spPr>
          <a:xfrm>
            <a:off x="695771" y="5814125"/>
            <a:ext cx="7124100" cy="8889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None/>
            </a:pPr>
            <a:r>
              <a:rPr lang="en-US" sz="2200">
                <a:solidFill>
                  <a:schemeClr val="dk2"/>
                </a:solidFill>
              </a:rPr>
              <a:t>Contact C/ 2nd Lt. Karynn Stewart at 407-797-7223 or </a:t>
            </a:r>
            <a:r>
              <a:rPr lang="en-US" sz="2200" u="sng">
                <a:solidFill>
                  <a:schemeClr val="hlink"/>
                </a:solidFill>
                <a:hlinkClick r:id="rId4"/>
              </a:rPr>
              <a:t>4804169963@students.ocps.net</a:t>
            </a:r>
            <a:r>
              <a:rPr lang="en-US" sz="2200">
                <a:solidFill>
                  <a:schemeClr val="dk2"/>
                </a:solidFill>
              </a:rPr>
              <a:t> if you have any questions</a:t>
            </a:r>
            <a:endParaRPr sz="22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1f216359a5e_0_76"/>
          <p:cNvSpPr txBox="1"/>
          <p:nvPr>
            <p:ph type="title"/>
          </p:nvPr>
        </p:nvSpPr>
        <p:spPr>
          <a:xfrm>
            <a:off x="628651" y="421244"/>
            <a:ext cx="7886700" cy="702000"/>
          </a:xfrm>
          <a:prstGeom prst="rect">
            <a:avLst/>
          </a:prstGeom>
          <a:noFill/>
          <a:ln>
            <a:noFill/>
          </a:ln>
        </p:spPr>
        <p:txBody>
          <a:bodyPr anchorCtr="0" anchor="ctr" bIns="46550" lIns="93125" spcFirstLastPara="1" rIns="93125" wrap="square" tIns="46550">
            <a:normAutofit/>
          </a:bodyPr>
          <a:lstStyle/>
          <a:p>
            <a:pPr indent="0" lvl="0" marL="0" rtl="0" algn="ctr">
              <a:lnSpc>
                <a:spcPct val="90000"/>
              </a:lnSpc>
              <a:spcBef>
                <a:spcPts val="0"/>
              </a:spcBef>
              <a:spcAft>
                <a:spcPts val="0"/>
              </a:spcAft>
              <a:buSzPts val="3600"/>
              <a:buNone/>
            </a:pPr>
            <a:r>
              <a:rPr lang="en-US" sz="3400"/>
              <a:t>American Veterans Appreciation Service: </a:t>
            </a:r>
            <a:endParaRPr sz="3400"/>
          </a:p>
        </p:txBody>
      </p:sp>
      <p:sp>
        <p:nvSpPr>
          <p:cNvPr id="667" name="Google Shape;667;g1f216359a5e_0_76"/>
          <p:cNvSpPr txBox="1"/>
          <p:nvPr/>
        </p:nvSpPr>
        <p:spPr>
          <a:xfrm>
            <a:off x="408398" y="1683123"/>
            <a:ext cx="9545700" cy="18432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Project AVAS is a community service opportunity designed to show our veterans that we appreciate the sacrifices they have made. Cadets will cut out stars from our unserviceable flags. Afterwards return the stars in a ziploc bag to room 950. these stars will then be processed with cards and be  given to the Veterans Administration Building for distribution.  </a:t>
            </a:r>
            <a:r>
              <a:rPr b="0" i="0" lang="en-US" sz="2100" u="sng" cap="none" strike="noStrike">
                <a:solidFill>
                  <a:srgbClr val="000000"/>
                </a:solidFill>
                <a:highlight>
                  <a:srgbClr val="00FFFF"/>
                </a:highlight>
                <a:latin typeface="Calibri"/>
                <a:ea typeface="Calibri"/>
                <a:cs typeface="Calibri"/>
                <a:sym typeface="Calibri"/>
              </a:rPr>
              <a:t>(Dates of collection: March 13th/15th. </a:t>
            </a:r>
            <a:endParaRPr b="0" i="0" sz="2200" u="none" cap="none" strike="noStrike">
              <a:solidFill>
                <a:schemeClr val="dk2"/>
              </a:solidFill>
              <a:latin typeface="Arial"/>
              <a:ea typeface="Arial"/>
              <a:cs typeface="Arial"/>
              <a:sym typeface="Arial"/>
            </a:endParaRPr>
          </a:p>
        </p:txBody>
      </p:sp>
      <p:sp>
        <p:nvSpPr>
          <p:cNvPr id="668" name="Google Shape;668;g1f216359a5e_0_76"/>
          <p:cNvSpPr txBox="1"/>
          <p:nvPr/>
        </p:nvSpPr>
        <p:spPr>
          <a:xfrm>
            <a:off x="408398" y="5768289"/>
            <a:ext cx="7886700" cy="10275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highlight>
                  <a:srgbClr val="00FFFF"/>
                </a:highlight>
                <a:latin typeface="Arial"/>
                <a:ea typeface="Arial"/>
                <a:cs typeface="Arial"/>
                <a:sym typeface="Arial"/>
              </a:rPr>
              <a:t>For any questions, comments or concerns please contact </a:t>
            </a:r>
            <a:endParaRPr b="0" i="0" sz="1700" u="none" cap="none" strike="noStrike">
              <a:solidFill>
                <a:schemeClr val="dk1"/>
              </a:solidFill>
              <a:highlight>
                <a:srgbClr val="00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highlight>
                  <a:srgbClr val="00FFFF"/>
                </a:highlight>
                <a:latin typeface="Arial"/>
                <a:ea typeface="Arial"/>
                <a:cs typeface="Arial"/>
                <a:sym typeface="Arial"/>
              </a:rPr>
              <a:t>Cadet Tech/Sgt Mincel via student email or text. </a:t>
            </a:r>
            <a:r>
              <a:rPr b="0" i="0" lang="en-US" sz="1700" u="sng" cap="none" strike="noStrike">
                <a:solidFill>
                  <a:schemeClr val="dk1"/>
                </a:solidFill>
                <a:highlight>
                  <a:srgbClr val="00FFFF"/>
                </a:highlight>
                <a:latin typeface="Arial"/>
                <a:ea typeface="Arial"/>
                <a:cs typeface="Arial"/>
                <a:sym typeface="Arial"/>
              </a:rPr>
              <a:t>(Business Purposes Only!)</a:t>
            </a:r>
            <a:r>
              <a:rPr b="0" i="0" lang="en-US" sz="1700" u="none" cap="none" strike="noStrike">
                <a:solidFill>
                  <a:schemeClr val="dk1"/>
                </a:solidFill>
                <a:highlight>
                  <a:srgbClr val="00FFFF"/>
                </a:highlight>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highlight>
                  <a:srgbClr val="00FFFF"/>
                </a:highlight>
                <a:latin typeface="Arial"/>
                <a:ea typeface="Arial"/>
                <a:cs typeface="Arial"/>
                <a:sym typeface="Arial"/>
              </a:rPr>
              <a:t>E-Mail: </a:t>
            </a:r>
            <a:r>
              <a:rPr b="1" i="0" lang="en-US" sz="1800" u="sng" cap="none" strike="noStrike">
                <a:solidFill>
                  <a:schemeClr val="dk1"/>
                </a:solidFill>
                <a:highlight>
                  <a:srgbClr val="00FFFF"/>
                </a:highlight>
                <a:latin typeface="Arial"/>
                <a:ea typeface="Arial"/>
                <a:cs typeface="Arial"/>
                <a:sym typeface="Arial"/>
                <a:hlinkClick r:id="rId3">
                  <a:extLst>
                    <a:ext uri="{A12FA001-AC4F-418D-AE19-62706E023703}">
                      <ahyp:hlinkClr val="tx"/>
                    </a:ext>
                  </a:extLst>
                </a:hlinkClick>
              </a:rPr>
              <a:t>4806822834@students.ocps.net</a:t>
            </a:r>
            <a:r>
              <a:rPr b="0" i="0" lang="en-US" sz="1800" u="none" cap="none" strike="noStrike">
                <a:solidFill>
                  <a:schemeClr val="dk1"/>
                </a:solidFill>
                <a:highlight>
                  <a:srgbClr val="00FFFF"/>
                </a:highlight>
                <a:latin typeface="Arial"/>
                <a:ea typeface="Arial"/>
                <a:cs typeface="Arial"/>
                <a:sym typeface="Arial"/>
              </a:rPr>
              <a:t>  </a:t>
            </a:r>
            <a:r>
              <a:rPr b="1" i="0" lang="en-US" sz="1800" u="none" cap="none" strike="noStrike">
                <a:solidFill>
                  <a:schemeClr val="dk1"/>
                </a:solidFill>
                <a:highlight>
                  <a:srgbClr val="00FFFF"/>
                </a:highlight>
                <a:latin typeface="Arial"/>
                <a:ea typeface="Arial"/>
                <a:cs typeface="Arial"/>
                <a:sym typeface="Arial"/>
              </a:rPr>
              <a:t>Text:</a:t>
            </a:r>
            <a:r>
              <a:rPr b="0" i="0" lang="en-US" sz="1800" u="none" cap="none" strike="noStrike">
                <a:solidFill>
                  <a:schemeClr val="dk1"/>
                </a:solidFill>
                <a:highlight>
                  <a:srgbClr val="00FFFF"/>
                </a:highlight>
                <a:latin typeface="Arial"/>
                <a:ea typeface="Arial"/>
                <a:cs typeface="Arial"/>
                <a:sym typeface="Arial"/>
              </a:rPr>
              <a:t> </a:t>
            </a:r>
            <a:r>
              <a:rPr b="1" i="0" lang="en-US" sz="1800" u="none" cap="none" strike="noStrike">
                <a:solidFill>
                  <a:schemeClr val="dk1"/>
                </a:solidFill>
                <a:highlight>
                  <a:srgbClr val="00FFFF"/>
                </a:highlight>
                <a:latin typeface="Arial"/>
                <a:ea typeface="Arial"/>
                <a:cs typeface="Arial"/>
                <a:sym typeface="Arial"/>
              </a:rPr>
              <a:t>(689-276-0745)</a:t>
            </a:r>
            <a:endParaRPr b="1" i="0" sz="1800" u="none" cap="none" strike="noStrike">
              <a:solidFill>
                <a:schemeClr val="dk1"/>
              </a:solidFill>
              <a:highlight>
                <a:srgbClr val="00FFFF"/>
              </a:highlight>
              <a:latin typeface="Arial"/>
              <a:ea typeface="Arial"/>
              <a:cs typeface="Arial"/>
              <a:sym typeface="Arial"/>
            </a:endParaRPr>
          </a:p>
        </p:txBody>
      </p:sp>
      <p:pic>
        <p:nvPicPr>
          <p:cNvPr id="669" name="Google Shape;669;g1f216359a5e_0_76"/>
          <p:cNvPicPr preferRelativeResize="0"/>
          <p:nvPr/>
        </p:nvPicPr>
        <p:blipFill rotWithShape="1">
          <a:blip r:embed="rId4">
            <a:alphaModFix/>
          </a:blip>
          <a:srcRect b="0" l="0" r="0" t="0"/>
          <a:stretch/>
        </p:blipFill>
        <p:spPr>
          <a:xfrm>
            <a:off x="7449250" y="4854736"/>
            <a:ext cx="2671048" cy="1600278"/>
          </a:xfrm>
          <a:prstGeom prst="rect">
            <a:avLst/>
          </a:prstGeom>
          <a:noFill/>
          <a:ln>
            <a:noFill/>
          </a:ln>
        </p:spPr>
      </p:pic>
      <p:sp>
        <p:nvSpPr>
          <p:cNvPr id="670" name="Google Shape;670;g1f216359a5e_0_76"/>
          <p:cNvSpPr txBox="1"/>
          <p:nvPr/>
        </p:nvSpPr>
        <p:spPr>
          <a:xfrm>
            <a:off x="408398" y="4030826"/>
            <a:ext cx="4934100" cy="12123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6 Stars = (1 Community Service Hour)</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18 Stars = (3 Community Service Hours)</a:t>
            </a:r>
            <a:r>
              <a:rPr b="0" i="0" lang="en-US" sz="2200" u="none" cap="none" strike="noStrike">
                <a:solidFill>
                  <a:schemeClr val="dk2"/>
                </a:solidFill>
                <a:latin typeface="Times New Roman"/>
                <a:ea typeface="Times New Roman"/>
                <a:cs typeface="Times New Roman"/>
                <a:sym typeface="Times New Roman"/>
              </a:rPr>
              <a:t> </a:t>
            </a:r>
            <a:endParaRPr b="0" i="0" sz="2200" u="none" cap="none" strike="noStrike">
              <a:solidFill>
                <a:schemeClr val="dk2"/>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g1f2cd162fee_0_121"/>
          <p:cNvSpPr txBox="1"/>
          <p:nvPr>
            <p:ph type="title"/>
          </p:nvPr>
        </p:nvSpPr>
        <p:spPr>
          <a:xfrm>
            <a:off x="523492" y="-7"/>
            <a:ext cx="8728800" cy="1467000"/>
          </a:xfrm>
          <a:prstGeom prst="rect">
            <a:avLst/>
          </a:prstGeom>
          <a:noFill/>
          <a:ln>
            <a:noFill/>
          </a:ln>
        </p:spPr>
        <p:txBody>
          <a:bodyPr anchorCtr="0" anchor="ctr" bIns="47400" lIns="94850" spcFirstLastPara="1" rIns="94850" wrap="square" tIns="47400">
            <a:normAutofit/>
          </a:bodyPr>
          <a:lstStyle/>
          <a:p>
            <a:pPr indent="0" lvl="0" marL="0" rtl="0" algn="ctr">
              <a:lnSpc>
                <a:spcPct val="90000"/>
              </a:lnSpc>
              <a:spcBef>
                <a:spcPts val="0"/>
              </a:spcBef>
              <a:spcAft>
                <a:spcPts val="0"/>
              </a:spcAft>
              <a:buSzPts val="1800"/>
              <a:buNone/>
            </a:pPr>
            <a:r>
              <a:rPr b="1" lang="en-US" sz="3700">
                <a:solidFill>
                  <a:srgbClr val="002060"/>
                </a:solidFill>
                <a:latin typeface="Times New Roman"/>
                <a:ea typeface="Times New Roman"/>
                <a:cs typeface="Times New Roman"/>
                <a:sym typeface="Times New Roman"/>
              </a:rPr>
              <a:t>ABU turn-in</a:t>
            </a:r>
            <a:endParaRPr b="1" sz="3700">
              <a:solidFill>
                <a:srgbClr val="002060"/>
              </a:solidFill>
              <a:latin typeface="Times New Roman"/>
              <a:ea typeface="Times New Roman"/>
              <a:cs typeface="Times New Roman"/>
              <a:sym typeface="Times New Roman"/>
            </a:endParaRPr>
          </a:p>
        </p:txBody>
      </p:sp>
      <p:sp>
        <p:nvSpPr>
          <p:cNvPr id="676" name="Google Shape;676;g1f2cd162fee_0_121"/>
          <p:cNvSpPr txBox="1"/>
          <p:nvPr>
            <p:ph idx="1" type="body"/>
          </p:nvPr>
        </p:nvSpPr>
        <p:spPr>
          <a:xfrm>
            <a:off x="224050" y="1725500"/>
            <a:ext cx="9500700" cy="5212800"/>
          </a:xfrm>
          <a:prstGeom prst="rect">
            <a:avLst/>
          </a:prstGeom>
          <a:noFill/>
          <a:ln>
            <a:noFill/>
          </a:ln>
        </p:spPr>
        <p:txBody>
          <a:bodyPr anchorCtr="0" anchor="t" bIns="47400" lIns="94850" spcFirstLastPara="1" rIns="94850" wrap="square" tIns="47400">
            <a:noAutofit/>
          </a:bodyPr>
          <a:lstStyle/>
          <a:p>
            <a:pPr indent="0" lvl="0" marL="0" rtl="0" algn="l">
              <a:lnSpc>
                <a:spcPct val="115000"/>
              </a:lnSpc>
              <a:spcBef>
                <a:spcPts val="1200"/>
              </a:spcBef>
              <a:spcAft>
                <a:spcPts val="0"/>
              </a:spcAft>
              <a:buSzPts val="1800"/>
              <a:buNone/>
            </a:pPr>
            <a:r>
              <a:rPr lang="en-US" sz="2500">
                <a:solidFill>
                  <a:schemeClr val="dk1"/>
                </a:solidFill>
                <a:highlight>
                  <a:srgbClr val="FFFFFF"/>
                </a:highlight>
              </a:rPr>
              <a:t>If you were on the drill team and you have ABUs please turn them in by Wednesday, 6 March. Failing to turn in your ABUs will have an impact on your uniform inspection grade and your promotion opportunity. You can bring it in before school.</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ABU pants</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ABU blouse</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Hat</a:t>
            </a:r>
            <a:endParaRPr sz="2500">
              <a:solidFill>
                <a:schemeClr val="dk1"/>
              </a:solidFill>
              <a:highlight>
                <a:srgbClr val="FFFFFF"/>
              </a:highlight>
            </a:endParaRPr>
          </a:p>
          <a:p>
            <a:pPr indent="0" lvl="0" marL="0" rtl="0" algn="l">
              <a:lnSpc>
                <a:spcPct val="115000"/>
              </a:lnSpc>
              <a:spcBef>
                <a:spcPts val="1200"/>
              </a:spcBef>
              <a:spcAft>
                <a:spcPts val="0"/>
              </a:spcAft>
              <a:buSzPts val="1800"/>
              <a:buNone/>
            </a:pPr>
            <a:r>
              <a:rPr lang="en-US" sz="2500">
                <a:solidFill>
                  <a:schemeClr val="dk1"/>
                </a:solidFill>
                <a:highlight>
                  <a:srgbClr val="FFFFFF"/>
                </a:highlight>
              </a:rPr>
              <a:t>Belt</a:t>
            </a:r>
            <a:endParaRPr sz="2500">
              <a:solidFill>
                <a:schemeClr val="dk1"/>
              </a:solidFill>
              <a:highlight>
                <a:srgbClr val="FFFFFF"/>
              </a:highlight>
            </a:endParaRPr>
          </a:p>
          <a:p>
            <a:pPr indent="0" lvl="0" marL="0" rtl="0" algn="l">
              <a:lnSpc>
                <a:spcPct val="115000"/>
              </a:lnSpc>
              <a:spcBef>
                <a:spcPts val="1200"/>
              </a:spcBef>
              <a:spcAft>
                <a:spcPts val="1200"/>
              </a:spcAft>
              <a:buSzPts val="1800"/>
              <a:buNone/>
            </a:pPr>
            <a:r>
              <a:rPr lang="en-US" sz="2500">
                <a:solidFill>
                  <a:schemeClr val="dk1"/>
                </a:solidFill>
                <a:highlight>
                  <a:srgbClr val="FFFFFF"/>
                </a:highlight>
              </a:rPr>
              <a:t>Boots</a:t>
            </a:r>
            <a:endParaRPr sz="2500">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