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3" r:id="rId6"/>
    <p:sldMasterId id="2147483677" r:id="rId7"/>
    <p:sldMasterId id="2147483692" r:id="rId8"/>
    <p:sldMasterId id="2147483706"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Lst>
  <p:sldSz cy="7589825" cx="10120300"/>
  <p:notesSz cx="6858000" cy="9296400"/>
  <p:embeddedFontLst>
    <p:embeddedFont>
      <p:font typeface="Roboto"/>
      <p:regular r:id="rId27"/>
      <p:bold r:id="rId28"/>
      <p:italic r:id="rId29"/>
      <p:boldItalic r:id="rId30"/>
    </p:embeddedFont>
    <p:embeddedFont>
      <p:font typeface="Merriweather"/>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GoogleSlidesCustomDataVersion2">
      <go:slidesCustomData xmlns:go="http://customooxmlschemas.google.com/" r:id="rId35" roundtripDataSignature="AMtx7mhARkW5QOn5v3mMJ+OXo+u2gTw9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9141BA8-8556-47DF-8CB7-53450A00C359}">
  <a:tblStyle styleId="{79141BA8-8556-47DF-8CB7-53450A00C35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italic.fntdata"/><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Merriweather-regular.fntdata"/><Relationship Id="rId30" Type="http://schemas.openxmlformats.org/officeDocument/2006/relationships/font" Target="fonts/Roboto-boldItalic.fntdata"/><Relationship Id="rId11" Type="http://schemas.openxmlformats.org/officeDocument/2006/relationships/slide" Target="slides/slide1.xml"/><Relationship Id="rId33" Type="http://schemas.openxmlformats.org/officeDocument/2006/relationships/font" Target="fonts/Merriweather-italic.fntdata"/><Relationship Id="rId10" Type="http://schemas.openxmlformats.org/officeDocument/2006/relationships/notesMaster" Target="notesMasters/notesMaster1.xml"/><Relationship Id="rId32" Type="http://schemas.openxmlformats.org/officeDocument/2006/relationships/font" Target="fonts/Merriweather-bold.fntdata"/><Relationship Id="rId13" Type="http://schemas.openxmlformats.org/officeDocument/2006/relationships/slide" Target="slides/slide3.xml"/><Relationship Id="rId35" Type="http://customschemas.google.com/relationships/presentationmetadata" Target="metadata"/><Relationship Id="rId12" Type="http://schemas.openxmlformats.org/officeDocument/2006/relationships/slide" Target="slides/slide2.xml"/><Relationship Id="rId34" Type="http://schemas.openxmlformats.org/officeDocument/2006/relationships/font" Target="fonts/Merriweather-boldItalic.fntdata"/><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50" name="Google Shape;450;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451" name="Google Shape;451;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2bface1f48e_0_0:notes"/>
          <p:cNvSpPr/>
          <p:nvPr>
            <p:ph idx="2" type="sldImg"/>
          </p:nvPr>
        </p:nvSpPr>
        <p:spPr>
          <a:xfrm>
            <a:off x="114317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44" name="Google Shape;544;g2bface1f48e_0_0: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1f1d63d2817_1_963:notes"/>
          <p:cNvSpPr/>
          <p:nvPr>
            <p:ph idx="2" type="sldImg"/>
          </p:nvPr>
        </p:nvSpPr>
        <p:spPr>
          <a:xfrm>
            <a:off x="1160821"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50" name="Google Shape;550;g1f1d63d2817_1_963:notes"/>
          <p:cNvSpPr txBox="1"/>
          <p:nvPr>
            <p:ph idx="1" type="body"/>
          </p:nvPr>
        </p:nvSpPr>
        <p:spPr>
          <a:xfrm>
            <a:off x="914920" y="4417382"/>
            <a:ext cx="5028300" cy="4183500"/>
          </a:xfrm>
          <a:prstGeom prst="rect">
            <a:avLst/>
          </a:prstGeom>
          <a:noFill/>
          <a:ln>
            <a:noFill/>
          </a:ln>
        </p:spPr>
        <p:txBody>
          <a:bodyPr anchorCtr="0" anchor="t" bIns="89900" lIns="89900" spcFirstLastPara="1" rIns="89900" wrap="square" tIns="89900">
            <a:noAutofit/>
          </a:bodyPr>
          <a:lstStyle/>
          <a:p>
            <a:pPr indent="0" lvl="0" marL="0" rtl="0" algn="l">
              <a:lnSpc>
                <a:spcPct val="100000"/>
              </a:lnSpc>
              <a:spcBef>
                <a:spcPts val="400"/>
              </a:spcBef>
              <a:spcAft>
                <a:spcPts val="0"/>
              </a:spcAft>
              <a:buSzPts val="1400"/>
              <a:buNone/>
            </a:pPr>
            <a:r>
              <a:t/>
            </a:r>
            <a:endParaRPr/>
          </a:p>
        </p:txBody>
      </p:sp>
      <p:sp>
        <p:nvSpPr>
          <p:cNvPr id="551" name="Google Shape;551;g1f1d63d2817_1_963:notes"/>
          <p:cNvSpPr txBox="1"/>
          <p:nvPr>
            <p:ph idx="12" type="sldNum"/>
          </p:nvPr>
        </p:nvSpPr>
        <p:spPr>
          <a:xfrm>
            <a:off x="3885681" y="8831580"/>
            <a:ext cx="2972400" cy="464700"/>
          </a:xfrm>
          <a:prstGeom prst="rect">
            <a:avLst/>
          </a:prstGeom>
          <a:noFill/>
          <a:ln>
            <a:noFill/>
          </a:ln>
        </p:spPr>
        <p:txBody>
          <a:bodyPr anchorCtr="0" anchor="b" bIns="43775" lIns="87575" spcFirstLastPara="1" rIns="87575" wrap="square" tIns="4377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sz="1400"/>
              <a:t>‹#›</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2bf94f7105f_0_83: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2bf94f7105f_0_83: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2bf94f7105f_0_166: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2bf94f7105f_0_166: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570" name="Google Shape;570;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78" name="Google Shape;578;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579" name="Google Shape;579;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585" name="Google Shape;585;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65" name="Google Shape;465;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466" name="Google Shape;466;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479" name="Google Shape;479;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f29f108937_0_0: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98" name="Google Shape;498;g1f29f108937_0_0: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499" name="Google Shape;499;g1f29f108937_0_0: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1ed76f4e112_0_0:notes"/>
          <p:cNvSpPr/>
          <p:nvPr>
            <p:ph idx="2" type="sldImg"/>
          </p:nvPr>
        </p:nvSpPr>
        <p:spPr>
          <a:xfrm>
            <a:off x="1160821"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06" name="Google Shape;506;g1ed76f4e112_0_0:notes"/>
          <p:cNvSpPr txBox="1"/>
          <p:nvPr>
            <p:ph idx="1" type="body"/>
          </p:nvPr>
        </p:nvSpPr>
        <p:spPr>
          <a:xfrm>
            <a:off x="914920" y="4417382"/>
            <a:ext cx="5028300" cy="4183500"/>
          </a:xfrm>
          <a:prstGeom prst="rect">
            <a:avLst/>
          </a:prstGeom>
          <a:noFill/>
          <a:ln>
            <a:noFill/>
          </a:ln>
        </p:spPr>
        <p:txBody>
          <a:bodyPr anchorCtr="0" anchor="t" bIns="89900" lIns="89900" spcFirstLastPara="1" rIns="89900" wrap="square" tIns="89900">
            <a:noAutofit/>
          </a:bodyPr>
          <a:lstStyle/>
          <a:p>
            <a:pPr indent="0" lvl="0" marL="0" rtl="0" algn="l">
              <a:lnSpc>
                <a:spcPct val="100000"/>
              </a:lnSpc>
              <a:spcBef>
                <a:spcPts val="400"/>
              </a:spcBef>
              <a:spcAft>
                <a:spcPts val="0"/>
              </a:spcAft>
              <a:buSzPts val="1400"/>
              <a:buNone/>
            </a:pPr>
            <a:r>
              <a:t/>
            </a:r>
            <a:endParaRPr/>
          </a:p>
        </p:txBody>
      </p:sp>
      <p:sp>
        <p:nvSpPr>
          <p:cNvPr id="507" name="Google Shape;507;g1ed76f4e112_0_0:notes"/>
          <p:cNvSpPr txBox="1"/>
          <p:nvPr>
            <p:ph idx="12" type="sldNum"/>
          </p:nvPr>
        </p:nvSpPr>
        <p:spPr>
          <a:xfrm>
            <a:off x="3885681" y="8831580"/>
            <a:ext cx="2972400" cy="464700"/>
          </a:xfrm>
          <a:prstGeom prst="rect">
            <a:avLst/>
          </a:prstGeom>
          <a:noFill/>
          <a:ln>
            <a:noFill/>
          </a:ln>
        </p:spPr>
        <p:txBody>
          <a:bodyPr anchorCtr="0" anchor="b" bIns="43775" lIns="87575" spcFirstLastPara="1" rIns="87575" wrap="square" tIns="4377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sz="1400"/>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bd298095bd_0_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15" name="Google Shape;515;g2bd298095bd_0_0: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1f30d50c347_1_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21" name="Google Shape;521;g1f30d50c347_1_0: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f216359a5e_0_76:notes"/>
          <p:cNvSpPr/>
          <p:nvPr>
            <p:ph idx="2" type="sldImg"/>
          </p:nvPr>
        </p:nvSpPr>
        <p:spPr>
          <a:xfrm>
            <a:off x="1112829"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28" name="Google Shape;528;g1f216359a5e_0_7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529" name="Google Shape;529;g1f216359a5e_0_7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1f2cd162fee_0_121:notes"/>
          <p:cNvSpPr/>
          <p:nvPr>
            <p:ph idx="2" type="sldImg"/>
          </p:nvPr>
        </p:nvSpPr>
        <p:spPr>
          <a:xfrm>
            <a:off x="114317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38" name="Google Shape;538;g1f2cd162fee_0_121: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g"/><Relationship Id="rId3" Type="http://schemas.openxmlformats.org/officeDocument/2006/relationships/image" Target="../media/image8.png"/><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111" name="Shape 111"/>
        <p:cNvGrpSpPr/>
        <p:nvPr/>
      </p:nvGrpSpPr>
      <p:grpSpPr>
        <a:xfrm>
          <a:off x="0" y="0"/>
          <a:ext cx="0" cy="0"/>
          <a:chOff x="0" y="0"/>
          <a:chExt cx="0" cy="0"/>
        </a:xfrm>
      </p:grpSpPr>
      <p:grpSp>
        <p:nvGrpSpPr>
          <p:cNvPr id="112" name="Google Shape;112;g1e5dd67b829_0_123"/>
          <p:cNvGrpSpPr/>
          <p:nvPr/>
        </p:nvGrpSpPr>
        <p:grpSpPr>
          <a:xfrm>
            <a:off x="0" y="5760254"/>
            <a:ext cx="10120579" cy="1829633"/>
            <a:chOff x="0" y="3903669"/>
            <a:chExt cx="9144000" cy="1239925"/>
          </a:xfrm>
        </p:grpSpPr>
        <p:sp>
          <p:nvSpPr>
            <p:cNvPr id="113" name="Google Shape;113;g1e5dd67b829_0_123"/>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e5dd67b829_0_123"/>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e5dd67b829_0_123"/>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1e5dd67b829_0_123"/>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5dd67b829_0_123"/>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 name="Google Shape;118;g1e5dd67b829_0_123"/>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119" name="Google Shape;119;g1e5dd67b829_0_123"/>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120" name="Google Shape;120;g1e5dd67b829_0_123"/>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121" name="Google Shape;121;g1e5dd67b829_0_123"/>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122" name="Google Shape;122;g1e5dd67b829_0_123"/>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27" name="Shape 127"/>
        <p:cNvGrpSpPr/>
        <p:nvPr/>
      </p:nvGrpSpPr>
      <p:grpSpPr>
        <a:xfrm>
          <a:off x="0" y="0"/>
          <a:ext cx="0" cy="0"/>
          <a:chOff x="0" y="0"/>
          <a:chExt cx="0" cy="0"/>
        </a:xfrm>
      </p:grpSpPr>
      <p:sp>
        <p:nvSpPr>
          <p:cNvPr id="128" name="Google Shape;128;g2bcb4505f8d_0_124"/>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9" name="Google Shape;129;g2bcb4505f8d_0_124"/>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30" name="Google Shape;130;g2bcb4505f8d_0_124"/>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131" name="Google Shape;131;g2bcb4505f8d_0_124"/>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132" name="Google Shape;132;g2bcb4505f8d_0_124"/>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33" name="Google Shape;133;g2bcb4505f8d_0_124"/>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134" name="Google Shape;134;g2bcb4505f8d_0_124"/>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135" name="Google Shape;135;g2bcb4505f8d_0_124"/>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136" name="Google Shape;136;g2bcb4505f8d_0_124"/>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37" name="Google Shape;137;g2bcb4505f8d_0_124"/>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8" name="Shape 138"/>
        <p:cNvGrpSpPr/>
        <p:nvPr/>
      </p:nvGrpSpPr>
      <p:grpSpPr>
        <a:xfrm>
          <a:off x="0" y="0"/>
          <a:ext cx="0" cy="0"/>
          <a:chOff x="0" y="0"/>
          <a:chExt cx="0" cy="0"/>
        </a:xfrm>
      </p:grpSpPr>
      <p:sp>
        <p:nvSpPr>
          <p:cNvPr id="139" name="Google Shape;139;g1f216359a5e_0_130"/>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40" name="Google Shape;140;g1f216359a5e_0_130"/>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141" name="Google Shape;141;g1f216359a5e_0_130"/>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142" name="Google Shape;142;g1f216359a5e_0_130"/>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43" name="Google Shape;143;g1f216359a5e_0_130"/>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144" name="Google Shape;144;g1f216359a5e_0_130"/>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145" name="Google Shape;145;g1f216359a5e_0_130"/>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146" name="Google Shape;146;g1f216359a5e_0_130"/>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47" name="Google Shape;147;g1f216359a5e_0_130"/>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
        <p:nvSpPr>
          <p:cNvPr id="148" name="Google Shape;148;g1f216359a5e_0_130"/>
          <p:cNvSpPr txBox="1"/>
          <p:nvPr>
            <p:ph type="title"/>
          </p:nvPr>
        </p:nvSpPr>
        <p:spPr>
          <a:xfrm>
            <a:off x="695772" y="374073"/>
            <a:ext cx="8728800" cy="1036200"/>
          </a:xfrm>
          <a:prstGeom prst="rect">
            <a:avLst/>
          </a:prstGeom>
          <a:noFill/>
          <a:ln>
            <a:noFill/>
          </a:ln>
        </p:spPr>
        <p:txBody>
          <a:bodyPr anchorCtr="0" anchor="ctr" bIns="46550" lIns="93125" spcFirstLastPara="1" rIns="93125" wrap="square" tIns="46550">
            <a:normAutofit/>
          </a:bodyPr>
          <a:lstStyle>
            <a:lvl1pPr lvl="0" algn="ctr">
              <a:lnSpc>
                <a:spcPct val="90000"/>
              </a:lnSpc>
              <a:spcBef>
                <a:spcPts val="0"/>
              </a:spcBef>
              <a:spcAft>
                <a:spcPts val="0"/>
              </a:spcAft>
              <a:buClr>
                <a:srgbClr val="002060"/>
              </a:buClr>
              <a:buSzPts val="3600"/>
              <a:buFont typeface="Times New Roman"/>
              <a:buNone/>
              <a:defRPr b="1" sz="36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9" name="Shape 149"/>
        <p:cNvGrpSpPr/>
        <p:nvPr/>
      </p:nvGrpSpPr>
      <p:grpSpPr>
        <a:xfrm>
          <a:off x="0" y="0"/>
          <a:ext cx="0" cy="0"/>
          <a:chOff x="0" y="0"/>
          <a:chExt cx="0" cy="0"/>
        </a:xfrm>
      </p:grpSpPr>
      <p:sp>
        <p:nvSpPr>
          <p:cNvPr id="150" name="Google Shape;150;g1f216359a5e_0_89"/>
          <p:cNvSpPr txBox="1"/>
          <p:nvPr>
            <p:ph type="ctrTitle"/>
          </p:nvPr>
        </p:nvSpPr>
        <p:spPr>
          <a:xfrm>
            <a:off x="344989" y="1098706"/>
            <a:ext cx="9430200" cy="30288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151" name="Google Shape;151;g1f216359a5e_0_89"/>
          <p:cNvSpPr txBox="1"/>
          <p:nvPr>
            <p:ph idx="1" type="subTitle"/>
          </p:nvPr>
        </p:nvSpPr>
        <p:spPr>
          <a:xfrm>
            <a:off x="344980" y="4182077"/>
            <a:ext cx="9430200" cy="1169700"/>
          </a:xfrm>
          <a:prstGeom prst="rect">
            <a:avLst/>
          </a:prstGeom>
          <a:noFill/>
          <a:ln>
            <a:noFill/>
          </a:ln>
        </p:spPr>
        <p:txBody>
          <a:bodyPr anchorCtr="0" anchor="t" bIns="112425" lIns="112425" spcFirstLastPara="1" rIns="112425" wrap="square" tIns="112425">
            <a:normAutofit/>
          </a:bodyPr>
          <a:lstStyle>
            <a:lvl1pPr lvl="0" algn="ctr">
              <a:lnSpc>
                <a:spcPct val="100000"/>
              </a:lnSpc>
              <a:spcBef>
                <a:spcPts val="0"/>
              </a:spcBef>
              <a:spcAft>
                <a:spcPts val="0"/>
              </a:spcAft>
              <a:buSzPts val="3400"/>
              <a:buNone/>
              <a:defRPr sz="3400"/>
            </a:lvl1pPr>
            <a:lvl2pPr lvl="1" algn="ctr">
              <a:lnSpc>
                <a:spcPct val="100000"/>
              </a:lnSpc>
              <a:spcBef>
                <a:spcPts val="0"/>
              </a:spcBef>
              <a:spcAft>
                <a:spcPts val="0"/>
              </a:spcAft>
              <a:buSzPts val="3400"/>
              <a:buNone/>
              <a:defRPr sz="3400"/>
            </a:lvl2pPr>
            <a:lvl3pPr lvl="2" algn="ctr">
              <a:lnSpc>
                <a:spcPct val="100000"/>
              </a:lnSpc>
              <a:spcBef>
                <a:spcPts val="0"/>
              </a:spcBef>
              <a:spcAft>
                <a:spcPts val="0"/>
              </a:spcAft>
              <a:buSzPts val="3400"/>
              <a:buNone/>
              <a:defRPr sz="3400"/>
            </a:lvl3pPr>
            <a:lvl4pPr lvl="3" algn="ctr">
              <a:lnSpc>
                <a:spcPct val="100000"/>
              </a:lnSpc>
              <a:spcBef>
                <a:spcPts val="0"/>
              </a:spcBef>
              <a:spcAft>
                <a:spcPts val="0"/>
              </a:spcAft>
              <a:buSzPts val="3400"/>
              <a:buNone/>
              <a:defRPr sz="3400"/>
            </a:lvl4pPr>
            <a:lvl5pPr lvl="4" algn="ctr">
              <a:lnSpc>
                <a:spcPct val="100000"/>
              </a:lnSpc>
              <a:spcBef>
                <a:spcPts val="0"/>
              </a:spcBef>
              <a:spcAft>
                <a:spcPts val="0"/>
              </a:spcAft>
              <a:buSzPts val="3400"/>
              <a:buNone/>
              <a:defRPr sz="3400"/>
            </a:lvl5pPr>
            <a:lvl6pPr lvl="5" algn="ctr">
              <a:lnSpc>
                <a:spcPct val="100000"/>
              </a:lnSpc>
              <a:spcBef>
                <a:spcPts val="0"/>
              </a:spcBef>
              <a:spcAft>
                <a:spcPts val="0"/>
              </a:spcAft>
              <a:buSzPts val="3400"/>
              <a:buNone/>
              <a:defRPr sz="3400"/>
            </a:lvl6pPr>
            <a:lvl7pPr lvl="6" algn="ctr">
              <a:lnSpc>
                <a:spcPct val="100000"/>
              </a:lnSpc>
              <a:spcBef>
                <a:spcPts val="0"/>
              </a:spcBef>
              <a:spcAft>
                <a:spcPts val="0"/>
              </a:spcAft>
              <a:buSzPts val="3400"/>
              <a:buNone/>
              <a:defRPr sz="3400"/>
            </a:lvl7pPr>
            <a:lvl8pPr lvl="7" algn="ctr">
              <a:lnSpc>
                <a:spcPct val="100000"/>
              </a:lnSpc>
              <a:spcBef>
                <a:spcPts val="0"/>
              </a:spcBef>
              <a:spcAft>
                <a:spcPts val="0"/>
              </a:spcAft>
              <a:buSzPts val="3400"/>
              <a:buNone/>
              <a:defRPr sz="3400"/>
            </a:lvl8pPr>
            <a:lvl9pPr lvl="8" algn="ctr">
              <a:lnSpc>
                <a:spcPct val="100000"/>
              </a:lnSpc>
              <a:spcBef>
                <a:spcPts val="0"/>
              </a:spcBef>
              <a:spcAft>
                <a:spcPts val="0"/>
              </a:spcAft>
              <a:buSzPts val="3400"/>
              <a:buNone/>
              <a:defRPr sz="3400"/>
            </a:lvl9pPr>
          </a:lstStyle>
          <a:p/>
        </p:txBody>
      </p:sp>
      <p:sp>
        <p:nvSpPr>
          <p:cNvPr id="152" name="Google Shape;152;g1f216359a5e_0_89"/>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3" name="Shape 153"/>
        <p:cNvGrpSpPr/>
        <p:nvPr/>
      </p:nvGrpSpPr>
      <p:grpSpPr>
        <a:xfrm>
          <a:off x="0" y="0"/>
          <a:ext cx="0" cy="0"/>
          <a:chOff x="0" y="0"/>
          <a:chExt cx="0" cy="0"/>
        </a:xfrm>
      </p:grpSpPr>
      <p:sp>
        <p:nvSpPr>
          <p:cNvPr id="154" name="Google Shape;154;g1f216359a5e_0_93"/>
          <p:cNvSpPr txBox="1"/>
          <p:nvPr>
            <p:ph type="title"/>
          </p:nvPr>
        </p:nvSpPr>
        <p:spPr>
          <a:xfrm>
            <a:off x="344980" y="3173826"/>
            <a:ext cx="9430200" cy="1242300"/>
          </a:xfrm>
          <a:prstGeom prst="rect">
            <a:avLst/>
          </a:prstGeom>
          <a:noFill/>
          <a:ln>
            <a:noFill/>
          </a:ln>
        </p:spPr>
        <p:txBody>
          <a:bodyPr anchorCtr="0" anchor="ctr" bIns="112425" lIns="112425" spcFirstLastPara="1" rIns="112425" wrap="square" tIns="112425">
            <a:normAutofit/>
          </a:bodyPr>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4400"/>
              <a:buNone/>
              <a:defRPr sz="4400"/>
            </a:lvl2pPr>
            <a:lvl3pPr lvl="2" algn="ctr">
              <a:lnSpc>
                <a:spcPct val="100000"/>
              </a:lnSpc>
              <a:spcBef>
                <a:spcPts val="0"/>
              </a:spcBef>
              <a:spcAft>
                <a:spcPts val="0"/>
              </a:spcAft>
              <a:buSzPts val="4400"/>
              <a:buNone/>
              <a:defRPr sz="4400"/>
            </a:lvl3pPr>
            <a:lvl4pPr lvl="3" algn="ctr">
              <a:lnSpc>
                <a:spcPct val="100000"/>
              </a:lnSpc>
              <a:spcBef>
                <a:spcPts val="0"/>
              </a:spcBef>
              <a:spcAft>
                <a:spcPts val="0"/>
              </a:spcAft>
              <a:buSzPts val="4400"/>
              <a:buNone/>
              <a:defRPr sz="4400"/>
            </a:lvl4pPr>
            <a:lvl5pPr lvl="4" algn="ctr">
              <a:lnSpc>
                <a:spcPct val="100000"/>
              </a:lnSpc>
              <a:spcBef>
                <a:spcPts val="0"/>
              </a:spcBef>
              <a:spcAft>
                <a:spcPts val="0"/>
              </a:spcAft>
              <a:buSzPts val="4400"/>
              <a:buNone/>
              <a:defRPr sz="4400"/>
            </a:lvl5pPr>
            <a:lvl6pPr lvl="5" algn="ctr">
              <a:lnSpc>
                <a:spcPct val="100000"/>
              </a:lnSpc>
              <a:spcBef>
                <a:spcPts val="0"/>
              </a:spcBef>
              <a:spcAft>
                <a:spcPts val="0"/>
              </a:spcAft>
              <a:buSzPts val="4400"/>
              <a:buNone/>
              <a:defRPr sz="4400"/>
            </a:lvl6pPr>
            <a:lvl7pPr lvl="6" algn="ctr">
              <a:lnSpc>
                <a:spcPct val="100000"/>
              </a:lnSpc>
              <a:spcBef>
                <a:spcPts val="0"/>
              </a:spcBef>
              <a:spcAft>
                <a:spcPts val="0"/>
              </a:spcAft>
              <a:buSzPts val="4400"/>
              <a:buNone/>
              <a:defRPr sz="4400"/>
            </a:lvl7pPr>
            <a:lvl8pPr lvl="7" algn="ctr">
              <a:lnSpc>
                <a:spcPct val="100000"/>
              </a:lnSpc>
              <a:spcBef>
                <a:spcPts val="0"/>
              </a:spcBef>
              <a:spcAft>
                <a:spcPts val="0"/>
              </a:spcAft>
              <a:buSzPts val="4400"/>
              <a:buNone/>
              <a:defRPr sz="4400"/>
            </a:lvl8pPr>
            <a:lvl9pPr lvl="8" algn="ctr">
              <a:lnSpc>
                <a:spcPct val="100000"/>
              </a:lnSpc>
              <a:spcBef>
                <a:spcPts val="0"/>
              </a:spcBef>
              <a:spcAft>
                <a:spcPts val="0"/>
              </a:spcAft>
              <a:buSzPts val="4400"/>
              <a:buNone/>
              <a:defRPr sz="4400"/>
            </a:lvl9pPr>
          </a:lstStyle>
          <a:p/>
        </p:txBody>
      </p:sp>
      <p:sp>
        <p:nvSpPr>
          <p:cNvPr id="155" name="Google Shape;155;g1f216359a5e_0_93"/>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6" name="Shape 156"/>
        <p:cNvGrpSpPr/>
        <p:nvPr/>
      </p:nvGrpSpPr>
      <p:grpSpPr>
        <a:xfrm>
          <a:off x="0" y="0"/>
          <a:ext cx="0" cy="0"/>
          <a:chOff x="0" y="0"/>
          <a:chExt cx="0" cy="0"/>
        </a:xfrm>
      </p:grpSpPr>
      <p:sp>
        <p:nvSpPr>
          <p:cNvPr id="157" name="Google Shape;157;g1f216359a5e_0_96"/>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158" name="Google Shape;158;g1f216359a5e_0_96"/>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159" name="Google Shape;159;g1f216359a5e_0_96"/>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6" name="Shape 26"/>
        <p:cNvGrpSpPr/>
        <p:nvPr/>
      </p:nvGrpSpPr>
      <p:grpSpPr>
        <a:xfrm>
          <a:off x="0" y="0"/>
          <a:ext cx="0" cy="0"/>
          <a:chOff x="0" y="0"/>
          <a:chExt cx="0" cy="0"/>
        </a:xfrm>
      </p:grpSpPr>
      <p:sp>
        <p:nvSpPr>
          <p:cNvPr id="27" name="Google Shape;27;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9" name="Google Shape;29;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0" name="Google Shape;30;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1" name="Google Shape;31;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33" name="Google Shape;33;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4" name="Google Shape;34;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5" name="Google Shape;35;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6" name="Google Shape;36;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0" name="Shape 160"/>
        <p:cNvGrpSpPr/>
        <p:nvPr/>
      </p:nvGrpSpPr>
      <p:grpSpPr>
        <a:xfrm>
          <a:off x="0" y="0"/>
          <a:ext cx="0" cy="0"/>
          <a:chOff x="0" y="0"/>
          <a:chExt cx="0" cy="0"/>
        </a:xfrm>
      </p:grpSpPr>
      <p:sp>
        <p:nvSpPr>
          <p:cNvPr id="161" name="Google Shape;161;g1f216359a5e_0_100"/>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162" name="Google Shape;162;g1f216359a5e_0_100"/>
          <p:cNvSpPr txBox="1"/>
          <p:nvPr>
            <p:ph idx="1" type="body"/>
          </p:nvPr>
        </p:nvSpPr>
        <p:spPr>
          <a:xfrm>
            <a:off x="344980" y="1700609"/>
            <a:ext cx="4427100" cy="5041200"/>
          </a:xfrm>
          <a:prstGeom prst="rect">
            <a:avLst/>
          </a:prstGeom>
          <a:noFill/>
          <a:ln>
            <a:noFill/>
          </a:ln>
        </p:spPr>
        <p:txBody>
          <a:bodyPr anchorCtr="0" anchor="t" bIns="112425" lIns="112425" spcFirstLastPara="1" rIns="112425" wrap="square" tIns="1124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163" name="Google Shape;163;g1f216359a5e_0_100"/>
          <p:cNvSpPr txBox="1"/>
          <p:nvPr>
            <p:ph idx="2" type="body"/>
          </p:nvPr>
        </p:nvSpPr>
        <p:spPr>
          <a:xfrm>
            <a:off x="5348353" y="1700609"/>
            <a:ext cx="4427100" cy="5041200"/>
          </a:xfrm>
          <a:prstGeom prst="rect">
            <a:avLst/>
          </a:prstGeom>
          <a:noFill/>
          <a:ln>
            <a:noFill/>
          </a:ln>
        </p:spPr>
        <p:txBody>
          <a:bodyPr anchorCtr="0" anchor="t" bIns="112425" lIns="112425" spcFirstLastPara="1" rIns="112425" wrap="square" tIns="1124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164" name="Google Shape;164;g1f216359a5e_0_100"/>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5" name="Shape 165"/>
        <p:cNvGrpSpPr/>
        <p:nvPr/>
      </p:nvGrpSpPr>
      <p:grpSpPr>
        <a:xfrm>
          <a:off x="0" y="0"/>
          <a:ext cx="0" cy="0"/>
          <a:chOff x="0" y="0"/>
          <a:chExt cx="0" cy="0"/>
        </a:xfrm>
      </p:grpSpPr>
      <p:sp>
        <p:nvSpPr>
          <p:cNvPr id="166" name="Google Shape;166;g1f216359a5e_0_105"/>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167" name="Google Shape;167;g1f216359a5e_0_105"/>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8" name="Shape 168"/>
        <p:cNvGrpSpPr/>
        <p:nvPr/>
      </p:nvGrpSpPr>
      <p:grpSpPr>
        <a:xfrm>
          <a:off x="0" y="0"/>
          <a:ext cx="0" cy="0"/>
          <a:chOff x="0" y="0"/>
          <a:chExt cx="0" cy="0"/>
        </a:xfrm>
      </p:grpSpPr>
      <p:sp>
        <p:nvSpPr>
          <p:cNvPr id="169" name="Google Shape;169;g1f216359a5e_0_108"/>
          <p:cNvSpPr txBox="1"/>
          <p:nvPr>
            <p:ph type="title"/>
          </p:nvPr>
        </p:nvSpPr>
        <p:spPr>
          <a:xfrm>
            <a:off x="344980" y="819852"/>
            <a:ext cx="3107700" cy="1115100"/>
          </a:xfrm>
          <a:prstGeom prst="rect">
            <a:avLst/>
          </a:prstGeom>
          <a:noFill/>
          <a:ln>
            <a:noFill/>
          </a:ln>
        </p:spPr>
        <p:txBody>
          <a:bodyPr anchorCtr="0" anchor="b" bIns="112425" lIns="112425" spcFirstLastPara="1" rIns="112425" wrap="square" tIns="112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70" name="Google Shape;170;g1f216359a5e_0_108"/>
          <p:cNvSpPr txBox="1"/>
          <p:nvPr>
            <p:ph idx="1" type="body"/>
          </p:nvPr>
        </p:nvSpPr>
        <p:spPr>
          <a:xfrm>
            <a:off x="344980" y="2050514"/>
            <a:ext cx="3107700" cy="4691700"/>
          </a:xfrm>
          <a:prstGeom prst="rect">
            <a:avLst/>
          </a:prstGeom>
          <a:noFill/>
          <a:ln>
            <a:noFill/>
          </a:ln>
        </p:spPr>
        <p:txBody>
          <a:bodyPr anchorCtr="0" anchor="t" bIns="112425" lIns="112425" spcFirstLastPara="1" rIns="112425" wrap="square" tIns="112425">
            <a:norm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171" name="Google Shape;171;g1f216359a5e_0_108"/>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72" name="Shape 172"/>
        <p:cNvGrpSpPr/>
        <p:nvPr/>
      </p:nvGrpSpPr>
      <p:grpSpPr>
        <a:xfrm>
          <a:off x="0" y="0"/>
          <a:ext cx="0" cy="0"/>
          <a:chOff x="0" y="0"/>
          <a:chExt cx="0" cy="0"/>
        </a:xfrm>
      </p:grpSpPr>
      <p:sp>
        <p:nvSpPr>
          <p:cNvPr id="173" name="Google Shape;173;g1f216359a5e_0_112"/>
          <p:cNvSpPr txBox="1"/>
          <p:nvPr>
            <p:ph type="title"/>
          </p:nvPr>
        </p:nvSpPr>
        <p:spPr>
          <a:xfrm>
            <a:off x="542594" y="664248"/>
            <a:ext cx="7047600" cy="6036300"/>
          </a:xfrm>
          <a:prstGeom prst="rect">
            <a:avLst/>
          </a:prstGeom>
          <a:noFill/>
          <a:ln>
            <a:noFill/>
          </a:ln>
        </p:spPr>
        <p:txBody>
          <a:bodyPr anchorCtr="0" anchor="ctr" bIns="112425" lIns="112425" spcFirstLastPara="1" rIns="112425" wrap="square" tIns="112425">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5900"/>
              <a:buNone/>
              <a:defRPr sz="5900"/>
            </a:lvl2pPr>
            <a:lvl3pPr lvl="2" algn="l">
              <a:lnSpc>
                <a:spcPct val="100000"/>
              </a:lnSpc>
              <a:spcBef>
                <a:spcPts val="0"/>
              </a:spcBef>
              <a:spcAft>
                <a:spcPts val="0"/>
              </a:spcAft>
              <a:buSzPts val="5900"/>
              <a:buNone/>
              <a:defRPr sz="5900"/>
            </a:lvl3pPr>
            <a:lvl4pPr lvl="3" algn="l">
              <a:lnSpc>
                <a:spcPct val="100000"/>
              </a:lnSpc>
              <a:spcBef>
                <a:spcPts val="0"/>
              </a:spcBef>
              <a:spcAft>
                <a:spcPts val="0"/>
              </a:spcAft>
              <a:buSzPts val="5900"/>
              <a:buNone/>
              <a:defRPr sz="5900"/>
            </a:lvl4pPr>
            <a:lvl5pPr lvl="4" algn="l">
              <a:lnSpc>
                <a:spcPct val="100000"/>
              </a:lnSpc>
              <a:spcBef>
                <a:spcPts val="0"/>
              </a:spcBef>
              <a:spcAft>
                <a:spcPts val="0"/>
              </a:spcAft>
              <a:buSzPts val="5900"/>
              <a:buNone/>
              <a:defRPr sz="5900"/>
            </a:lvl5pPr>
            <a:lvl6pPr lvl="5" algn="l">
              <a:lnSpc>
                <a:spcPct val="100000"/>
              </a:lnSpc>
              <a:spcBef>
                <a:spcPts val="0"/>
              </a:spcBef>
              <a:spcAft>
                <a:spcPts val="0"/>
              </a:spcAft>
              <a:buSzPts val="5900"/>
              <a:buNone/>
              <a:defRPr sz="5900"/>
            </a:lvl6pPr>
            <a:lvl7pPr lvl="6" algn="l">
              <a:lnSpc>
                <a:spcPct val="100000"/>
              </a:lnSpc>
              <a:spcBef>
                <a:spcPts val="0"/>
              </a:spcBef>
              <a:spcAft>
                <a:spcPts val="0"/>
              </a:spcAft>
              <a:buSzPts val="5900"/>
              <a:buNone/>
              <a:defRPr sz="5900"/>
            </a:lvl7pPr>
            <a:lvl8pPr lvl="7" algn="l">
              <a:lnSpc>
                <a:spcPct val="100000"/>
              </a:lnSpc>
              <a:spcBef>
                <a:spcPts val="0"/>
              </a:spcBef>
              <a:spcAft>
                <a:spcPts val="0"/>
              </a:spcAft>
              <a:buSzPts val="5900"/>
              <a:buNone/>
              <a:defRPr sz="5900"/>
            </a:lvl8pPr>
            <a:lvl9pPr lvl="8" algn="l">
              <a:lnSpc>
                <a:spcPct val="100000"/>
              </a:lnSpc>
              <a:spcBef>
                <a:spcPts val="0"/>
              </a:spcBef>
              <a:spcAft>
                <a:spcPts val="0"/>
              </a:spcAft>
              <a:buSzPts val="5900"/>
              <a:buNone/>
              <a:defRPr sz="5900"/>
            </a:lvl9pPr>
          </a:lstStyle>
          <a:p/>
        </p:txBody>
      </p:sp>
      <p:sp>
        <p:nvSpPr>
          <p:cNvPr id="174" name="Google Shape;174;g1f216359a5e_0_112"/>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5" name="Shape 175"/>
        <p:cNvGrpSpPr/>
        <p:nvPr/>
      </p:nvGrpSpPr>
      <p:grpSpPr>
        <a:xfrm>
          <a:off x="0" y="0"/>
          <a:ext cx="0" cy="0"/>
          <a:chOff x="0" y="0"/>
          <a:chExt cx="0" cy="0"/>
        </a:xfrm>
      </p:grpSpPr>
      <p:sp>
        <p:nvSpPr>
          <p:cNvPr id="176" name="Google Shape;176;g1f216359a5e_0_115"/>
          <p:cNvSpPr/>
          <p:nvPr/>
        </p:nvSpPr>
        <p:spPr>
          <a:xfrm>
            <a:off x="5060150" y="-184"/>
            <a:ext cx="5060100" cy="7589700"/>
          </a:xfrm>
          <a:prstGeom prst="rect">
            <a:avLst/>
          </a:prstGeom>
          <a:solidFill>
            <a:schemeClr val="lt2"/>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g1f216359a5e_0_115"/>
          <p:cNvSpPr txBox="1"/>
          <p:nvPr>
            <p:ph type="title"/>
          </p:nvPr>
        </p:nvSpPr>
        <p:spPr>
          <a:xfrm>
            <a:off x="293847" y="1819691"/>
            <a:ext cx="4477200" cy="21873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78" name="Google Shape;178;g1f216359a5e_0_115"/>
          <p:cNvSpPr txBox="1"/>
          <p:nvPr>
            <p:ph idx="1" type="subTitle"/>
          </p:nvPr>
        </p:nvSpPr>
        <p:spPr>
          <a:xfrm>
            <a:off x="293847" y="4136259"/>
            <a:ext cx="4477200" cy="1822500"/>
          </a:xfrm>
          <a:prstGeom prst="rect">
            <a:avLst/>
          </a:prstGeom>
          <a:noFill/>
          <a:ln>
            <a:noFill/>
          </a:ln>
        </p:spPr>
        <p:txBody>
          <a:bodyPr anchorCtr="0" anchor="t" bIns="112425" lIns="112425" spcFirstLastPara="1" rIns="112425" wrap="square" tIns="112425">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179" name="Google Shape;179;g1f216359a5e_0_115"/>
          <p:cNvSpPr txBox="1"/>
          <p:nvPr>
            <p:ph idx="2" type="body"/>
          </p:nvPr>
        </p:nvSpPr>
        <p:spPr>
          <a:xfrm>
            <a:off x="5466888" y="1068456"/>
            <a:ext cx="4246800" cy="5452500"/>
          </a:xfrm>
          <a:prstGeom prst="rect">
            <a:avLst/>
          </a:prstGeom>
          <a:noFill/>
          <a:ln>
            <a:noFill/>
          </a:ln>
        </p:spPr>
        <p:txBody>
          <a:bodyPr anchorCtr="0" anchor="ctr" bIns="112425" lIns="112425" spcFirstLastPara="1" rIns="112425" wrap="square" tIns="1124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180" name="Google Shape;180;g1f216359a5e_0_115"/>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1" name="Shape 181"/>
        <p:cNvGrpSpPr/>
        <p:nvPr/>
      </p:nvGrpSpPr>
      <p:grpSpPr>
        <a:xfrm>
          <a:off x="0" y="0"/>
          <a:ext cx="0" cy="0"/>
          <a:chOff x="0" y="0"/>
          <a:chExt cx="0" cy="0"/>
        </a:xfrm>
      </p:grpSpPr>
      <p:sp>
        <p:nvSpPr>
          <p:cNvPr id="182" name="Google Shape;182;g1f216359a5e_0_121"/>
          <p:cNvSpPr txBox="1"/>
          <p:nvPr>
            <p:ph idx="1" type="body"/>
          </p:nvPr>
        </p:nvSpPr>
        <p:spPr>
          <a:xfrm>
            <a:off x="344980" y="6242699"/>
            <a:ext cx="6639300" cy="892800"/>
          </a:xfrm>
          <a:prstGeom prst="rect">
            <a:avLst/>
          </a:prstGeom>
          <a:noFill/>
          <a:ln>
            <a:noFill/>
          </a:ln>
        </p:spPr>
        <p:txBody>
          <a:bodyPr anchorCtr="0" anchor="ctr" bIns="112425" lIns="112425" spcFirstLastPara="1" rIns="112425" wrap="square" tIns="112425">
            <a:normAutofit/>
          </a:bodyPr>
          <a:lstStyle>
            <a:lvl1pPr indent="-228600" lvl="0" marL="457200" algn="l">
              <a:lnSpc>
                <a:spcPct val="100000"/>
              </a:lnSpc>
              <a:spcBef>
                <a:spcPts val="0"/>
              </a:spcBef>
              <a:spcAft>
                <a:spcPts val="0"/>
              </a:spcAft>
              <a:buSzPts val="2200"/>
              <a:buNone/>
              <a:defRPr/>
            </a:lvl1pPr>
          </a:lstStyle>
          <a:p/>
        </p:txBody>
      </p:sp>
      <p:sp>
        <p:nvSpPr>
          <p:cNvPr id="183" name="Google Shape;183;g1f216359a5e_0_121"/>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84" name="Shape 184"/>
        <p:cNvGrpSpPr/>
        <p:nvPr/>
      </p:nvGrpSpPr>
      <p:grpSpPr>
        <a:xfrm>
          <a:off x="0" y="0"/>
          <a:ext cx="0" cy="0"/>
          <a:chOff x="0" y="0"/>
          <a:chExt cx="0" cy="0"/>
        </a:xfrm>
      </p:grpSpPr>
      <p:sp>
        <p:nvSpPr>
          <p:cNvPr id="185" name="Google Shape;185;g1f216359a5e_0_124"/>
          <p:cNvSpPr txBox="1"/>
          <p:nvPr>
            <p:ph hasCustomPrompt="1" type="title"/>
          </p:nvPr>
        </p:nvSpPr>
        <p:spPr>
          <a:xfrm>
            <a:off x="344980" y="1632214"/>
            <a:ext cx="9430200" cy="28974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14800"/>
              <a:buNone/>
              <a:defRPr sz="14800"/>
            </a:lvl1pPr>
            <a:lvl2pPr lvl="1" algn="ctr">
              <a:lnSpc>
                <a:spcPct val="100000"/>
              </a:lnSpc>
              <a:spcBef>
                <a:spcPts val="0"/>
              </a:spcBef>
              <a:spcAft>
                <a:spcPts val="0"/>
              </a:spcAft>
              <a:buSzPts val="14800"/>
              <a:buNone/>
              <a:defRPr sz="14800"/>
            </a:lvl2pPr>
            <a:lvl3pPr lvl="2" algn="ctr">
              <a:lnSpc>
                <a:spcPct val="100000"/>
              </a:lnSpc>
              <a:spcBef>
                <a:spcPts val="0"/>
              </a:spcBef>
              <a:spcAft>
                <a:spcPts val="0"/>
              </a:spcAft>
              <a:buSzPts val="14800"/>
              <a:buNone/>
              <a:defRPr sz="14800"/>
            </a:lvl3pPr>
            <a:lvl4pPr lvl="3" algn="ctr">
              <a:lnSpc>
                <a:spcPct val="100000"/>
              </a:lnSpc>
              <a:spcBef>
                <a:spcPts val="0"/>
              </a:spcBef>
              <a:spcAft>
                <a:spcPts val="0"/>
              </a:spcAft>
              <a:buSzPts val="14800"/>
              <a:buNone/>
              <a:defRPr sz="14800"/>
            </a:lvl4pPr>
            <a:lvl5pPr lvl="4" algn="ctr">
              <a:lnSpc>
                <a:spcPct val="100000"/>
              </a:lnSpc>
              <a:spcBef>
                <a:spcPts val="0"/>
              </a:spcBef>
              <a:spcAft>
                <a:spcPts val="0"/>
              </a:spcAft>
              <a:buSzPts val="14800"/>
              <a:buNone/>
              <a:defRPr sz="14800"/>
            </a:lvl5pPr>
            <a:lvl6pPr lvl="5" algn="ctr">
              <a:lnSpc>
                <a:spcPct val="100000"/>
              </a:lnSpc>
              <a:spcBef>
                <a:spcPts val="0"/>
              </a:spcBef>
              <a:spcAft>
                <a:spcPts val="0"/>
              </a:spcAft>
              <a:buSzPts val="14800"/>
              <a:buNone/>
              <a:defRPr sz="14800"/>
            </a:lvl6pPr>
            <a:lvl7pPr lvl="6" algn="ctr">
              <a:lnSpc>
                <a:spcPct val="100000"/>
              </a:lnSpc>
              <a:spcBef>
                <a:spcPts val="0"/>
              </a:spcBef>
              <a:spcAft>
                <a:spcPts val="0"/>
              </a:spcAft>
              <a:buSzPts val="14800"/>
              <a:buNone/>
              <a:defRPr sz="14800"/>
            </a:lvl7pPr>
            <a:lvl8pPr lvl="7" algn="ctr">
              <a:lnSpc>
                <a:spcPct val="100000"/>
              </a:lnSpc>
              <a:spcBef>
                <a:spcPts val="0"/>
              </a:spcBef>
              <a:spcAft>
                <a:spcPts val="0"/>
              </a:spcAft>
              <a:buSzPts val="14800"/>
              <a:buNone/>
              <a:defRPr sz="14800"/>
            </a:lvl8pPr>
            <a:lvl9pPr lvl="8" algn="ctr">
              <a:lnSpc>
                <a:spcPct val="100000"/>
              </a:lnSpc>
              <a:spcBef>
                <a:spcPts val="0"/>
              </a:spcBef>
              <a:spcAft>
                <a:spcPts val="0"/>
              </a:spcAft>
              <a:buSzPts val="14800"/>
              <a:buNone/>
              <a:defRPr sz="14800"/>
            </a:lvl9pPr>
          </a:lstStyle>
          <a:p>
            <a:r>
              <a:t>xx%</a:t>
            </a:r>
          </a:p>
        </p:txBody>
      </p:sp>
      <p:sp>
        <p:nvSpPr>
          <p:cNvPr id="186" name="Google Shape;186;g1f216359a5e_0_124"/>
          <p:cNvSpPr txBox="1"/>
          <p:nvPr>
            <p:ph idx="1" type="body"/>
          </p:nvPr>
        </p:nvSpPr>
        <p:spPr>
          <a:xfrm>
            <a:off x="344980" y="4651470"/>
            <a:ext cx="9430200" cy="1919400"/>
          </a:xfrm>
          <a:prstGeom prst="rect">
            <a:avLst/>
          </a:prstGeom>
          <a:noFill/>
          <a:ln>
            <a:noFill/>
          </a:ln>
        </p:spPr>
        <p:txBody>
          <a:bodyPr anchorCtr="0" anchor="t" bIns="112425" lIns="112425" spcFirstLastPara="1" rIns="112425" wrap="square" tIns="112425">
            <a:normAutofit/>
          </a:bodyPr>
          <a:lstStyle>
            <a:lvl1pPr indent="-368300" lvl="0" marL="457200" algn="ctr">
              <a:lnSpc>
                <a:spcPct val="115000"/>
              </a:lnSpc>
              <a:spcBef>
                <a:spcPts val="0"/>
              </a:spcBef>
              <a:spcAft>
                <a:spcPts val="0"/>
              </a:spcAft>
              <a:buSzPts val="2200"/>
              <a:buChar char="●"/>
              <a:defRPr/>
            </a:lvl1pPr>
            <a:lvl2pPr indent="-336550" lvl="1" marL="914400" algn="ctr">
              <a:lnSpc>
                <a:spcPct val="115000"/>
              </a:lnSpc>
              <a:spcBef>
                <a:spcPts val="0"/>
              </a:spcBef>
              <a:spcAft>
                <a:spcPts val="0"/>
              </a:spcAft>
              <a:buSzPts val="1700"/>
              <a:buChar char="○"/>
              <a:defRPr/>
            </a:lvl2pPr>
            <a:lvl3pPr indent="-336550" lvl="2" marL="1371600" algn="ctr">
              <a:lnSpc>
                <a:spcPct val="115000"/>
              </a:lnSpc>
              <a:spcBef>
                <a:spcPts val="0"/>
              </a:spcBef>
              <a:spcAft>
                <a:spcPts val="0"/>
              </a:spcAft>
              <a:buSzPts val="1700"/>
              <a:buChar char="■"/>
              <a:defRPr/>
            </a:lvl3pPr>
            <a:lvl4pPr indent="-336550" lvl="3" marL="1828800" algn="ctr">
              <a:lnSpc>
                <a:spcPct val="115000"/>
              </a:lnSpc>
              <a:spcBef>
                <a:spcPts val="0"/>
              </a:spcBef>
              <a:spcAft>
                <a:spcPts val="0"/>
              </a:spcAft>
              <a:buSzPts val="1700"/>
              <a:buChar char="●"/>
              <a:defRPr/>
            </a:lvl4pPr>
            <a:lvl5pPr indent="-336550" lvl="4" marL="2286000" algn="ctr">
              <a:lnSpc>
                <a:spcPct val="115000"/>
              </a:lnSpc>
              <a:spcBef>
                <a:spcPts val="0"/>
              </a:spcBef>
              <a:spcAft>
                <a:spcPts val="0"/>
              </a:spcAft>
              <a:buSzPts val="1700"/>
              <a:buChar char="○"/>
              <a:defRPr/>
            </a:lvl5pPr>
            <a:lvl6pPr indent="-336550" lvl="5" marL="2743200" algn="ctr">
              <a:lnSpc>
                <a:spcPct val="115000"/>
              </a:lnSpc>
              <a:spcBef>
                <a:spcPts val="0"/>
              </a:spcBef>
              <a:spcAft>
                <a:spcPts val="0"/>
              </a:spcAft>
              <a:buSzPts val="1700"/>
              <a:buChar char="■"/>
              <a:defRPr/>
            </a:lvl6pPr>
            <a:lvl7pPr indent="-336550" lvl="6" marL="3200400" algn="ctr">
              <a:lnSpc>
                <a:spcPct val="115000"/>
              </a:lnSpc>
              <a:spcBef>
                <a:spcPts val="0"/>
              </a:spcBef>
              <a:spcAft>
                <a:spcPts val="0"/>
              </a:spcAft>
              <a:buSzPts val="1700"/>
              <a:buChar char="●"/>
              <a:defRPr/>
            </a:lvl7pPr>
            <a:lvl8pPr indent="-336550" lvl="7" marL="3657600" algn="ctr">
              <a:lnSpc>
                <a:spcPct val="115000"/>
              </a:lnSpc>
              <a:spcBef>
                <a:spcPts val="0"/>
              </a:spcBef>
              <a:spcAft>
                <a:spcPts val="0"/>
              </a:spcAft>
              <a:buSzPts val="1700"/>
              <a:buChar char="○"/>
              <a:defRPr/>
            </a:lvl8pPr>
            <a:lvl9pPr indent="-336550" lvl="8" marL="4114800" algn="ctr">
              <a:lnSpc>
                <a:spcPct val="115000"/>
              </a:lnSpc>
              <a:spcBef>
                <a:spcPts val="0"/>
              </a:spcBef>
              <a:spcAft>
                <a:spcPts val="0"/>
              </a:spcAft>
              <a:buSzPts val="1700"/>
              <a:buChar char="■"/>
              <a:defRPr/>
            </a:lvl9pPr>
          </a:lstStyle>
          <a:p/>
        </p:txBody>
      </p:sp>
      <p:sp>
        <p:nvSpPr>
          <p:cNvPr id="187" name="Google Shape;187;g1f216359a5e_0_124"/>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8" name="Shape 188"/>
        <p:cNvGrpSpPr/>
        <p:nvPr/>
      </p:nvGrpSpPr>
      <p:grpSpPr>
        <a:xfrm>
          <a:off x="0" y="0"/>
          <a:ext cx="0" cy="0"/>
          <a:chOff x="0" y="0"/>
          <a:chExt cx="0" cy="0"/>
        </a:xfrm>
      </p:grpSpPr>
      <p:sp>
        <p:nvSpPr>
          <p:cNvPr id="189" name="Google Shape;189;g1f216359a5e_0_128"/>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96" name="Shape 196"/>
        <p:cNvGrpSpPr/>
        <p:nvPr/>
      </p:nvGrpSpPr>
      <p:grpSpPr>
        <a:xfrm>
          <a:off x="0" y="0"/>
          <a:ext cx="0" cy="0"/>
          <a:chOff x="0" y="0"/>
          <a:chExt cx="0" cy="0"/>
        </a:xfrm>
      </p:grpSpPr>
      <p:sp>
        <p:nvSpPr>
          <p:cNvPr id="197" name="Google Shape;197;g1f1ffdb4b66_0_122"/>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g1f1ffdb4b66_0_122"/>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99" name="Google Shape;199;g1f1ffdb4b66_0_122"/>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200" name="Google Shape;200;g1f1ffdb4b66_0_122"/>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201" name="Google Shape;201;g1f1ffdb4b66_0_122"/>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02" name="Google Shape;202;g1f1ffdb4b66_0_122"/>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203" name="Google Shape;203;g1f1ffdb4b66_0_122"/>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04" name="Google Shape;204;g1f1ffdb4b66_0_122"/>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05" name="Google Shape;205;g1f1ffdb4b66_0_122"/>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206" name="Google Shape;206;g1f1ffdb4b66_0_122"/>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7" name="Shape 207"/>
        <p:cNvGrpSpPr/>
        <p:nvPr/>
      </p:nvGrpSpPr>
      <p:grpSpPr>
        <a:xfrm>
          <a:off x="0" y="0"/>
          <a:ext cx="0" cy="0"/>
          <a:chOff x="0" y="0"/>
          <a:chExt cx="0" cy="0"/>
        </a:xfrm>
      </p:grpSpPr>
      <p:sp>
        <p:nvSpPr>
          <p:cNvPr id="208" name="Google Shape;208;g1f1d79a961a_0_113"/>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09" name="Google Shape;209;g1f1d79a961a_0_113"/>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g1f1d79a961a_0_113"/>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g1f1d79a961a_0_113"/>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12" name="Google Shape;212;g1f1d79a961a_0_113"/>
          <p:cNvPicPr preferRelativeResize="0"/>
          <p:nvPr/>
        </p:nvPicPr>
        <p:blipFill rotWithShape="1">
          <a:blip r:embed="rId2">
            <a:alphaModFix/>
          </a:blip>
          <a:srcRect b="0" l="0" r="0" t="0"/>
          <a:stretch/>
        </p:blipFill>
        <p:spPr>
          <a:xfrm>
            <a:off x="177063" y="301868"/>
            <a:ext cx="1042138" cy="958168"/>
          </a:xfrm>
          <a:prstGeom prst="rect">
            <a:avLst/>
          </a:prstGeom>
          <a:noFill/>
          <a:ln>
            <a:noFill/>
          </a:ln>
        </p:spPr>
      </p:pic>
      <p:pic>
        <p:nvPicPr>
          <p:cNvPr id="213" name="Google Shape;213;g1f1d79a961a_0_11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14" name="Google Shape;214;g1f1d79a961a_0_11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15" name="Google Shape;215;g1f1d79a961a_0_113"/>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216" name="Google Shape;216;g1f1d79a961a_0_113"/>
          <p:cNvPicPr preferRelativeResize="0"/>
          <p:nvPr/>
        </p:nvPicPr>
        <p:blipFill rotWithShape="1">
          <a:blip r:embed="rId5">
            <a:alphaModFix/>
          </a:blip>
          <a:srcRect b="0" l="0" r="0" t="0"/>
          <a:stretch/>
        </p:blipFill>
        <p:spPr>
          <a:xfrm>
            <a:off x="-1" y="6938962"/>
            <a:ext cx="10120312" cy="40955"/>
          </a:xfrm>
          <a:prstGeom prst="rect">
            <a:avLst/>
          </a:prstGeom>
          <a:noFill/>
          <a:ln>
            <a:noFill/>
          </a:ln>
        </p:spPr>
      </p:pic>
      <p:sp>
        <p:nvSpPr>
          <p:cNvPr id="217" name="Google Shape;217;g1f1d79a961a_0_113"/>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37" name="Shape 37"/>
        <p:cNvGrpSpPr/>
        <p:nvPr/>
      </p:nvGrpSpPr>
      <p:grpSpPr>
        <a:xfrm>
          <a:off x="0" y="0"/>
          <a:ext cx="0" cy="0"/>
          <a:chOff x="0" y="0"/>
          <a:chExt cx="0" cy="0"/>
        </a:xfrm>
      </p:grpSpPr>
      <p:sp>
        <p:nvSpPr>
          <p:cNvPr id="38" name="Google Shape;38;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0" name="Google Shape;40;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1" name="Google Shape;41;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43" name="Google Shape;43;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44" name="Google Shape;44;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45" name="Google Shape;45;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6" name="Google Shape;46;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47" name="Google Shape;47;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8" name="Shape 218"/>
        <p:cNvGrpSpPr/>
        <p:nvPr/>
      </p:nvGrpSpPr>
      <p:grpSpPr>
        <a:xfrm>
          <a:off x="0" y="0"/>
          <a:ext cx="0" cy="0"/>
          <a:chOff x="0" y="0"/>
          <a:chExt cx="0" cy="0"/>
        </a:xfrm>
      </p:grpSpPr>
      <p:sp>
        <p:nvSpPr>
          <p:cNvPr id="219" name="Google Shape;219;g1f1d79a961a_0_124"/>
          <p:cNvSpPr txBox="1"/>
          <p:nvPr>
            <p:ph type="ctrTitle"/>
          </p:nvPr>
        </p:nvSpPr>
        <p:spPr>
          <a:xfrm>
            <a:off x="759024" y="1242134"/>
            <a:ext cx="8602200" cy="26424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g1f1d79a961a_0_124"/>
          <p:cNvSpPr txBox="1"/>
          <p:nvPr>
            <p:ph idx="1" type="subTitle"/>
          </p:nvPr>
        </p:nvSpPr>
        <p:spPr>
          <a:xfrm>
            <a:off x="1265039" y="3986423"/>
            <a:ext cx="7590300" cy="18324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221" name="Google Shape;221;g1f1d79a961a_0_124"/>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g1f1d79a961a_0_124"/>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g1f1d79a961a_0_124"/>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4" name="Shape 224"/>
        <p:cNvGrpSpPr/>
        <p:nvPr/>
      </p:nvGrpSpPr>
      <p:grpSpPr>
        <a:xfrm>
          <a:off x="0" y="0"/>
          <a:ext cx="0" cy="0"/>
          <a:chOff x="0" y="0"/>
          <a:chExt cx="0" cy="0"/>
        </a:xfrm>
      </p:grpSpPr>
      <p:sp>
        <p:nvSpPr>
          <p:cNvPr id="225" name="Google Shape;225;g1f1d79a961a_0_130"/>
          <p:cNvSpPr txBox="1"/>
          <p:nvPr>
            <p:ph type="title"/>
          </p:nvPr>
        </p:nvSpPr>
        <p:spPr>
          <a:xfrm>
            <a:off x="690501" y="1892191"/>
            <a:ext cx="8728800" cy="3157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g1f1d79a961a_0_130"/>
          <p:cNvSpPr txBox="1"/>
          <p:nvPr>
            <p:ph idx="1" type="body"/>
          </p:nvPr>
        </p:nvSpPr>
        <p:spPr>
          <a:xfrm>
            <a:off x="690501" y="5079220"/>
            <a:ext cx="8728800" cy="1660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227" name="Google Shape;227;g1f1d79a961a_0_130"/>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g1f1d79a961a_0_130"/>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g1f1d79a961a_0_130"/>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0" name="Shape 230"/>
        <p:cNvGrpSpPr/>
        <p:nvPr/>
      </p:nvGrpSpPr>
      <p:grpSpPr>
        <a:xfrm>
          <a:off x="0" y="0"/>
          <a:ext cx="0" cy="0"/>
          <a:chOff x="0" y="0"/>
          <a:chExt cx="0" cy="0"/>
        </a:xfrm>
      </p:grpSpPr>
      <p:sp>
        <p:nvSpPr>
          <p:cNvPr id="231" name="Google Shape;231;g1f1d79a961a_0_136"/>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g1f1d79a961a_0_136"/>
          <p:cNvSpPr txBox="1"/>
          <p:nvPr>
            <p:ph idx="1" type="body"/>
          </p:nvPr>
        </p:nvSpPr>
        <p:spPr>
          <a:xfrm>
            <a:off x="695772" y="2020443"/>
            <a:ext cx="43011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33" name="Google Shape;233;g1f1d79a961a_0_136"/>
          <p:cNvSpPr txBox="1"/>
          <p:nvPr>
            <p:ph idx="2" type="body"/>
          </p:nvPr>
        </p:nvSpPr>
        <p:spPr>
          <a:xfrm>
            <a:off x="5123408" y="2020443"/>
            <a:ext cx="43011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34" name="Google Shape;234;g1f1d79a961a_0_136"/>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5" name="Google Shape;235;g1f1d79a961a_0_136"/>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g1f1d79a961a_0_136"/>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37" name="Shape 237"/>
        <p:cNvGrpSpPr/>
        <p:nvPr/>
      </p:nvGrpSpPr>
      <p:grpSpPr>
        <a:xfrm>
          <a:off x="0" y="0"/>
          <a:ext cx="0" cy="0"/>
          <a:chOff x="0" y="0"/>
          <a:chExt cx="0" cy="0"/>
        </a:xfrm>
      </p:grpSpPr>
      <p:sp>
        <p:nvSpPr>
          <p:cNvPr id="238" name="Google Shape;238;g1f1d79a961a_0_143"/>
          <p:cNvSpPr txBox="1"/>
          <p:nvPr>
            <p:ph type="title"/>
          </p:nvPr>
        </p:nvSpPr>
        <p:spPr>
          <a:xfrm>
            <a:off x="697090"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g1f1d79a961a_0_143"/>
          <p:cNvSpPr txBox="1"/>
          <p:nvPr>
            <p:ph idx="1" type="body"/>
          </p:nvPr>
        </p:nvSpPr>
        <p:spPr>
          <a:xfrm>
            <a:off x="697091" y="1860565"/>
            <a:ext cx="4281300" cy="9117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240" name="Google Shape;240;g1f1d79a961a_0_143"/>
          <p:cNvSpPr txBox="1"/>
          <p:nvPr>
            <p:ph idx="2" type="body"/>
          </p:nvPr>
        </p:nvSpPr>
        <p:spPr>
          <a:xfrm>
            <a:off x="697091" y="2772399"/>
            <a:ext cx="4281300" cy="407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41" name="Google Shape;241;g1f1d79a961a_0_143"/>
          <p:cNvSpPr txBox="1"/>
          <p:nvPr>
            <p:ph idx="3" type="body"/>
          </p:nvPr>
        </p:nvSpPr>
        <p:spPr>
          <a:xfrm>
            <a:off x="5123409" y="1860565"/>
            <a:ext cx="4302600" cy="9117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242" name="Google Shape;242;g1f1d79a961a_0_143"/>
          <p:cNvSpPr txBox="1"/>
          <p:nvPr>
            <p:ph idx="4" type="body"/>
          </p:nvPr>
        </p:nvSpPr>
        <p:spPr>
          <a:xfrm>
            <a:off x="5123409" y="2772399"/>
            <a:ext cx="4302600" cy="407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43" name="Google Shape;243;g1f1d79a961a_0_143"/>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g1f1d79a961a_0_143"/>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g1f1d79a961a_0_143"/>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6" name="Shape 246"/>
        <p:cNvGrpSpPr/>
        <p:nvPr/>
      </p:nvGrpSpPr>
      <p:grpSpPr>
        <a:xfrm>
          <a:off x="0" y="0"/>
          <a:ext cx="0" cy="0"/>
          <a:chOff x="0" y="0"/>
          <a:chExt cx="0" cy="0"/>
        </a:xfrm>
      </p:grpSpPr>
      <p:sp>
        <p:nvSpPr>
          <p:cNvPr id="247" name="Google Shape;247;g1f1d79a961a_0_152"/>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g1f1d79a961a_0_152"/>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g1f1d79a961a_0_152"/>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g1f1d79a961a_0_152"/>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1" name="Shape 251"/>
        <p:cNvGrpSpPr/>
        <p:nvPr/>
      </p:nvGrpSpPr>
      <p:grpSpPr>
        <a:xfrm>
          <a:off x="0" y="0"/>
          <a:ext cx="0" cy="0"/>
          <a:chOff x="0" y="0"/>
          <a:chExt cx="0" cy="0"/>
        </a:xfrm>
      </p:grpSpPr>
      <p:sp>
        <p:nvSpPr>
          <p:cNvPr id="252" name="Google Shape;252;g1f1d79a961a_0_157"/>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g1f1d79a961a_0_157"/>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g1f1d79a961a_0_157"/>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55" name="Shape 255"/>
        <p:cNvGrpSpPr/>
        <p:nvPr/>
      </p:nvGrpSpPr>
      <p:grpSpPr>
        <a:xfrm>
          <a:off x="0" y="0"/>
          <a:ext cx="0" cy="0"/>
          <a:chOff x="0" y="0"/>
          <a:chExt cx="0" cy="0"/>
        </a:xfrm>
      </p:grpSpPr>
      <p:sp>
        <p:nvSpPr>
          <p:cNvPr id="256" name="Google Shape;256;g1f1d79a961a_0_161"/>
          <p:cNvSpPr txBox="1"/>
          <p:nvPr>
            <p:ph type="title"/>
          </p:nvPr>
        </p:nvSpPr>
        <p:spPr>
          <a:xfrm>
            <a:off x="697090" y="505989"/>
            <a:ext cx="3264000" cy="17709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g1f1d79a961a_0_161"/>
          <p:cNvSpPr txBox="1"/>
          <p:nvPr>
            <p:ph idx="1" type="body"/>
          </p:nvPr>
        </p:nvSpPr>
        <p:spPr>
          <a:xfrm>
            <a:off x="4302451" y="1092798"/>
            <a:ext cx="5123400" cy="5393700"/>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258" name="Google Shape;258;g1f1d79a961a_0_161"/>
          <p:cNvSpPr txBox="1"/>
          <p:nvPr>
            <p:ph idx="2" type="body"/>
          </p:nvPr>
        </p:nvSpPr>
        <p:spPr>
          <a:xfrm>
            <a:off x="697090" y="2276951"/>
            <a:ext cx="3264000" cy="4218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259" name="Google Shape;259;g1f1d79a961a_0_161"/>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g1f1d79a961a_0_161"/>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1" name="Google Shape;261;g1f1d79a961a_0_161"/>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2" name="Shape 262"/>
        <p:cNvGrpSpPr/>
        <p:nvPr/>
      </p:nvGrpSpPr>
      <p:grpSpPr>
        <a:xfrm>
          <a:off x="0" y="0"/>
          <a:ext cx="0" cy="0"/>
          <a:chOff x="0" y="0"/>
          <a:chExt cx="0" cy="0"/>
        </a:xfrm>
      </p:grpSpPr>
      <p:sp>
        <p:nvSpPr>
          <p:cNvPr id="263" name="Google Shape;263;g1f1d79a961a_0_168"/>
          <p:cNvSpPr txBox="1"/>
          <p:nvPr>
            <p:ph type="title"/>
          </p:nvPr>
        </p:nvSpPr>
        <p:spPr>
          <a:xfrm>
            <a:off x="697090" y="505989"/>
            <a:ext cx="3264000" cy="17709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4" name="Google Shape;264;g1f1d79a961a_0_168"/>
          <p:cNvSpPr/>
          <p:nvPr>
            <p:ph idx="2" type="pic"/>
          </p:nvPr>
        </p:nvSpPr>
        <p:spPr>
          <a:xfrm>
            <a:off x="4302451" y="1092798"/>
            <a:ext cx="5123400" cy="5393700"/>
          </a:xfrm>
          <a:prstGeom prst="rect">
            <a:avLst/>
          </a:prstGeom>
          <a:noFill/>
          <a:ln>
            <a:noFill/>
          </a:ln>
        </p:spPr>
      </p:sp>
      <p:sp>
        <p:nvSpPr>
          <p:cNvPr id="265" name="Google Shape;265;g1f1d79a961a_0_168"/>
          <p:cNvSpPr txBox="1"/>
          <p:nvPr>
            <p:ph idx="1" type="body"/>
          </p:nvPr>
        </p:nvSpPr>
        <p:spPr>
          <a:xfrm>
            <a:off x="697090" y="2276951"/>
            <a:ext cx="3264000" cy="4218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266" name="Google Shape;266;g1f1d79a961a_0_168"/>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7" name="Google Shape;267;g1f1d79a961a_0_168"/>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g1f1d79a961a_0_168"/>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69" name="Shape 269"/>
        <p:cNvGrpSpPr/>
        <p:nvPr/>
      </p:nvGrpSpPr>
      <p:grpSpPr>
        <a:xfrm>
          <a:off x="0" y="0"/>
          <a:ext cx="0" cy="0"/>
          <a:chOff x="0" y="0"/>
          <a:chExt cx="0" cy="0"/>
        </a:xfrm>
      </p:grpSpPr>
      <p:sp>
        <p:nvSpPr>
          <p:cNvPr id="270" name="Google Shape;270;g1f1d79a961a_0_175"/>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g1f1d79a961a_0_175"/>
          <p:cNvSpPr txBox="1"/>
          <p:nvPr>
            <p:ph idx="1" type="body"/>
          </p:nvPr>
        </p:nvSpPr>
        <p:spPr>
          <a:xfrm rot="5400000">
            <a:off x="2652342" y="63843"/>
            <a:ext cx="4815600" cy="8728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72" name="Google Shape;272;g1f1d79a961a_0_175"/>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3" name="Google Shape;273;g1f1d79a961a_0_175"/>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4" name="Google Shape;274;g1f1d79a961a_0_175"/>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5" name="Shape 275"/>
        <p:cNvGrpSpPr/>
        <p:nvPr/>
      </p:nvGrpSpPr>
      <p:grpSpPr>
        <a:xfrm>
          <a:off x="0" y="0"/>
          <a:ext cx="0" cy="0"/>
          <a:chOff x="0" y="0"/>
          <a:chExt cx="0" cy="0"/>
        </a:xfrm>
      </p:grpSpPr>
      <p:sp>
        <p:nvSpPr>
          <p:cNvPr id="276" name="Google Shape;276;g1f1d79a961a_0_181"/>
          <p:cNvSpPr txBox="1"/>
          <p:nvPr>
            <p:ph type="title"/>
          </p:nvPr>
        </p:nvSpPr>
        <p:spPr>
          <a:xfrm rot="5400000">
            <a:off x="5117442" y="2528989"/>
            <a:ext cx="6432000" cy="2182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g1f1d79a961a_0_181"/>
          <p:cNvSpPr txBox="1"/>
          <p:nvPr>
            <p:ph idx="1" type="body"/>
          </p:nvPr>
        </p:nvSpPr>
        <p:spPr>
          <a:xfrm rot="5400000">
            <a:off x="689846" y="410089"/>
            <a:ext cx="6432000" cy="6420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78" name="Google Shape;278;g1f1d79a961a_0_181"/>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9" name="Google Shape;279;g1f1d79a961a_0_181"/>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0" name="Google Shape;280;g1f1d79a961a_0_181"/>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281" name="Shape 281"/>
        <p:cNvGrpSpPr/>
        <p:nvPr/>
      </p:nvGrpSpPr>
      <p:grpSpPr>
        <a:xfrm>
          <a:off x="0" y="0"/>
          <a:ext cx="0" cy="0"/>
          <a:chOff x="0" y="0"/>
          <a:chExt cx="0" cy="0"/>
        </a:xfrm>
      </p:grpSpPr>
      <p:sp>
        <p:nvSpPr>
          <p:cNvPr id="282" name="Google Shape;282;g1f1ffdb4b66_0_133"/>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3" name="Google Shape;283;g1f1ffdb4b66_0_133"/>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284" name="Google Shape;284;g1f1ffdb4b66_0_133"/>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285" name="Google Shape;285;g1f1ffdb4b66_0_133"/>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86" name="Google Shape;286;g1f1ffdb4b66_0_133"/>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287" name="Google Shape;287;g1f1ffdb4b66_0_133"/>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288" name="Google Shape;288;g1f1ffdb4b66_0_133"/>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289" name="Google Shape;289;g1f1ffdb4b66_0_133"/>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290" name="Google Shape;290;g1f1ffdb4b66_0_133"/>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291" name="Google Shape;291;g1f1ffdb4b66_0_133"/>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292" name="Shape 292"/>
        <p:cNvGrpSpPr/>
        <p:nvPr/>
      </p:nvGrpSpPr>
      <p:grpSpPr>
        <a:xfrm>
          <a:off x="0" y="0"/>
          <a:ext cx="0" cy="0"/>
          <a:chOff x="0" y="0"/>
          <a:chExt cx="0" cy="0"/>
        </a:xfrm>
      </p:grpSpPr>
      <p:grpSp>
        <p:nvGrpSpPr>
          <p:cNvPr id="293" name="Google Shape;293;g1f1ffdb4b66_0_144"/>
          <p:cNvGrpSpPr/>
          <p:nvPr/>
        </p:nvGrpSpPr>
        <p:grpSpPr>
          <a:xfrm>
            <a:off x="0" y="5760256"/>
            <a:ext cx="10120579" cy="1829633"/>
            <a:chOff x="0" y="3903669"/>
            <a:chExt cx="9144000" cy="1239925"/>
          </a:xfrm>
        </p:grpSpPr>
        <p:sp>
          <p:nvSpPr>
            <p:cNvPr id="294" name="Google Shape;294;g1f1ffdb4b66_0_144"/>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g1f1ffdb4b66_0_144"/>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g1f1ffdb4b66_0_144"/>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g1f1ffdb4b66_0_144"/>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g1f1ffdb4b66_0_144"/>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9" name="Google Shape;299;g1f1ffdb4b66_0_144"/>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300" name="Google Shape;300;g1f1ffdb4b66_0_144"/>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301" name="Google Shape;301;g1f1ffdb4b66_0_144"/>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302" name="Google Shape;302;g1f1ffdb4b66_0_144"/>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303" name="Google Shape;303;g1f1ffdb4b66_0_144"/>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308" name="Shape 308"/>
        <p:cNvGrpSpPr/>
        <p:nvPr/>
      </p:nvGrpSpPr>
      <p:grpSpPr>
        <a:xfrm>
          <a:off x="0" y="0"/>
          <a:ext cx="0" cy="0"/>
          <a:chOff x="0" y="0"/>
          <a:chExt cx="0" cy="0"/>
        </a:xfrm>
      </p:grpSpPr>
      <p:sp>
        <p:nvSpPr>
          <p:cNvPr id="309" name="Google Shape;309;g2b6d8543fd4_0_96"/>
          <p:cNvSpPr txBox="1"/>
          <p:nvPr>
            <p:ph type="title"/>
          </p:nvPr>
        </p:nvSpPr>
        <p:spPr>
          <a:xfrm>
            <a:off x="695772" y="404090"/>
            <a:ext cx="8728800" cy="1467000"/>
          </a:xfrm>
          <a:prstGeom prst="rect">
            <a:avLst/>
          </a:prstGeom>
          <a:noFill/>
          <a:ln>
            <a:noFill/>
          </a:ln>
        </p:spPr>
        <p:txBody>
          <a:bodyPr anchorCtr="0" anchor="ctr" bIns="47400" lIns="94850" spcFirstLastPara="1" rIns="94850" wrap="square" tIns="474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10" name="Google Shape;310;g2b6d8543fd4_0_96"/>
          <p:cNvSpPr txBox="1"/>
          <p:nvPr>
            <p:ph idx="1" type="body"/>
          </p:nvPr>
        </p:nvSpPr>
        <p:spPr>
          <a:xfrm>
            <a:off x="695772" y="2020443"/>
            <a:ext cx="8728800" cy="4815600"/>
          </a:xfrm>
          <a:prstGeom prst="rect">
            <a:avLst/>
          </a:prstGeom>
          <a:noFill/>
          <a:ln>
            <a:noFill/>
          </a:ln>
        </p:spPr>
        <p:txBody>
          <a:bodyPr anchorCtr="0" anchor="t" bIns="47400" lIns="94850" spcFirstLastPara="1" rIns="94850" wrap="square" tIns="474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11" name="Google Shape;311;g2b6d8543fd4_0_96"/>
          <p:cNvSpPr txBox="1"/>
          <p:nvPr>
            <p:ph idx="10" type="dt"/>
          </p:nvPr>
        </p:nvSpPr>
        <p:spPr>
          <a:xfrm>
            <a:off x="695772" y="7034657"/>
            <a:ext cx="2277000" cy="404100"/>
          </a:xfrm>
          <a:prstGeom prst="rect">
            <a:avLst/>
          </a:prstGeom>
          <a:noFill/>
          <a:ln>
            <a:noFill/>
          </a:ln>
        </p:spPr>
        <p:txBody>
          <a:bodyPr anchorCtr="0" anchor="ctr" bIns="47400" lIns="94850" spcFirstLastPara="1" rIns="94850" wrap="square" tIns="4740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312" name="Google Shape;312;g2b6d8543fd4_0_96"/>
          <p:cNvSpPr txBox="1"/>
          <p:nvPr>
            <p:ph idx="11" type="ftr"/>
          </p:nvPr>
        </p:nvSpPr>
        <p:spPr>
          <a:xfrm>
            <a:off x="3352354" y="7034657"/>
            <a:ext cx="3415500" cy="404100"/>
          </a:xfrm>
          <a:prstGeom prst="rect">
            <a:avLst/>
          </a:prstGeom>
          <a:noFill/>
          <a:ln>
            <a:noFill/>
          </a:ln>
        </p:spPr>
        <p:txBody>
          <a:bodyPr anchorCtr="0" anchor="ctr" bIns="47400" lIns="94850" spcFirstLastPara="1" rIns="94850" wrap="square" tIns="4740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313" name="Google Shape;313;g2b6d8543fd4_0_96"/>
          <p:cNvSpPr txBox="1"/>
          <p:nvPr>
            <p:ph idx="12" type="sldNum"/>
          </p:nvPr>
        </p:nvSpPr>
        <p:spPr>
          <a:xfrm>
            <a:off x="7147471" y="7034657"/>
            <a:ext cx="2277000" cy="404100"/>
          </a:xfrm>
          <a:prstGeom prst="rect">
            <a:avLst/>
          </a:prstGeom>
          <a:noFill/>
          <a:ln>
            <a:noFill/>
          </a:ln>
        </p:spPr>
        <p:txBody>
          <a:bodyPr anchorCtr="0" anchor="ctr" bIns="47400" lIns="94850" spcFirstLastPara="1" rIns="94850" wrap="square" tIns="4740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14" name="Google Shape;314;g2b6d8543fd4_0_96"/>
          <p:cNvPicPr preferRelativeResize="0"/>
          <p:nvPr/>
        </p:nvPicPr>
        <p:blipFill rotWithShape="1">
          <a:blip r:embed="rId2">
            <a:alphaModFix/>
          </a:blip>
          <a:srcRect b="0" l="0" r="0" t="0"/>
          <a:stretch/>
        </p:blipFill>
        <p:spPr>
          <a:xfrm>
            <a:off x="177063" y="301868"/>
            <a:ext cx="586264" cy="539026"/>
          </a:xfrm>
          <a:prstGeom prst="rect">
            <a:avLst/>
          </a:prstGeom>
          <a:noFill/>
          <a:ln>
            <a:noFill/>
          </a:ln>
        </p:spPr>
      </p:pic>
      <p:pic>
        <p:nvPicPr>
          <p:cNvPr id="315" name="Google Shape;315;g2b6d8543fd4_0_96"/>
          <p:cNvPicPr preferRelativeResize="0"/>
          <p:nvPr/>
        </p:nvPicPr>
        <p:blipFill rotWithShape="1">
          <a:blip r:embed="rId3">
            <a:alphaModFix/>
          </a:blip>
          <a:srcRect b="0" l="0" r="0" t="0"/>
          <a:stretch/>
        </p:blipFill>
        <p:spPr>
          <a:xfrm>
            <a:off x="8711932" y="62344"/>
            <a:ext cx="643995" cy="633049"/>
          </a:xfrm>
          <a:prstGeom prst="rect">
            <a:avLst/>
          </a:prstGeom>
          <a:noFill/>
          <a:ln>
            <a:noFill/>
          </a:ln>
        </p:spPr>
      </p:pic>
      <p:pic>
        <p:nvPicPr>
          <p:cNvPr id="316" name="Google Shape;316;g2b6d8543fd4_0_96"/>
          <p:cNvPicPr preferRelativeResize="0"/>
          <p:nvPr/>
        </p:nvPicPr>
        <p:blipFill rotWithShape="1">
          <a:blip r:embed="rId4">
            <a:alphaModFix/>
          </a:blip>
          <a:srcRect b="0" l="0" r="0" t="0"/>
          <a:stretch/>
        </p:blipFill>
        <p:spPr>
          <a:xfrm>
            <a:off x="8296915" y="349350"/>
            <a:ext cx="624718" cy="633048"/>
          </a:xfrm>
          <a:prstGeom prst="rect">
            <a:avLst/>
          </a:prstGeom>
          <a:noFill/>
          <a:ln>
            <a:noFill/>
          </a:ln>
        </p:spPr>
      </p:pic>
      <p:cxnSp>
        <p:nvCxnSpPr>
          <p:cNvPr id="317" name="Google Shape;317;g2b6d8543fd4_0_96"/>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18" name="Shape 318"/>
        <p:cNvGrpSpPr/>
        <p:nvPr/>
      </p:nvGrpSpPr>
      <p:grpSpPr>
        <a:xfrm>
          <a:off x="0" y="0"/>
          <a:ext cx="0" cy="0"/>
          <a:chOff x="0" y="0"/>
          <a:chExt cx="0" cy="0"/>
        </a:xfrm>
      </p:grpSpPr>
      <p:sp>
        <p:nvSpPr>
          <p:cNvPr id="319" name="Google Shape;319;g2b6d8543fd4_0_85"/>
          <p:cNvSpPr txBox="1"/>
          <p:nvPr>
            <p:ph idx="1" type="body"/>
          </p:nvPr>
        </p:nvSpPr>
        <p:spPr>
          <a:xfrm>
            <a:off x="695772" y="2020443"/>
            <a:ext cx="8728800" cy="4815600"/>
          </a:xfrm>
          <a:prstGeom prst="rect">
            <a:avLst/>
          </a:prstGeom>
          <a:noFill/>
          <a:ln>
            <a:noFill/>
          </a:ln>
        </p:spPr>
        <p:txBody>
          <a:bodyPr anchorCtr="0" anchor="t" bIns="47400" lIns="94850" spcFirstLastPara="1" rIns="94850" wrap="square" tIns="474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20" name="Google Shape;320;g2b6d8543fd4_0_85"/>
          <p:cNvSpPr txBox="1"/>
          <p:nvPr>
            <p:ph idx="10" type="dt"/>
          </p:nvPr>
        </p:nvSpPr>
        <p:spPr>
          <a:xfrm>
            <a:off x="695772" y="7034657"/>
            <a:ext cx="2277000" cy="404100"/>
          </a:xfrm>
          <a:prstGeom prst="rect">
            <a:avLst/>
          </a:prstGeom>
          <a:noFill/>
          <a:ln>
            <a:noFill/>
          </a:ln>
        </p:spPr>
        <p:txBody>
          <a:bodyPr anchorCtr="0" anchor="ctr" bIns="47400" lIns="94850" spcFirstLastPara="1" rIns="94850" wrap="square" tIns="4740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321" name="Google Shape;321;g2b6d8543fd4_0_85"/>
          <p:cNvSpPr txBox="1"/>
          <p:nvPr>
            <p:ph idx="11" type="ftr"/>
          </p:nvPr>
        </p:nvSpPr>
        <p:spPr>
          <a:xfrm>
            <a:off x="3352354" y="7034657"/>
            <a:ext cx="3415500" cy="404100"/>
          </a:xfrm>
          <a:prstGeom prst="rect">
            <a:avLst/>
          </a:prstGeom>
          <a:noFill/>
          <a:ln>
            <a:noFill/>
          </a:ln>
        </p:spPr>
        <p:txBody>
          <a:bodyPr anchorCtr="0" anchor="ctr" bIns="47400" lIns="94850" spcFirstLastPara="1" rIns="94850" wrap="square" tIns="4740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322" name="Google Shape;322;g2b6d8543fd4_0_85"/>
          <p:cNvSpPr txBox="1"/>
          <p:nvPr>
            <p:ph idx="12" type="sldNum"/>
          </p:nvPr>
        </p:nvSpPr>
        <p:spPr>
          <a:xfrm>
            <a:off x="7147471" y="7034657"/>
            <a:ext cx="2277000" cy="404100"/>
          </a:xfrm>
          <a:prstGeom prst="rect">
            <a:avLst/>
          </a:prstGeom>
          <a:noFill/>
          <a:ln>
            <a:noFill/>
          </a:ln>
        </p:spPr>
        <p:txBody>
          <a:bodyPr anchorCtr="0" anchor="ctr" bIns="47400" lIns="94850" spcFirstLastPara="1" rIns="94850" wrap="square" tIns="4740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23" name="Google Shape;323;g2b6d8543fd4_0_85"/>
          <p:cNvPicPr preferRelativeResize="0"/>
          <p:nvPr/>
        </p:nvPicPr>
        <p:blipFill rotWithShape="1">
          <a:blip r:embed="rId2">
            <a:alphaModFix/>
          </a:blip>
          <a:srcRect b="0" l="0" r="0" t="0"/>
          <a:stretch/>
        </p:blipFill>
        <p:spPr>
          <a:xfrm>
            <a:off x="177063" y="301868"/>
            <a:ext cx="586264" cy="539026"/>
          </a:xfrm>
          <a:prstGeom prst="rect">
            <a:avLst/>
          </a:prstGeom>
          <a:noFill/>
          <a:ln>
            <a:noFill/>
          </a:ln>
        </p:spPr>
      </p:pic>
      <p:pic>
        <p:nvPicPr>
          <p:cNvPr id="324" name="Google Shape;324;g2b6d8543fd4_0_85"/>
          <p:cNvPicPr preferRelativeResize="0"/>
          <p:nvPr/>
        </p:nvPicPr>
        <p:blipFill rotWithShape="1">
          <a:blip r:embed="rId3">
            <a:alphaModFix/>
          </a:blip>
          <a:srcRect b="0" l="0" r="0" t="0"/>
          <a:stretch/>
        </p:blipFill>
        <p:spPr>
          <a:xfrm>
            <a:off x="8711932" y="62344"/>
            <a:ext cx="643995" cy="633049"/>
          </a:xfrm>
          <a:prstGeom prst="rect">
            <a:avLst/>
          </a:prstGeom>
          <a:noFill/>
          <a:ln>
            <a:noFill/>
          </a:ln>
        </p:spPr>
      </p:pic>
      <p:pic>
        <p:nvPicPr>
          <p:cNvPr id="325" name="Google Shape;325;g2b6d8543fd4_0_85"/>
          <p:cNvPicPr preferRelativeResize="0"/>
          <p:nvPr/>
        </p:nvPicPr>
        <p:blipFill rotWithShape="1">
          <a:blip r:embed="rId4">
            <a:alphaModFix/>
          </a:blip>
          <a:srcRect b="0" l="0" r="0" t="0"/>
          <a:stretch/>
        </p:blipFill>
        <p:spPr>
          <a:xfrm>
            <a:off x="8296915" y="349350"/>
            <a:ext cx="624718" cy="633048"/>
          </a:xfrm>
          <a:prstGeom prst="rect">
            <a:avLst/>
          </a:prstGeom>
          <a:noFill/>
          <a:ln>
            <a:noFill/>
          </a:ln>
        </p:spPr>
      </p:pic>
      <p:cxnSp>
        <p:nvCxnSpPr>
          <p:cNvPr id="326" name="Google Shape;326;g2b6d8543fd4_0_85"/>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27" name="Google Shape;327;g2b6d8543fd4_0_85"/>
          <p:cNvPicPr preferRelativeResize="0"/>
          <p:nvPr/>
        </p:nvPicPr>
        <p:blipFill rotWithShape="1">
          <a:blip r:embed="rId5">
            <a:alphaModFix/>
          </a:blip>
          <a:srcRect b="0" l="0" r="0" t="0"/>
          <a:stretch/>
        </p:blipFill>
        <p:spPr>
          <a:xfrm>
            <a:off x="-1" y="6938962"/>
            <a:ext cx="5693279" cy="23040"/>
          </a:xfrm>
          <a:prstGeom prst="rect">
            <a:avLst/>
          </a:prstGeom>
          <a:noFill/>
          <a:ln>
            <a:noFill/>
          </a:ln>
        </p:spPr>
      </p:pic>
      <p:sp>
        <p:nvSpPr>
          <p:cNvPr id="328" name="Google Shape;328;g2b6d8543fd4_0_85"/>
          <p:cNvSpPr txBox="1"/>
          <p:nvPr>
            <p:ph type="title"/>
          </p:nvPr>
        </p:nvSpPr>
        <p:spPr>
          <a:xfrm>
            <a:off x="695772" y="374073"/>
            <a:ext cx="8728800" cy="1036200"/>
          </a:xfrm>
          <a:prstGeom prst="rect">
            <a:avLst/>
          </a:prstGeom>
          <a:noFill/>
          <a:ln>
            <a:noFill/>
          </a:ln>
        </p:spPr>
        <p:txBody>
          <a:bodyPr anchorCtr="0" anchor="ctr" bIns="47400" lIns="94850" spcFirstLastPara="1" rIns="94850" wrap="square" tIns="47400">
            <a:normAutofit/>
          </a:bodyPr>
          <a:lstStyle>
            <a:lvl1pPr lvl="0" algn="ctr">
              <a:lnSpc>
                <a:spcPct val="90000"/>
              </a:lnSpc>
              <a:spcBef>
                <a:spcPts val="0"/>
              </a:spcBef>
              <a:spcAft>
                <a:spcPts val="0"/>
              </a:spcAft>
              <a:buClr>
                <a:srgbClr val="002060"/>
              </a:buClr>
              <a:buSzPts val="3700"/>
              <a:buFont typeface="Times New Roman"/>
              <a:buNone/>
              <a:defRPr b="1" sz="37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9" name="Shape 329"/>
        <p:cNvGrpSpPr/>
        <p:nvPr/>
      </p:nvGrpSpPr>
      <p:grpSpPr>
        <a:xfrm>
          <a:off x="0" y="0"/>
          <a:ext cx="0" cy="0"/>
          <a:chOff x="0" y="0"/>
          <a:chExt cx="0" cy="0"/>
        </a:xfrm>
      </p:grpSpPr>
      <p:sp>
        <p:nvSpPr>
          <p:cNvPr id="330" name="Google Shape;330;g2b6d8543fd4_0_107"/>
          <p:cNvSpPr txBox="1"/>
          <p:nvPr>
            <p:ph type="ctrTitle"/>
          </p:nvPr>
        </p:nvSpPr>
        <p:spPr>
          <a:xfrm>
            <a:off x="344989" y="1098706"/>
            <a:ext cx="9430200" cy="3028800"/>
          </a:xfrm>
          <a:prstGeom prst="rect">
            <a:avLst/>
          </a:prstGeom>
          <a:noFill/>
          <a:ln>
            <a:noFill/>
          </a:ln>
        </p:spPr>
        <p:txBody>
          <a:bodyPr anchorCtr="0" anchor="b" bIns="114525" lIns="114525" spcFirstLastPara="1" rIns="114525" wrap="square" tIns="114525">
            <a:normAutofit/>
          </a:bodyPr>
          <a:lstStyle>
            <a:lvl1pPr lvl="0" algn="ctr">
              <a:lnSpc>
                <a:spcPct val="100000"/>
              </a:lnSpc>
              <a:spcBef>
                <a:spcPts val="0"/>
              </a:spcBef>
              <a:spcAft>
                <a:spcPts val="0"/>
              </a:spcAft>
              <a:buSzPts val="6500"/>
              <a:buNone/>
              <a:defRPr sz="6500"/>
            </a:lvl1pPr>
            <a:lvl2pPr lvl="1" algn="ctr">
              <a:lnSpc>
                <a:spcPct val="100000"/>
              </a:lnSpc>
              <a:spcBef>
                <a:spcPts val="0"/>
              </a:spcBef>
              <a:spcAft>
                <a:spcPts val="0"/>
              </a:spcAft>
              <a:buSzPts val="6500"/>
              <a:buNone/>
              <a:defRPr sz="6500"/>
            </a:lvl2pPr>
            <a:lvl3pPr lvl="2" algn="ctr">
              <a:lnSpc>
                <a:spcPct val="100000"/>
              </a:lnSpc>
              <a:spcBef>
                <a:spcPts val="0"/>
              </a:spcBef>
              <a:spcAft>
                <a:spcPts val="0"/>
              </a:spcAft>
              <a:buSzPts val="6500"/>
              <a:buNone/>
              <a:defRPr sz="6500"/>
            </a:lvl3pPr>
            <a:lvl4pPr lvl="3" algn="ctr">
              <a:lnSpc>
                <a:spcPct val="100000"/>
              </a:lnSpc>
              <a:spcBef>
                <a:spcPts val="0"/>
              </a:spcBef>
              <a:spcAft>
                <a:spcPts val="0"/>
              </a:spcAft>
              <a:buSzPts val="6500"/>
              <a:buNone/>
              <a:defRPr sz="6500"/>
            </a:lvl4pPr>
            <a:lvl5pPr lvl="4" algn="ctr">
              <a:lnSpc>
                <a:spcPct val="100000"/>
              </a:lnSpc>
              <a:spcBef>
                <a:spcPts val="0"/>
              </a:spcBef>
              <a:spcAft>
                <a:spcPts val="0"/>
              </a:spcAft>
              <a:buSzPts val="6500"/>
              <a:buNone/>
              <a:defRPr sz="6500"/>
            </a:lvl5pPr>
            <a:lvl6pPr lvl="5" algn="ctr">
              <a:lnSpc>
                <a:spcPct val="100000"/>
              </a:lnSpc>
              <a:spcBef>
                <a:spcPts val="0"/>
              </a:spcBef>
              <a:spcAft>
                <a:spcPts val="0"/>
              </a:spcAft>
              <a:buSzPts val="6500"/>
              <a:buNone/>
              <a:defRPr sz="6500"/>
            </a:lvl6pPr>
            <a:lvl7pPr lvl="6" algn="ctr">
              <a:lnSpc>
                <a:spcPct val="100000"/>
              </a:lnSpc>
              <a:spcBef>
                <a:spcPts val="0"/>
              </a:spcBef>
              <a:spcAft>
                <a:spcPts val="0"/>
              </a:spcAft>
              <a:buSzPts val="6500"/>
              <a:buNone/>
              <a:defRPr sz="6500"/>
            </a:lvl7pPr>
            <a:lvl8pPr lvl="7" algn="ctr">
              <a:lnSpc>
                <a:spcPct val="100000"/>
              </a:lnSpc>
              <a:spcBef>
                <a:spcPts val="0"/>
              </a:spcBef>
              <a:spcAft>
                <a:spcPts val="0"/>
              </a:spcAft>
              <a:buSzPts val="6500"/>
              <a:buNone/>
              <a:defRPr sz="6500"/>
            </a:lvl8pPr>
            <a:lvl9pPr lvl="8" algn="ctr">
              <a:lnSpc>
                <a:spcPct val="100000"/>
              </a:lnSpc>
              <a:spcBef>
                <a:spcPts val="0"/>
              </a:spcBef>
              <a:spcAft>
                <a:spcPts val="0"/>
              </a:spcAft>
              <a:buSzPts val="6500"/>
              <a:buNone/>
              <a:defRPr sz="6500"/>
            </a:lvl9pPr>
          </a:lstStyle>
          <a:p/>
        </p:txBody>
      </p:sp>
      <p:sp>
        <p:nvSpPr>
          <p:cNvPr id="331" name="Google Shape;331;g2b6d8543fd4_0_107"/>
          <p:cNvSpPr txBox="1"/>
          <p:nvPr>
            <p:ph idx="1" type="subTitle"/>
          </p:nvPr>
        </p:nvSpPr>
        <p:spPr>
          <a:xfrm>
            <a:off x="344980" y="4182077"/>
            <a:ext cx="9430200" cy="1169700"/>
          </a:xfrm>
          <a:prstGeom prst="rect">
            <a:avLst/>
          </a:prstGeom>
          <a:noFill/>
          <a:ln>
            <a:noFill/>
          </a:ln>
        </p:spPr>
        <p:txBody>
          <a:bodyPr anchorCtr="0" anchor="t" bIns="114525" lIns="114525" spcFirstLastPara="1" rIns="114525" wrap="square" tIns="114525">
            <a:normAutofit/>
          </a:bodyPr>
          <a:lstStyle>
            <a:lvl1pPr lvl="0" algn="ctr">
              <a:lnSpc>
                <a:spcPct val="100000"/>
              </a:lnSpc>
              <a:spcBef>
                <a:spcPts val="0"/>
              </a:spcBef>
              <a:spcAft>
                <a:spcPts val="0"/>
              </a:spcAft>
              <a:buSzPts val="3400"/>
              <a:buNone/>
              <a:defRPr sz="3400"/>
            </a:lvl1pPr>
            <a:lvl2pPr lvl="1" algn="ctr">
              <a:lnSpc>
                <a:spcPct val="100000"/>
              </a:lnSpc>
              <a:spcBef>
                <a:spcPts val="0"/>
              </a:spcBef>
              <a:spcAft>
                <a:spcPts val="0"/>
              </a:spcAft>
              <a:buSzPts val="3400"/>
              <a:buNone/>
              <a:defRPr sz="3400"/>
            </a:lvl2pPr>
            <a:lvl3pPr lvl="2" algn="ctr">
              <a:lnSpc>
                <a:spcPct val="100000"/>
              </a:lnSpc>
              <a:spcBef>
                <a:spcPts val="0"/>
              </a:spcBef>
              <a:spcAft>
                <a:spcPts val="0"/>
              </a:spcAft>
              <a:buSzPts val="3400"/>
              <a:buNone/>
              <a:defRPr sz="3400"/>
            </a:lvl3pPr>
            <a:lvl4pPr lvl="3" algn="ctr">
              <a:lnSpc>
                <a:spcPct val="100000"/>
              </a:lnSpc>
              <a:spcBef>
                <a:spcPts val="0"/>
              </a:spcBef>
              <a:spcAft>
                <a:spcPts val="0"/>
              </a:spcAft>
              <a:buSzPts val="3400"/>
              <a:buNone/>
              <a:defRPr sz="3400"/>
            </a:lvl4pPr>
            <a:lvl5pPr lvl="4" algn="ctr">
              <a:lnSpc>
                <a:spcPct val="100000"/>
              </a:lnSpc>
              <a:spcBef>
                <a:spcPts val="0"/>
              </a:spcBef>
              <a:spcAft>
                <a:spcPts val="0"/>
              </a:spcAft>
              <a:buSzPts val="3400"/>
              <a:buNone/>
              <a:defRPr sz="3400"/>
            </a:lvl5pPr>
            <a:lvl6pPr lvl="5" algn="ctr">
              <a:lnSpc>
                <a:spcPct val="100000"/>
              </a:lnSpc>
              <a:spcBef>
                <a:spcPts val="0"/>
              </a:spcBef>
              <a:spcAft>
                <a:spcPts val="0"/>
              </a:spcAft>
              <a:buSzPts val="3400"/>
              <a:buNone/>
              <a:defRPr sz="3400"/>
            </a:lvl6pPr>
            <a:lvl7pPr lvl="6" algn="ctr">
              <a:lnSpc>
                <a:spcPct val="100000"/>
              </a:lnSpc>
              <a:spcBef>
                <a:spcPts val="0"/>
              </a:spcBef>
              <a:spcAft>
                <a:spcPts val="0"/>
              </a:spcAft>
              <a:buSzPts val="3400"/>
              <a:buNone/>
              <a:defRPr sz="3400"/>
            </a:lvl7pPr>
            <a:lvl8pPr lvl="7" algn="ctr">
              <a:lnSpc>
                <a:spcPct val="100000"/>
              </a:lnSpc>
              <a:spcBef>
                <a:spcPts val="0"/>
              </a:spcBef>
              <a:spcAft>
                <a:spcPts val="0"/>
              </a:spcAft>
              <a:buSzPts val="3400"/>
              <a:buNone/>
              <a:defRPr sz="3400"/>
            </a:lvl8pPr>
            <a:lvl9pPr lvl="8" algn="ctr">
              <a:lnSpc>
                <a:spcPct val="100000"/>
              </a:lnSpc>
              <a:spcBef>
                <a:spcPts val="0"/>
              </a:spcBef>
              <a:spcAft>
                <a:spcPts val="0"/>
              </a:spcAft>
              <a:buSzPts val="3400"/>
              <a:buNone/>
              <a:defRPr sz="3400"/>
            </a:lvl9pPr>
          </a:lstStyle>
          <a:p/>
        </p:txBody>
      </p:sp>
      <p:sp>
        <p:nvSpPr>
          <p:cNvPr id="332" name="Google Shape;332;g2b6d8543fd4_0_107"/>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3" name="Shape 333"/>
        <p:cNvGrpSpPr/>
        <p:nvPr/>
      </p:nvGrpSpPr>
      <p:grpSpPr>
        <a:xfrm>
          <a:off x="0" y="0"/>
          <a:ext cx="0" cy="0"/>
          <a:chOff x="0" y="0"/>
          <a:chExt cx="0" cy="0"/>
        </a:xfrm>
      </p:grpSpPr>
      <p:sp>
        <p:nvSpPr>
          <p:cNvPr id="334" name="Google Shape;334;g2b6d8543fd4_0_111"/>
          <p:cNvSpPr txBox="1"/>
          <p:nvPr>
            <p:ph type="title"/>
          </p:nvPr>
        </p:nvSpPr>
        <p:spPr>
          <a:xfrm>
            <a:off x="344980" y="3173826"/>
            <a:ext cx="9430200" cy="1242300"/>
          </a:xfrm>
          <a:prstGeom prst="rect">
            <a:avLst/>
          </a:prstGeom>
          <a:noFill/>
          <a:ln>
            <a:noFill/>
          </a:ln>
        </p:spPr>
        <p:txBody>
          <a:bodyPr anchorCtr="0" anchor="ctr" bIns="114525" lIns="114525" spcFirstLastPara="1" rIns="114525" wrap="square" tIns="114525">
            <a:normAutofit/>
          </a:bodyPr>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4400"/>
              <a:buNone/>
              <a:defRPr sz="4400"/>
            </a:lvl2pPr>
            <a:lvl3pPr lvl="2" algn="ctr">
              <a:lnSpc>
                <a:spcPct val="100000"/>
              </a:lnSpc>
              <a:spcBef>
                <a:spcPts val="0"/>
              </a:spcBef>
              <a:spcAft>
                <a:spcPts val="0"/>
              </a:spcAft>
              <a:buSzPts val="4400"/>
              <a:buNone/>
              <a:defRPr sz="4400"/>
            </a:lvl3pPr>
            <a:lvl4pPr lvl="3" algn="ctr">
              <a:lnSpc>
                <a:spcPct val="100000"/>
              </a:lnSpc>
              <a:spcBef>
                <a:spcPts val="0"/>
              </a:spcBef>
              <a:spcAft>
                <a:spcPts val="0"/>
              </a:spcAft>
              <a:buSzPts val="4400"/>
              <a:buNone/>
              <a:defRPr sz="4400"/>
            </a:lvl4pPr>
            <a:lvl5pPr lvl="4" algn="ctr">
              <a:lnSpc>
                <a:spcPct val="100000"/>
              </a:lnSpc>
              <a:spcBef>
                <a:spcPts val="0"/>
              </a:spcBef>
              <a:spcAft>
                <a:spcPts val="0"/>
              </a:spcAft>
              <a:buSzPts val="4400"/>
              <a:buNone/>
              <a:defRPr sz="4400"/>
            </a:lvl5pPr>
            <a:lvl6pPr lvl="5" algn="ctr">
              <a:lnSpc>
                <a:spcPct val="100000"/>
              </a:lnSpc>
              <a:spcBef>
                <a:spcPts val="0"/>
              </a:spcBef>
              <a:spcAft>
                <a:spcPts val="0"/>
              </a:spcAft>
              <a:buSzPts val="4400"/>
              <a:buNone/>
              <a:defRPr sz="4400"/>
            </a:lvl6pPr>
            <a:lvl7pPr lvl="6" algn="ctr">
              <a:lnSpc>
                <a:spcPct val="100000"/>
              </a:lnSpc>
              <a:spcBef>
                <a:spcPts val="0"/>
              </a:spcBef>
              <a:spcAft>
                <a:spcPts val="0"/>
              </a:spcAft>
              <a:buSzPts val="4400"/>
              <a:buNone/>
              <a:defRPr sz="4400"/>
            </a:lvl7pPr>
            <a:lvl8pPr lvl="7" algn="ctr">
              <a:lnSpc>
                <a:spcPct val="100000"/>
              </a:lnSpc>
              <a:spcBef>
                <a:spcPts val="0"/>
              </a:spcBef>
              <a:spcAft>
                <a:spcPts val="0"/>
              </a:spcAft>
              <a:buSzPts val="4400"/>
              <a:buNone/>
              <a:defRPr sz="4400"/>
            </a:lvl8pPr>
            <a:lvl9pPr lvl="8" algn="ctr">
              <a:lnSpc>
                <a:spcPct val="100000"/>
              </a:lnSpc>
              <a:spcBef>
                <a:spcPts val="0"/>
              </a:spcBef>
              <a:spcAft>
                <a:spcPts val="0"/>
              </a:spcAft>
              <a:buSzPts val="4400"/>
              <a:buNone/>
              <a:defRPr sz="4400"/>
            </a:lvl9pPr>
          </a:lstStyle>
          <a:p/>
        </p:txBody>
      </p:sp>
      <p:sp>
        <p:nvSpPr>
          <p:cNvPr id="335" name="Google Shape;335;g2b6d8543fd4_0_111"/>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6" name="Shape 336"/>
        <p:cNvGrpSpPr/>
        <p:nvPr/>
      </p:nvGrpSpPr>
      <p:grpSpPr>
        <a:xfrm>
          <a:off x="0" y="0"/>
          <a:ext cx="0" cy="0"/>
          <a:chOff x="0" y="0"/>
          <a:chExt cx="0" cy="0"/>
        </a:xfrm>
      </p:grpSpPr>
      <p:sp>
        <p:nvSpPr>
          <p:cNvPr id="337" name="Google Shape;337;g2b6d8543fd4_0_114"/>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338" name="Google Shape;338;g2b6d8543fd4_0_114"/>
          <p:cNvSpPr txBox="1"/>
          <p:nvPr>
            <p:ph idx="1" type="body"/>
          </p:nvPr>
        </p:nvSpPr>
        <p:spPr>
          <a:xfrm>
            <a:off x="344980" y="1700609"/>
            <a:ext cx="9430200" cy="5041200"/>
          </a:xfrm>
          <a:prstGeom prst="rect">
            <a:avLst/>
          </a:prstGeom>
          <a:noFill/>
          <a:ln>
            <a:noFill/>
          </a:ln>
        </p:spPr>
        <p:txBody>
          <a:bodyPr anchorCtr="0" anchor="t" bIns="114525" lIns="114525" spcFirstLastPara="1" rIns="114525" wrap="square" tIns="1145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339" name="Google Shape;339;g2b6d8543fd4_0_114"/>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40" name="Shape 340"/>
        <p:cNvGrpSpPr/>
        <p:nvPr/>
      </p:nvGrpSpPr>
      <p:grpSpPr>
        <a:xfrm>
          <a:off x="0" y="0"/>
          <a:ext cx="0" cy="0"/>
          <a:chOff x="0" y="0"/>
          <a:chExt cx="0" cy="0"/>
        </a:xfrm>
      </p:grpSpPr>
      <p:sp>
        <p:nvSpPr>
          <p:cNvPr id="341" name="Google Shape;341;g2b6d8543fd4_0_118"/>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342" name="Google Shape;342;g2b6d8543fd4_0_118"/>
          <p:cNvSpPr txBox="1"/>
          <p:nvPr>
            <p:ph idx="1" type="body"/>
          </p:nvPr>
        </p:nvSpPr>
        <p:spPr>
          <a:xfrm>
            <a:off x="344980" y="1700609"/>
            <a:ext cx="4427100" cy="5041200"/>
          </a:xfrm>
          <a:prstGeom prst="rect">
            <a:avLst/>
          </a:prstGeom>
          <a:noFill/>
          <a:ln>
            <a:noFill/>
          </a:ln>
        </p:spPr>
        <p:txBody>
          <a:bodyPr anchorCtr="0" anchor="t" bIns="114525" lIns="114525" spcFirstLastPara="1" rIns="114525" wrap="square" tIns="1145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343" name="Google Shape;343;g2b6d8543fd4_0_118"/>
          <p:cNvSpPr txBox="1"/>
          <p:nvPr>
            <p:ph idx="2" type="body"/>
          </p:nvPr>
        </p:nvSpPr>
        <p:spPr>
          <a:xfrm>
            <a:off x="5348353" y="1700609"/>
            <a:ext cx="4427100" cy="5041200"/>
          </a:xfrm>
          <a:prstGeom prst="rect">
            <a:avLst/>
          </a:prstGeom>
          <a:noFill/>
          <a:ln>
            <a:noFill/>
          </a:ln>
        </p:spPr>
        <p:txBody>
          <a:bodyPr anchorCtr="0" anchor="t" bIns="114525" lIns="114525" spcFirstLastPara="1" rIns="114525" wrap="square" tIns="1145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344" name="Google Shape;344;g2b6d8543fd4_0_118"/>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5" name="Shape 345"/>
        <p:cNvGrpSpPr/>
        <p:nvPr/>
      </p:nvGrpSpPr>
      <p:grpSpPr>
        <a:xfrm>
          <a:off x="0" y="0"/>
          <a:ext cx="0" cy="0"/>
          <a:chOff x="0" y="0"/>
          <a:chExt cx="0" cy="0"/>
        </a:xfrm>
      </p:grpSpPr>
      <p:sp>
        <p:nvSpPr>
          <p:cNvPr id="346" name="Google Shape;346;g2b6d8543fd4_0_123"/>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347" name="Google Shape;347;g2b6d8543fd4_0_123"/>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8" name="Shape 348"/>
        <p:cNvGrpSpPr/>
        <p:nvPr/>
      </p:nvGrpSpPr>
      <p:grpSpPr>
        <a:xfrm>
          <a:off x="0" y="0"/>
          <a:ext cx="0" cy="0"/>
          <a:chOff x="0" y="0"/>
          <a:chExt cx="0" cy="0"/>
        </a:xfrm>
      </p:grpSpPr>
      <p:sp>
        <p:nvSpPr>
          <p:cNvPr id="349" name="Google Shape;349;g2b6d8543fd4_0_126"/>
          <p:cNvSpPr txBox="1"/>
          <p:nvPr>
            <p:ph type="title"/>
          </p:nvPr>
        </p:nvSpPr>
        <p:spPr>
          <a:xfrm>
            <a:off x="344980" y="819852"/>
            <a:ext cx="3107700" cy="1115100"/>
          </a:xfrm>
          <a:prstGeom prst="rect">
            <a:avLst/>
          </a:prstGeom>
          <a:noFill/>
          <a:ln>
            <a:noFill/>
          </a:ln>
        </p:spPr>
        <p:txBody>
          <a:bodyPr anchorCtr="0" anchor="b" bIns="114525" lIns="114525" spcFirstLastPara="1" rIns="114525" wrap="square" tIns="114525">
            <a:normAutofit/>
          </a:bodyPr>
          <a:lstStyle>
            <a:lvl1pPr lvl="0" algn="l">
              <a:lnSpc>
                <a:spcPct val="100000"/>
              </a:lnSpc>
              <a:spcBef>
                <a:spcPts val="0"/>
              </a:spcBef>
              <a:spcAft>
                <a:spcPts val="0"/>
              </a:spcAft>
              <a:buSzPts val="3100"/>
              <a:buNone/>
              <a:defRPr sz="3100"/>
            </a:lvl1pPr>
            <a:lvl2pPr lvl="1" algn="l">
              <a:lnSpc>
                <a:spcPct val="100000"/>
              </a:lnSpc>
              <a:spcBef>
                <a:spcPts val="0"/>
              </a:spcBef>
              <a:spcAft>
                <a:spcPts val="0"/>
              </a:spcAft>
              <a:buSzPts val="3100"/>
              <a:buNone/>
              <a:defRPr sz="3100"/>
            </a:lvl2pPr>
            <a:lvl3pPr lvl="2" algn="l">
              <a:lnSpc>
                <a:spcPct val="100000"/>
              </a:lnSpc>
              <a:spcBef>
                <a:spcPts val="0"/>
              </a:spcBef>
              <a:spcAft>
                <a:spcPts val="0"/>
              </a:spcAft>
              <a:buSzPts val="3100"/>
              <a:buNone/>
              <a:defRPr sz="3100"/>
            </a:lvl3pPr>
            <a:lvl4pPr lvl="3" algn="l">
              <a:lnSpc>
                <a:spcPct val="100000"/>
              </a:lnSpc>
              <a:spcBef>
                <a:spcPts val="0"/>
              </a:spcBef>
              <a:spcAft>
                <a:spcPts val="0"/>
              </a:spcAft>
              <a:buSzPts val="3100"/>
              <a:buNone/>
              <a:defRPr sz="3100"/>
            </a:lvl4pPr>
            <a:lvl5pPr lvl="4" algn="l">
              <a:lnSpc>
                <a:spcPct val="100000"/>
              </a:lnSpc>
              <a:spcBef>
                <a:spcPts val="0"/>
              </a:spcBef>
              <a:spcAft>
                <a:spcPts val="0"/>
              </a:spcAft>
              <a:buSzPts val="3100"/>
              <a:buNone/>
              <a:defRPr sz="3100"/>
            </a:lvl5pPr>
            <a:lvl6pPr lvl="5" algn="l">
              <a:lnSpc>
                <a:spcPct val="100000"/>
              </a:lnSpc>
              <a:spcBef>
                <a:spcPts val="0"/>
              </a:spcBef>
              <a:spcAft>
                <a:spcPts val="0"/>
              </a:spcAft>
              <a:buSzPts val="3100"/>
              <a:buNone/>
              <a:defRPr sz="3100"/>
            </a:lvl6pPr>
            <a:lvl7pPr lvl="6" algn="l">
              <a:lnSpc>
                <a:spcPct val="100000"/>
              </a:lnSpc>
              <a:spcBef>
                <a:spcPts val="0"/>
              </a:spcBef>
              <a:spcAft>
                <a:spcPts val="0"/>
              </a:spcAft>
              <a:buSzPts val="3100"/>
              <a:buNone/>
              <a:defRPr sz="3100"/>
            </a:lvl7pPr>
            <a:lvl8pPr lvl="7" algn="l">
              <a:lnSpc>
                <a:spcPct val="100000"/>
              </a:lnSpc>
              <a:spcBef>
                <a:spcPts val="0"/>
              </a:spcBef>
              <a:spcAft>
                <a:spcPts val="0"/>
              </a:spcAft>
              <a:buSzPts val="3100"/>
              <a:buNone/>
              <a:defRPr sz="3100"/>
            </a:lvl8pPr>
            <a:lvl9pPr lvl="8" algn="l">
              <a:lnSpc>
                <a:spcPct val="100000"/>
              </a:lnSpc>
              <a:spcBef>
                <a:spcPts val="0"/>
              </a:spcBef>
              <a:spcAft>
                <a:spcPts val="0"/>
              </a:spcAft>
              <a:buSzPts val="3100"/>
              <a:buNone/>
              <a:defRPr sz="3100"/>
            </a:lvl9pPr>
          </a:lstStyle>
          <a:p/>
        </p:txBody>
      </p:sp>
      <p:sp>
        <p:nvSpPr>
          <p:cNvPr id="350" name="Google Shape;350;g2b6d8543fd4_0_126"/>
          <p:cNvSpPr txBox="1"/>
          <p:nvPr>
            <p:ph idx="1" type="body"/>
          </p:nvPr>
        </p:nvSpPr>
        <p:spPr>
          <a:xfrm>
            <a:off x="344980" y="2050514"/>
            <a:ext cx="3107700" cy="4691700"/>
          </a:xfrm>
          <a:prstGeom prst="rect">
            <a:avLst/>
          </a:prstGeom>
          <a:noFill/>
          <a:ln>
            <a:noFill/>
          </a:ln>
        </p:spPr>
        <p:txBody>
          <a:bodyPr anchorCtr="0" anchor="t" bIns="114525" lIns="114525" spcFirstLastPara="1" rIns="114525" wrap="square" tIns="114525">
            <a:norm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351" name="Google Shape;351;g2b6d8543fd4_0_126"/>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2" name="Shape 352"/>
        <p:cNvGrpSpPr/>
        <p:nvPr/>
      </p:nvGrpSpPr>
      <p:grpSpPr>
        <a:xfrm>
          <a:off x="0" y="0"/>
          <a:ext cx="0" cy="0"/>
          <a:chOff x="0" y="0"/>
          <a:chExt cx="0" cy="0"/>
        </a:xfrm>
      </p:grpSpPr>
      <p:sp>
        <p:nvSpPr>
          <p:cNvPr id="353" name="Google Shape;353;g2b6d8543fd4_0_130"/>
          <p:cNvSpPr txBox="1"/>
          <p:nvPr>
            <p:ph type="title"/>
          </p:nvPr>
        </p:nvSpPr>
        <p:spPr>
          <a:xfrm>
            <a:off x="542594" y="664248"/>
            <a:ext cx="7047600" cy="6036300"/>
          </a:xfrm>
          <a:prstGeom prst="rect">
            <a:avLst/>
          </a:prstGeom>
          <a:noFill/>
          <a:ln>
            <a:noFill/>
          </a:ln>
        </p:spPr>
        <p:txBody>
          <a:bodyPr anchorCtr="0" anchor="ctr" bIns="114525" lIns="114525" spcFirstLastPara="1" rIns="114525" wrap="square" tIns="114525">
            <a:norm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354" name="Google Shape;354;g2b6d8543fd4_0_130"/>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5" name="Shape 355"/>
        <p:cNvGrpSpPr/>
        <p:nvPr/>
      </p:nvGrpSpPr>
      <p:grpSpPr>
        <a:xfrm>
          <a:off x="0" y="0"/>
          <a:ext cx="0" cy="0"/>
          <a:chOff x="0" y="0"/>
          <a:chExt cx="0" cy="0"/>
        </a:xfrm>
      </p:grpSpPr>
      <p:sp>
        <p:nvSpPr>
          <p:cNvPr id="356" name="Google Shape;356;g2b6d8543fd4_0_133"/>
          <p:cNvSpPr/>
          <p:nvPr/>
        </p:nvSpPr>
        <p:spPr>
          <a:xfrm>
            <a:off x="5060150" y="-184"/>
            <a:ext cx="5060100" cy="7589700"/>
          </a:xfrm>
          <a:prstGeom prst="rect">
            <a:avLst/>
          </a:prstGeom>
          <a:solidFill>
            <a:schemeClr val="lt2"/>
          </a:solidFill>
          <a:ln>
            <a:noFill/>
          </a:ln>
        </p:spPr>
        <p:txBody>
          <a:bodyPr anchorCtr="0" anchor="ctr" bIns="114525" lIns="114525" spcFirstLastPara="1" rIns="114525" wrap="square" tIns="1145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57" name="Google Shape;357;g2b6d8543fd4_0_133"/>
          <p:cNvSpPr txBox="1"/>
          <p:nvPr>
            <p:ph type="title"/>
          </p:nvPr>
        </p:nvSpPr>
        <p:spPr>
          <a:xfrm>
            <a:off x="293847" y="1819691"/>
            <a:ext cx="4477200" cy="2187300"/>
          </a:xfrm>
          <a:prstGeom prst="rect">
            <a:avLst/>
          </a:prstGeom>
          <a:noFill/>
          <a:ln>
            <a:noFill/>
          </a:ln>
        </p:spPr>
        <p:txBody>
          <a:bodyPr anchorCtr="0" anchor="b" bIns="114525" lIns="114525" spcFirstLastPara="1" rIns="114525" wrap="square" tIns="114525">
            <a:norm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358" name="Google Shape;358;g2b6d8543fd4_0_133"/>
          <p:cNvSpPr txBox="1"/>
          <p:nvPr>
            <p:ph idx="1" type="subTitle"/>
          </p:nvPr>
        </p:nvSpPr>
        <p:spPr>
          <a:xfrm>
            <a:off x="293847" y="4136259"/>
            <a:ext cx="4477200" cy="1822500"/>
          </a:xfrm>
          <a:prstGeom prst="rect">
            <a:avLst/>
          </a:prstGeom>
          <a:noFill/>
          <a:ln>
            <a:noFill/>
          </a:ln>
        </p:spPr>
        <p:txBody>
          <a:bodyPr anchorCtr="0" anchor="t" bIns="114525" lIns="114525" spcFirstLastPara="1" rIns="114525" wrap="square" tIns="114525">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359" name="Google Shape;359;g2b6d8543fd4_0_133"/>
          <p:cNvSpPr txBox="1"/>
          <p:nvPr>
            <p:ph idx="2" type="body"/>
          </p:nvPr>
        </p:nvSpPr>
        <p:spPr>
          <a:xfrm>
            <a:off x="5466888" y="1068456"/>
            <a:ext cx="4246800" cy="5452500"/>
          </a:xfrm>
          <a:prstGeom prst="rect">
            <a:avLst/>
          </a:prstGeom>
          <a:noFill/>
          <a:ln>
            <a:noFill/>
          </a:ln>
        </p:spPr>
        <p:txBody>
          <a:bodyPr anchorCtr="0" anchor="ctr" bIns="114525" lIns="114525" spcFirstLastPara="1" rIns="114525" wrap="square" tIns="1145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360" name="Google Shape;360;g2b6d8543fd4_0_133"/>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1" name="Shape 361"/>
        <p:cNvGrpSpPr/>
        <p:nvPr/>
      </p:nvGrpSpPr>
      <p:grpSpPr>
        <a:xfrm>
          <a:off x="0" y="0"/>
          <a:ext cx="0" cy="0"/>
          <a:chOff x="0" y="0"/>
          <a:chExt cx="0" cy="0"/>
        </a:xfrm>
      </p:grpSpPr>
      <p:sp>
        <p:nvSpPr>
          <p:cNvPr id="362" name="Google Shape;362;g2b6d8543fd4_0_139"/>
          <p:cNvSpPr txBox="1"/>
          <p:nvPr>
            <p:ph idx="1" type="body"/>
          </p:nvPr>
        </p:nvSpPr>
        <p:spPr>
          <a:xfrm>
            <a:off x="344980" y="6242699"/>
            <a:ext cx="6639300" cy="892800"/>
          </a:xfrm>
          <a:prstGeom prst="rect">
            <a:avLst/>
          </a:prstGeom>
          <a:noFill/>
          <a:ln>
            <a:noFill/>
          </a:ln>
        </p:spPr>
        <p:txBody>
          <a:bodyPr anchorCtr="0" anchor="ctr" bIns="114525" lIns="114525" spcFirstLastPara="1" rIns="114525" wrap="square" tIns="114525">
            <a:normAutofit/>
          </a:bodyPr>
          <a:lstStyle>
            <a:lvl1pPr indent="-228600" lvl="0" marL="457200" algn="l">
              <a:lnSpc>
                <a:spcPct val="100000"/>
              </a:lnSpc>
              <a:spcBef>
                <a:spcPts val="0"/>
              </a:spcBef>
              <a:spcAft>
                <a:spcPts val="0"/>
              </a:spcAft>
              <a:buSzPts val="2200"/>
              <a:buNone/>
              <a:defRPr/>
            </a:lvl1pPr>
          </a:lstStyle>
          <a:p/>
        </p:txBody>
      </p:sp>
      <p:sp>
        <p:nvSpPr>
          <p:cNvPr id="363" name="Google Shape;363;g2b6d8543fd4_0_139"/>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64" name="Shape 364"/>
        <p:cNvGrpSpPr/>
        <p:nvPr/>
      </p:nvGrpSpPr>
      <p:grpSpPr>
        <a:xfrm>
          <a:off x="0" y="0"/>
          <a:ext cx="0" cy="0"/>
          <a:chOff x="0" y="0"/>
          <a:chExt cx="0" cy="0"/>
        </a:xfrm>
      </p:grpSpPr>
      <p:sp>
        <p:nvSpPr>
          <p:cNvPr id="365" name="Google Shape;365;g2b6d8543fd4_0_142"/>
          <p:cNvSpPr txBox="1"/>
          <p:nvPr>
            <p:ph hasCustomPrompt="1" type="title"/>
          </p:nvPr>
        </p:nvSpPr>
        <p:spPr>
          <a:xfrm>
            <a:off x="344980" y="1632214"/>
            <a:ext cx="9430200" cy="2897400"/>
          </a:xfrm>
          <a:prstGeom prst="rect">
            <a:avLst/>
          </a:prstGeom>
          <a:noFill/>
          <a:ln>
            <a:noFill/>
          </a:ln>
        </p:spPr>
        <p:txBody>
          <a:bodyPr anchorCtr="0" anchor="b" bIns="114525" lIns="114525" spcFirstLastPara="1" rIns="114525" wrap="square" tIns="114525">
            <a:normAutofit/>
          </a:bodyPr>
          <a:lstStyle>
            <a:lvl1pPr lvl="0" algn="ctr">
              <a:lnSpc>
                <a:spcPct val="100000"/>
              </a:lnSpc>
              <a:spcBef>
                <a:spcPts val="0"/>
              </a:spcBef>
              <a:spcAft>
                <a:spcPts val="0"/>
              </a:spcAft>
              <a:buSzPts val="15100"/>
              <a:buNone/>
              <a:defRPr sz="15100"/>
            </a:lvl1pPr>
            <a:lvl2pPr lvl="1" algn="ctr">
              <a:lnSpc>
                <a:spcPct val="100000"/>
              </a:lnSpc>
              <a:spcBef>
                <a:spcPts val="0"/>
              </a:spcBef>
              <a:spcAft>
                <a:spcPts val="0"/>
              </a:spcAft>
              <a:buSzPts val="15100"/>
              <a:buNone/>
              <a:defRPr sz="15100"/>
            </a:lvl2pPr>
            <a:lvl3pPr lvl="2" algn="ctr">
              <a:lnSpc>
                <a:spcPct val="100000"/>
              </a:lnSpc>
              <a:spcBef>
                <a:spcPts val="0"/>
              </a:spcBef>
              <a:spcAft>
                <a:spcPts val="0"/>
              </a:spcAft>
              <a:buSzPts val="15100"/>
              <a:buNone/>
              <a:defRPr sz="15100"/>
            </a:lvl3pPr>
            <a:lvl4pPr lvl="3" algn="ctr">
              <a:lnSpc>
                <a:spcPct val="100000"/>
              </a:lnSpc>
              <a:spcBef>
                <a:spcPts val="0"/>
              </a:spcBef>
              <a:spcAft>
                <a:spcPts val="0"/>
              </a:spcAft>
              <a:buSzPts val="15100"/>
              <a:buNone/>
              <a:defRPr sz="15100"/>
            </a:lvl4pPr>
            <a:lvl5pPr lvl="4" algn="ctr">
              <a:lnSpc>
                <a:spcPct val="100000"/>
              </a:lnSpc>
              <a:spcBef>
                <a:spcPts val="0"/>
              </a:spcBef>
              <a:spcAft>
                <a:spcPts val="0"/>
              </a:spcAft>
              <a:buSzPts val="15100"/>
              <a:buNone/>
              <a:defRPr sz="15100"/>
            </a:lvl5pPr>
            <a:lvl6pPr lvl="5" algn="ctr">
              <a:lnSpc>
                <a:spcPct val="100000"/>
              </a:lnSpc>
              <a:spcBef>
                <a:spcPts val="0"/>
              </a:spcBef>
              <a:spcAft>
                <a:spcPts val="0"/>
              </a:spcAft>
              <a:buSzPts val="15100"/>
              <a:buNone/>
              <a:defRPr sz="15100"/>
            </a:lvl6pPr>
            <a:lvl7pPr lvl="6" algn="ctr">
              <a:lnSpc>
                <a:spcPct val="100000"/>
              </a:lnSpc>
              <a:spcBef>
                <a:spcPts val="0"/>
              </a:spcBef>
              <a:spcAft>
                <a:spcPts val="0"/>
              </a:spcAft>
              <a:buSzPts val="15100"/>
              <a:buNone/>
              <a:defRPr sz="15100"/>
            </a:lvl7pPr>
            <a:lvl8pPr lvl="7" algn="ctr">
              <a:lnSpc>
                <a:spcPct val="100000"/>
              </a:lnSpc>
              <a:spcBef>
                <a:spcPts val="0"/>
              </a:spcBef>
              <a:spcAft>
                <a:spcPts val="0"/>
              </a:spcAft>
              <a:buSzPts val="15100"/>
              <a:buNone/>
              <a:defRPr sz="15100"/>
            </a:lvl8pPr>
            <a:lvl9pPr lvl="8" algn="ctr">
              <a:lnSpc>
                <a:spcPct val="100000"/>
              </a:lnSpc>
              <a:spcBef>
                <a:spcPts val="0"/>
              </a:spcBef>
              <a:spcAft>
                <a:spcPts val="0"/>
              </a:spcAft>
              <a:buSzPts val="15100"/>
              <a:buNone/>
              <a:defRPr sz="15100"/>
            </a:lvl9pPr>
          </a:lstStyle>
          <a:p>
            <a:r>
              <a:t>xx%</a:t>
            </a:r>
          </a:p>
        </p:txBody>
      </p:sp>
      <p:sp>
        <p:nvSpPr>
          <p:cNvPr id="366" name="Google Shape;366;g2b6d8543fd4_0_142"/>
          <p:cNvSpPr txBox="1"/>
          <p:nvPr>
            <p:ph idx="1" type="body"/>
          </p:nvPr>
        </p:nvSpPr>
        <p:spPr>
          <a:xfrm>
            <a:off x="344980" y="4651470"/>
            <a:ext cx="9430200" cy="1919400"/>
          </a:xfrm>
          <a:prstGeom prst="rect">
            <a:avLst/>
          </a:prstGeom>
          <a:noFill/>
          <a:ln>
            <a:noFill/>
          </a:ln>
        </p:spPr>
        <p:txBody>
          <a:bodyPr anchorCtr="0" anchor="t" bIns="114525" lIns="114525" spcFirstLastPara="1" rIns="114525" wrap="square" tIns="114525">
            <a:normAutofit/>
          </a:bodyPr>
          <a:lstStyle>
            <a:lvl1pPr indent="-368300" lvl="0" marL="457200" algn="ctr">
              <a:lnSpc>
                <a:spcPct val="115000"/>
              </a:lnSpc>
              <a:spcBef>
                <a:spcPts val="0"/>
              </a:spcBef>
              <a:spcAft>
                <a:spcPts val="0"/>
              </a:spcAft>
              <a:buSzPts val="2200"/>
              <a:buChar char="●"/>
              <a:defRPr/>
            </a:lvl1pPr>
            <a:lvl2pPr indent="-336550" lvl="1" marL="914400" algn="ctr">
              <a:lnSpc>
                <a:spcPct val="115000"/>
              </a:lnSpc>
              <a:spcBef>
                <a:spcPts val="0"/>
              </a:spcBef>
              <a:spcAft>
                <a:spcPts val="0"/>
              </a:spcAft>
              <a:buSzPts val="1700"/>
              <a:buChar char="○"/>
              <a:defRPr/>
            </a:lvl2pPr>
            <a:lvl3pPr indent="-336550" lvl="2" marL="1371600" algn="ctr">
              <a:lnSpc>
                <a:spcPct val="115000"/>
              </a:lnSpc>
              <a:spcBef>
                <a:spcPts val="0"/>
              </a:spcBef>
              <a:spcAft>
                <a:spcPts val="0"/>
              </a:spcAft>
              <a:buSzPts val="1700"/>
              <a:buChar char="■"/>
              <a:defRPr/>
            </a:lvl3pPr>
            <a:lvl4pPr indent="-336550" lvl="3" marL="1828800" algn="ctr">
              <a:lnSpc>
                <a:spcPct val="115000"/>
              </a:lnSpc>
              <a:spcBef>
                <a:spcPts val="0"/>
              </a:spcBef>
              <a:spcAft>
                <a:spcPts val="0"/>
              </a:spcAft>
              <a:buSzPts val="1700"/>
              <a:buChar char="●"/>
              <a:defRPr/>
            </a:lvl4pPr>
            <a:lvl5pPr indent="-336550" lvl="4" marL="2286000" algn="ctr">
              <a:lnSpc>
                <a:spcPct val="115000"/>
              </a:lnSpc>
              <a:spcBef>
                <a:spcPts val="0"/>
              </a:spcBef>
              <a:spcAft>
                <a:spcPts val="0"/>
              </a:spcAft>
              <a:buSzPts val="1700"/>
              <a:buChar char="○"/>
              <a:defRPr/>
            </a:lvl5pPr>
            <a:lvl6pPr indent="-336550" lvl="5" marL="2743200" algn="ctr">
              <a:lnSpc>
                <a:spcPct val="115000"/>
              </a:lnSpc>
              <a:spcBef>
                <a:spcPts val="0"/>
              </a:spcBef>
              <a:spcAft>
                <a:spcPts val="0"/>
              </a:spcAft>
              <a:buSzPts val="1700"/>
              <a:buChar char="■"/>
              <a:defRPr/>
            </a:lvl6pPr>
            <a:lvl7pPr indent="-336550" lvl="6" marL="3200400" algn="ctr">
              <a:lnSpc>
                <a:spcPct val="115000"/>
              </a:lnSpc>
              <a:spcBef>
                <a:spcPts val="0"/>
              </a:spcBef>
              <a:spcAft>
                <a:spcPts val="0"/>
              </a:spcAft>
              <a:buSzPts val="1700"/>
              <a:buChar char="●"/>
              <a:defRPr/>
            </a:lvl7pPr>
            <a:lvl8pPr indent="-336550" lvl="7" marL="3657600" algn="ctr">
              <a:lnSpc>
                <a:spcPct val="115000"/>
              </a:lnSpc>
              <a:spcBef>
                <a:spcPts val="0"/>
              </a:spcBef>
              <a:spcAft>
                <a:spcPts val="0"/>
              </a:spcAft>
              <a:buSzPts val="1700"/>
              <a:buChar char="○"/>
              <a:defRPr/>
            </a:lvl8pPr>
            <a:lvl9pPr indent="-336550" lvl="8" marL="4114800" algn="ctr">
              <a:lnSpc>
                <a:spcPct val="115000"/>
              </a:lnSpc>
              <a:spcBef>
                <a:spcPts val="0"/>
              </a:spcBef>
              <a:spcAft>
                <a:spcPts val="0"/>
              </a:spcAft>
              <a:buSzPts val="1700"/>
              <a:buChar char="■"/>
              <a:defRPr/>
            </a:lvl9pPr>
          </a:lstStyle>
          <a:p/>
        </p:txBody>
      </p:sp>
      <p:sp>
        <p:nvSpPr>
          <p:cNvPr id="367" name="Google Shape;367;g2b6d8543fd4_0_142"/>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8" name="Shape 368"/>
        <p:cNvGrpSpPr/>
        <p:nvPr/>
      </p:nvGrpSpPr>
      <p:grpSpPr>
        <a:xfrm>
          <a:off x="0" y="0"/>
          <a:ext cx="0" cy="0"/>
          <a:chOff x="0" y="0"/>
          <a:chExt cx="0" cy="0"/>
        </a:xfrm>
      </p:grpSpPr>
      <p:sp>
        <p:nvSpPr>
          <p:cNvPr id="369" name="Google Shape;369;g2b6d8543fd4_0_146"/>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6" name="Shape 376"/>
        <p:cNvGrpSpPr/>
        <p:nvPr/>
      </p:nvGrpSpPr>
      <p:grpSpPr>
        <a:xfrm>
          <a:off x="0" y="0"/>
          <a:ext cx="0" cy="0"/>
          <a:chOff x="0" y="0"/>
          <a:chExt cx="0" cy="0"/>
        </a:xfrm>
      </p:grpSpPr>
      <p:sp>
        <p:nvSpPr>
          <p:cNvPr id="377" name="Google Shape;377;g2bf94f7105f_0_94"/>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378" name="Google Shape;378;g2bf94f7105f_0_94"/>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379" name="Google Shape;379;g2bf94f7105f_0_94"/>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380" name="Google Shape;380;g2bf94f7105f_0_94"/>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381" name="Google Shape;381;g2bf94f7105f_0_94"/>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82" name="Google Shape;382;g2bf94f7105f_0_94"/>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383" name="Google Shape;383;g2bf94f7105f_0_94"/>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384" name="Google Shape;384;g2bf94f7105f_0_94"/>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385" name="Google Shape;385;g2bf94f7105f_0_94"/>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86" name="Google Shape;386;g2bf94f7105f_0_94"/>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7" name="Shape 387"/>
        <p:cNvGrpSpPr/>
        <p:nvPr/>
      </p:nvGrpSpPr>
      <p:grpSpPr>
        <a:xfrm>
          <a:off x="0" y="0"/>
          <a:ext cx="0" cy="0"/>
          <a:chOff x="0" y="0"/>
          <a:chExt cx="0" cy="0"/>
        </a:xfrm>
      </p:grpSpPr>
      <p:sp>
        <p:nvSpPr>
          <p:cNvPr id="388" name="Google Shape;388;g2bf94f7105f_0_105"/>
          <p:cNvSpPr txBox="1"/>
          <p:nvPr>
            <p:ph type="title"/>
          </p:nvPr>
        </p:nvSpPr>
        <p:spPr>
          <a:xfrm>
            <a:off x="690501" y="1892191"/>
            <a:ext cx="8728800" cy="3157200"/>
          </a:xfrm>
          <a:prstGeom prst="rect">
            <a:avLst/>
          </a:prstGeom>
          <a:noFill/>
          <a:ln>
            <a:noFill/>
          </a:ln>
        </p:spPr>
        <p:txBody>
          <a:bodyPr anchorCtr="0" anchor="b" bIns="46550" lIns="93125" spcFirstLastPara="1" rIns="93125" wrap="square" tIns="46550">
            <a:noAutofit/>
          </a:bodyPr>
          <a:lstStyle>
            <a:lvl1pPr lvl="0" rtl="0" algn="ctr">
              <a:lnSpc>
                <a:spcPct val="90000"/>
              </a:lnSpc>
              <a:spcBef>
                <a:spcPts val="0"/>
              </a:spcBef>
              <a:spcAft>
                <a:spcPts val="0"/>
              </a:spcAft>
              <a:buClr>
                <a:schemeClr val="dk1"/>
              </a:buClr>
              <a:buSzPts val="6800"/>
              <a:buFont typeface="Calibri"/>
              <a:buNone/>
              <a:defRPr sz="68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389" name="Google Shape;389;g2bf94f7105f_0_105"/>
          <p:cNvSpPr txBox="1"/>
          <p:nvPr>
            <p:ph idx="1" type="body"/>
          </p:nvPr>
        </p:nvSpPr>
        <p:spPr>
          <a:xfrm>
            <a:off x="690501" y="5079220"/>
            <a:ext cx="8728800" cy="1660200"/>
          </a:xfrm>
          <a:prstGeom prst="rect">
            <a:avLst/>
          </a:prstGeom>
          <a:noFill/>
          <a:ln>
            <a:noFill/>
          </a:ln>
        </p:spPr>
        <p:txBody>
          <a:bodyPr anchorCtr="0" anchor="t"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2700"/>
              <a:buNone/>
              <a:defRPr sz="2700">
                <a:solidFill>
                  <a:schemeClr val="dk1"/>
                </a:solidFill>
              </a:defRPr>
            </a:lvl1pPr>
            <a:lvl2pPr indent="-228600" lvl="1" marL="914400" rtl="0" algn="l">
              <a:lnSpc>
                <a:spcPct val="90000"/>
              </a:lnSpc>
              <a:spcBef>
                <a:spcPts val="600"/>
              </a:spcBef>
              <a:spcAft>
                <a:spcPts val="0"/>
              </a:spcAft>
              <a:buClr>
                <a:srgbClr val="888888"/>
              </a:buClr>
              <a:buSzPts val="2200"/>
              <a:buNone/>
              <a:defRPr sz="2200">
                <a:solidFill>
                  <a:srgbClr val="888888"/>
                </a:solidFill>
              </a:defRPr>
            </a:lvl2pPr>
            <a:lvl3pPr indent="-228600" lvl="2" marL="1371600" rtl="0" algn="l">
              <a:lnSpc>
                <a:spcPct val="90000"/>
              </a:lnSpc>
              <a:spcBef>
                <a:spcPts val="600"/>
              </a:spcBef>
              <a:spcAft>
                <a:spcPts val="0"/>
              </a:spcAft>
              <a:buClr>
                <a:srgbClr val="888888"/>
              </a:buClr>
              <a:buSzPts val="2000"/>
              <a:buNone/>
              <a:defRPr sz="2000">
                <a:solidFill>
                  <a:srgbClr val="888888"/>
                </a:solidFill>
              </a:defRPr>
            </a:lvl3pPr>
            <a:lvl4pPr indent="-228600" lvl="3" marL="1828800" rtl="0" algn="l">
              <a:lnSpc>
                <a:spcPct val="90000"/>
              </a:lnSpc>
              <a:spcBef>
                <a:spcPts val="600"/>
              </a:spcBef>
              <a:spcAft>
                <a:spcPts val="0"/>
              </a:spcAft>
              <a:buClr>
                <a:srgbClr val="888888"/>
              </a:buClr>
              <a:buSzPts val="1800"/>
              <a:buNone/>
              <a:defRPr sz="1800">
                <a:solidFill>
                  <a:srgbClr val="888888"/>
                </a:solidFill>
              </a:defRPr>
            </a:lvl4pPr>
            <a:lvl5pPr indent="-228600" lvl="4" marL="2286000" rtl="0" algn="l">
              <a:lnSpc>
                <a:spcPct val="90000"/>
              </a:lnSpc>
              <a:spcBef>
                <a:spcPts val="600"/>
              </a:spcBef>
              <a:spcAft>
                <a:spcPts val="0"/>
              </a:spcAft>
              <a:buClr>
                <a:srgbClr val="888888"/>
              </a:buClr>
              <a:buSzPts val="1800"/>
              <a:buNone/>
              <a:defRPr sz="1800">
                <a:solidFill>
                  <a:srgbClr val="888888"/>
                </a:solidFill>
              </a:defRPr>
            </a:lvl5pPr>
            <a:lvl6pPr indent="-228600" lvl="5" marL="2743200" rtl="0" algn="l">
              <a:lnSpc>
                <a:spcPct val="90000"/>
              </a:lnSpc>
              <a:spcBef>
                <a:spcPts val="600"/>
              </a:spcBef>
              <a:spcAft>
                <a:spcPts val="0"/>
              </a:spcAft>
              <a:buClr>
                <a:srgbClr val="888888"/>
              </a:buClr>
              <a:buSzPts val="1800"/>
              <a:buNone/>
              <a:defRPr sz="1800">
                <a:solidFill>
                  <a:srgbClr val="888888"/>
                </a:solidFill>
              </a:defRPr>
            </a:lvl6pPr>
            <a:lvl7pPr indent="-228600" lvl="6" marL="3200400" rtl="0" algn="l">
              <a:lnSpc>
                <a:spcPct val="90000"/>
              </a:lnSpc>
              <a:spcBef>
                <a:spcPts val="600"/>
              </a:spcBef>
              <a:spcAft>
                <a:spcPts val="0"/>
              </a:spcAft>
              <a:buClr>
                <a:srgbClr val="888888"/>
              </a:buClr>
              <a:buSzPts val="1800"/>
              <a:buNone/>
              <a:defRPr sz="1800">
                <a:solidFill>
                  <a:srgbClr val="888888"/>
                </a:solidFill>
              </a:defRPr>
            </a:lvl7pPr>
            <a:lvl8pPr indent="-228600" lvl="7" marL="3657600" rtl="0" algn="l">
              <a:lnSpc>
                <a:spcPct val="90000"/>
              </a:lnSpc>
              <a:spcBef>
                <a:spcPts val="600"/>
              </a:spcBef>
              <a:spcAft>
                <a:spcPts val="0"/>
              </a:spcAft>
              <a:buClr>
                <a:srgbClr val="888888"/>
              </a:buClr>
              <a:buSzPts val="1800"/>
              <a:buNone/>
              <a:defRPr sz="1800">
                <a:solidFill>
                  <a:srgbClr val="888888"/>
                </a:solidFill>
              </a:defRPr>
            </a:lvl8pPr>
            <a:lvl9pPr indent="-228600" lvl="8" marL="4114800" rtl="0" algn="l">
              <a:lnSpc>
                <a:spcPct val="90000"/>
              </a:lnSpc>
              <a:spcBef>
                <a:spcPts val="600"/>
              </a:spcBef>
              <a:spcAft>
                <a:spcPts val="0"/>
              </a:spcAft>
              <a:buClr>
                <a:srgbClr val="888888"/>
              </a:buClr>
              <a:buSzPts val="1800"/>
              <a:buNone/>
              <a:defRPr sz="1800">
                <a:solidFill>
                  <a:srgbClr val="888888"/>
                </a:solidFill>
              </a:defRPr>
            </a:lvl9pPr>
          </a:lstStyle>
          <a:p/>
        </p:txBody>
      </p:sp>
      <p:sp>
        <p:nvSpPr>
          <p:cNvPr id="390" name="Google Shape;390;g2bf94f7105f_0_105"/>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391" name="Google Shape;391;g2bf94f7105f_0_105"/>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392" name="Google Shape;392;g2bf94f7105f_0_105"/>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3" name="Shape 393"/>
        <p:cNvGrpSpPr/>
        <p:nvPr/>
      </p:nvGrpSpPr>
      <p:grpSpPr>
        <a:xfrm>
          <a:off x="0" y="0"/>
          <a:ext cx="0" cy="0"/>
          <a:chOff x="0" y="0"/>
          <a:chExt cx="0" cy="0"/>
        </a:xfrm>
      </p:grpSpPr>
      <p:sp>
        <p:nvSpPr>
          <p:cNvPr id="394" name="Google Shape;394;g2bf94f7105f_0_111"/>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395" name="Google Shape;395;g2bf94f7105f_0_111"/>
          <p:cNvSpPr txBox="1"/>
          <p:nvPr>
            <p:ph idx="1" type="body"/>
          </p:nvPr>
        </p:nvSpPr>
        <p:spPr>
          <a:xfrm>
            <a:off x="695772" y="2020443"/>
            <a:ext cx="4301100" cy="4815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396" name="Google Shape;396;g2bf94f7105f_0_111"/>
          <p:cNvSpPr txBox="1"/>
          <p:nvPr>
            <p:ph idx="2" type="body"/>
          </p:nvPr>
        </p:nvSpPr>
        <p:spPr>
          <a:xfrm>
            <a:off x="5123408" y="2020443"/>
            <a:ext cx="4301100" cy="4815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397" name="Google Shape;397;g2bf94f7105f_0_111"/>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398" name="Google Shape;398;g2bf94f7105f_0_111"/>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399" name="Google Shape;399;g2bf94f7105f_0_111"/>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0" name="Shape 400"/>
        <p:cNvGrpSpPr/>
        <p:nvPr/>
      </p:nvGrpSpPr>
      <p:grpSpPr>
        <a:xfrm>
          <a:off x="0" y="0"/>
          <a:ext cx="0" cy="0"/>
          <a:chOff x="0" y="0"/>
          <a:chExt cx="0" cy="0"/>
        </a:xfrm>
      </p:grpSpPr>
      <p:sp>
        <p:nvSpPr>
          <p:cNvPr id="401" name="Google Shape;401;g2bf94f7105f_0_118"/>
          <p:cNvSpPr txBox="1"/>
          <p:nvPr>
            <p:ph type="title"/>
          </p:nvPr>
        </p:nvSpPr>
        <p:spPr>
          <a:xfrm>
            <a:off x="697090"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02" name="Google Shape;402;g2bf94f7105f_0_118"/>
          <p:cNvSpPr txBox="1"/>
          <p:nvPr>
            <p:ph idx="1" type="body"/>
          </p:nvPr>
        </p:nvSpPr>
        <p:spPr>
          <a:xfrm>
            <a:off x="697091" y="1860565"/>
            <a:ext cx="4281300" cy="912000"/>
          </a:xfrm>
          <a:prstGeom prst="rect">
            <a:avLst/>
          </a:prstGeom>
          <a:noFill/>
          <a:ln>
            <a:noFill/>
          </a:ln>
        </p:spPr>
        <p:txBody>
          <a:bodyPr anchorCtr="0" anchor="b"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2700"/>
              <a:buNone/>
              <a:defRPr b="1" sz="2700"/>
            </a:lvl1pPr>
            <a:lvl2pPr indent="-228600" lvl="1" marL="914400" rtl="0" algn="l">
              <a:lnSpc>
                <a:spcPct val="90000"/>
              </a:lnSpc>
              <a:spcBef>
                <a:spcPts val="600"/>
              </a:spcBef>
              <a:spcAft>
                <a:spcPts val="0"/>
              </a:spcAft>
              <a:buClr>
                <a:schemeClr val="dk1"/>
              </a:buClr>
              <a:buSzPts val="2200"/>
              <a:buNone/>
              <a:defRPr b="1" sz="2200"/>
            </a:lvl2pPr>
            <a:lvl3pPr indent="-228600" lvl="2" marL="1371600" rtl="0" algn="l">
              <a:lnSpc>
                <a:spcPct val="90000"/>
              </a:lnSpc>
              <a:spcBef>
                <a:spcPts val="600"/>
              </a:spcBef>
              <a:spcAft>
                <a:spcPts val="0"/>
              </a:spcAft>
              <a:buClr>
                <a:schemeClr val="dk1"/>
              </a:buClr>
              <a:buSzPts val="2000"/>
              <a:buNone/>
              <a:defRPr b="1" sz="2000"/>
            </a:lvl3pPr>
            <a:lvl4pPr indent="-228600" lvl="3" marL="1828800" rtl="0" algn="l">
              <a:lnSpc>
                <a:spcPct val="90000"/>
              </a:lnSpc>
              <a:spcBef>
                <a:spcPts val="600"/>
              </a:spcBef>
              <a:spcAft>
                <a:spcPts val="0"/>
              </a:spcAft>
              <a:buClr>
                <a:schemeClr val="dk1"/>
              </a:buClr>
              <a:buSzPts val="1800"/>
              <a:buNone/>
              <a:defRPr b="1" sz="1800"/>
            </a:lvl4pPr>
            <a:lvl5pPr indent="-228600" lvl="4" marL="2286000" rtl="0" algn="l">
              <a:lnSpc>
                <a:spcPct val="90000"/>
              </a:lnSpc>
              <a:spcBef>
                <a:spcPts val="600"/>
              </a:spcBef>
              <a:spcAft>
                <a:spcPts val="0"/>
              </a:spcAft>
              <a:buClr>
                <a:schemeClr val="dk1"/>
              </a:buClr>
              <a:buSzPts val="1800"/>
              <a:buNone/>
              <a:defRPr b="1" sz="1800"/>
            </a:lvl5pPr>
            <a:lvl6pPr indent="-228600" lvl="5" marL="2743200" rtl="0" algn="l">
              <a:lnSpc>
                <a:spcPct val="90000"/>
              </a:lnSpc>
              <a:spcBef>
                <a:spcPts val="600"/>
              </a:spcBef>
              <a:spcAft>
                <a:spcPts val="0"/>
              </a:spcAft>
              <a:buClr>
                <a:schemeClr val="dk1"/>
              </a:buClr>
              <a:buSzPts val="1800"/>
              <a:buNone/>
              <a:defRPr b="1" sz="1800"/>
            </a:lvl6pPr>
            <a:lvl7pPr indent="-228600" lvl="6" marL="3200400" rtl="0" algn="l">
              <a:lnSpc>
                <a:spcPct val="90000"/>
              </a:lnSpc>
              <a:spcBef>
                <a:spcPts val="600"/>
              </a:spcBef>
              <a:spcAft>
                <a:spcPts val="0"/>
              </a:spcAft>
              <a:buClr>
                <a:schemeClr val="dk1"/>
              </a:buClr>
              <a:buSzPts val="1800"/>
              <a:buNone/>
              <a:defRPr b="1" sz="1800"/>
            </a:lvl7pPr>
            <a:lvl8pPr indent="-228600" lvl="7" marL="3657600" rtl="0" algn="l">
              <a:lnSpc>
                <a:spcPct val="90000"/>
              </a:lnSpc>
              <a:spcBef>
                <a:spcPts val="600"/>
              </a:spcBef>
              <a:spcAft>
                <a:spcPts val="0"/>
              </a:spcAft>
              <a:buClr>
                <a:schemeClr val="dk1"/>
              </a:buClr>
              <a:buSzPts val="1800"/>
              <a:buNone/>
              <a:defRPr b="1" sz="1800"/>
            </a:lvl8pPr>
            <a:lvl9pPr indent="-228600" lvl="8" marL="4114800" rtl="0" algn="l">
              <a:lnSpc>
                <a:spcPct val="90000"/>
              </a:lnSpc>
              <a:spcBef>
                <a:spcPts val="600"/>
              </a:spcBef>
              <a:spcAft>
                <a:spcPts val="0"/>
              </a:spcAft>
              <a:buClr>
                <a:schemeClr val="dk1"/>
              </a:buClr>
              <a:buSzPts val="1800"/>
              <a:buNone/>
              <a:defRPr b="1" sz="1800"/>
            </a:lvl9pPr>
          </a:lstStyle>
          <a:p/>
        </p:txBody>
      </p:sp>
      <p:sp>
        <p:nvSpPr>
          <p:cNvPr id="403" name="Google Shape;403;g2bf94f7105f_0_118"/>
          <p:cNvSpPr txBox="1"/>
          <p:nvPr>
            <p:ph idx="2" type="body"/>
          </p:nvPr>
        </p:nvSpPr>
        <p:spPr>
          <a:xfrm>
            <a:off x="697091" y="2772399"/>
            <a:ext cx="4281300" cy="4077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404" name="Google Shape;404;g2bf94f7105f_0_118"/>
          <p:cNvSpPr txBox="1"/>
          <p:nvPr>
            <p:ph idx="3" type="body"/>
          </p:nvPr>
        </p:nvSpPr>
        <p:spPr>
          <a:xfrm>
            <a:off x="5123409" y="1860565"/>
            <a:ext cx="4302600" cy="912000"/>
          </a:xfrm>
          <a:prstGeom prst="rect">
            <a:avLst/>
          </a:prstGeom>
          <a:noFill/>
          <a:ln>
            <a:noFill/>
          </a:ln>
        </p:spPr>
        <p:txBody>
          <a:bodyPr anchorCtr="0" anchor="b"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2700"/>
              <a:buNone/>
              <a:defRPr b="1" sz="2700"/>
            </a:lvl1pPr>
            <a:lvl2pPr indent="-228600" lvl="1" marL="914400" rtl="0" algn="l">
              <a:lnSpc>
                <a:spcPct val="90000"/>
              </a:lnSpc>
              <a:spcBef>
                <a:spcPts val="600"/>
              </a:spcBef>
              <a:spcAft>
                <a:spcPts val="0"/>
              </a:spcAft>
              <a:buClr>
                <a:schemeClr val="dk1"/>
              </a:buClr>
              <a:buSzPts val="2200"/>
              <a:buNone/>
              <a:defRPr b="1" sz="2200"/>
            </a:lvl2pPr>
            <a:lvl3pPr indent="-228600" lvl="2" marL="1371600" rtl="0" algn="l">
              <a:lnSpc>
                <a:spcPct val="90000"/>
              </a:lnSpc>
              <a:spcBef>
                <a:spcPts val="600"/>
              </a:spcBef>
              <a:spcAft>
                <a:spcPts val="0"/>
              </a:spcAft>
              <a:buClr>
                <a:schemeClr val="dk1"/>
              </a:buClr>
              <a:buSzPts val="2000"/>
              <a:buNone/>
              <a:defRPr b="1" sz="2000"/>
            </a:lvl3pPr>
            <a:lvl4pPr indent="-228600" lvl="3" marL="1828800" rtl="0" algn="l">
              <a:lnSpc>
                <a:spcPct val="90000"/>
              </a:lnSpc>
              <a:spcBef>
                <a:spcPts val="600"/>
              </a:spcBef>
              <a:spcAft>
                <a:spcPts val="0"/>
              </a:spcAft>
              <a:buClr>
                <a:schemeClr val="dk1"/>
              </a:buClr>
              <a:buSzPts val="1800"/>
              <a:buNone/>
              <a:defRPr b="1" sz="1800"/>
            </a:lvl4pPr>
            <a:lvl5pPr indent="-228600" lvl="4" marL="2286000" rtl="0" algn="l">
              <a:lnSpc>
                <a:spcPct val="90000"/>
              </a:lnSpc>
              <a:spcBef>
                <a:spcPts val="600"/>
              </a:spcBef>
              <a:spcAft>
                <a:spcPts val="0"/>
              </a:spcAft>
              <a:buClr>
                <a:schemeClr val="dk1"/>
              </a:buClr>
              <a:buSzPts val="1800"/>
              <a:buNone/>
              <a:defRPr b="1" sz="1800"/>
            </a:lvl5pPr>
            <a:lvl6pPr indent="-228600" lvl="5" marL="2743200" rtl="0" algn="l">
              <a:lnSpc>
                <a:spcPct val="90000"/>
              </a:lnSpc>
              <a:spcBef>
                <a:spcPts val="600"/>
              </a:spcBef>
              <a:spcAft>
                <a:spcPts val="0"/>
              </a:spcAft>
              <a:buClr>
                <a:schemeClr val="dk1"/>
              </a:buClr>
              <a:buSzPts val="1800"/>
              <a:buNone/>
              <a:defRPr b="1" sz="1800"/>
            </a:lvl6pPr>
            <a:lvl7pPr indent="-228600" lvl="6" marL="3200400" rtl="0" algn="l">
              <a:lnSpc>
                <a:spcPct val="90000"/>
              </a:lnSpc>
              <a:spcBef>
                <a:spcPts val="600"/>
              </a:spcBef>
              <a:spcAft>
                <a:spcPts val="0"/>
              </a:spcAft>
              <a:buClr>
                <a:schemeClr val="dk1"/>
              </a:buClr>
              <a:buSzPts val="1800"/>
              <a:buNone/>
              <a:defRPr b="1" sz="1800"/>
            </a:lvl7pPr>
            <a:lvl8pPr indent="-228600" lvl="7" marL="3657600" rtl="0" algn="l">
              <a:lnSpc>
                <a:spcPct val="90000"/>
              </a:lnSpc>
              <a:spcBef>
                <a:spcPts val="600"/>
              </a:spcBef>
              <a:spcAft>
                <a:spcPts val="0"/>
              </a:spcAft>
              <a:buClr>
                <a:schemeClr val="dk1"/>
              </a:buClr>
              <a:buSzPts val="1800"/>
              <a:buNone/>
              <a:defRPr b="1" sz="1800"/>
            </a:lvl8pPr>
            <a:lvl9pPr indent="-228600" lvl="8" marL="4114800" rtl="0" algn="l">
              <a:lnSpc>
                <a:spcPct val="90000"/>
              </a:lnSpc>
              <a:spcBef>
                <a:spcPts val="600"/>
              </a:spcBef>
              <a:spcAft>
                <a:spcPts val="0"/>
              </a:spcAft>
              <a:buClr>
                <a:schemeClr val="dk1"/>
              </a:buClr>
              <a:buSzPts val="1800"/>
              <a:buNone/>
              <a:defRPr b="1" sz="1800"/>
            </a:lvl9pPr>
          </a:lstStyle>
          <a:p/>
        </p:txBody>
      </p:sp>
      <p:sp>
        <p:nvSpPr>
          <p:cNvPr id="405" name="Google Shape;405;g2bf94f7105f_0_118"/>
          <p:cNvSpPr txBox="1"/>
          <p:nvPr>
            <p:ph idx="4" type="body"/>
          </p:nvPr>
        </p:nvSpPr>
        <p:spPr>
          <a:xfrm>
            <a:off x="5123409" y="2772399"/>
            <a:ext cx="4302600" cy="4077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406" name="Google Shape;406;g2bf94f7105f_0_118"/>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07" name="Google Shape;407;g2bf94f7105f_0_118"/>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08" name="Google Shape;408;g2bf94f7105f_0_118"/>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9" name="Shape 409"/>
        <p:cNvGrpSpPr/>
        <p:nvPr/>
      </p:nvGrpSpPr>
      <p:grpSpPr>
        <a:xfrm>
          <a:off x="0" y="0"/>
          <a:ext cx="0" cy="0"/>
          <a:chOff x="0" y="0"/>
          <a:chExt cx="0" cy="0"/>
        </a:xfrm>
      </p:grpSpPr>
      <p:sp>
        <p:nvSpPr>
          <p:cNvPr id="410" name="Google Shape;410;g2bf94f7105f_0_127"/>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11" name="Google Shape;411;g2bf94f7105f_0_127"/>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12" name="Google Shape;412;g2bf94f7105f_0_127"/>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13" name="Google Shape;413;g2bf94f7105f_0_127"/>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4" name="Shape 414"/>
        <p:cNvGrpSpPr/>
        <p:nvPr/>
      </p:nvGrpSpPr>
      <p:grpSpPr>
        <a:xfrm>
          <a:off x="0" y="0"/>
          <a:ext cx="0" cy="0"/>
          <a:chOff x="0" y="0"/>
          <a:chExt cx="0" cy="0"/>
        </a:xfrm>
      </p:grpSpPr>
      <p:sp>
        <p:nvSpPr>
          <p:cNvPr id="415" name="Google Shape;415;g2bf94f7105f_0_132"/>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16" name="Google Shape;416;g2bf94f7105f_0_132"/>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17" name="Google Shape;417;g2bf94f7105f_0_132"/>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18" name="Shape 418"/>
        <p:cNvGrpSpPr/>
        <p:nvPr/>
      </p:nvGrpSpPr>
      <p:grpSpPr>
        <a:xfrm>
          <a:off x="0" y="0"/>
          <a:ext cx="0" cy="0"/>
          <a:chOff x="0" y="0"/>
          <a:chExt cx="0" cy="0"/>
        </a:xfrm>
      </p:grpSpPr>
      <p:sp>
        <p:nvSpPr>
          <p:cNvPr id="419" name="Google Shape;419;g2bf94f7105f_0_136"/>
          <p:cNvSpPr txBox="1"/>
          <p:nvPr>
            <p:ph type="title"/>
          </p:nvPr>
        </p:nvSpPr>
        <p:spPr>
          <a:xfrm>
            <a:off x="697090" y="505989"/>
            <a:ext cx="3264300" cy="1771200"/>
          </a:xfrm>
          <a:prstGeom prst="rect">
            <a:avLst/>
          </a:prstGeom>
          <a:noFill/>
          <a:ln>
            <a:noFill/>
          </a:ln>
        </p:spPr>
        <p:txBody>
          <a:bodyPr anchorCtr="0" anchor="b" bIns="46550" lIns="93125" spcFirstLastPara="1" rIns="93125" wrap="square" tIns="46550">
            <a:noAutofit/>
          </a:bodyPr>
          <a:lstStyle>
            <a:lvl1pPr lvl="0" rtl="0" algn="ctr">
              <a:lnSpc>
                <a:spcPct val="90000"/>
              </a:lnSpc>
              <a:spcBef>
                <a:spcPts val="0"/>
              </a:spcBef>
              <a:spcAft>
                <a:spcPts val="0"/>
              </a:spcAft>
              <a:buClr>
                <a:schemeClr val="dk1"/>
              </a:buClr>
              <a:buSzPts val="3600"/>
              <a:buFont typeface="Calibri"/>
              <a:buNone/>
              <a:defRPr sz="36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20" name="Google Shape;420;g2bf94f7105f_0_136"/>
          <p:cNvSpPr txBox="1"/>
          <p:nvPr>
            <p:ph idx="1" type="body"/>
          </p:nvPr>
        </p:nvSpPr>
        <p:spPr>
          <a:xfrm>
            <a:off x="4302451" y="1092798"/>
            <a:ext cx="5123700" cy="5393700"/>
          </a:xfrm>
          <a:prstGeom prst="rect">
            <a:avLst/>
          </a:prstGeom>
          <a:noFill/>
          <a:ln>
            <a:noFill/>
          </a:ln>
        </p:spPr>
        <p:txBody>
          <a:bodyPr anchorCtr="0" anchor="t" bIns="46550" lIns="93125" spcFirstLastPara="1" rIns="93125" wrap="square" tIns="46550">
            <a:noAutofit/>
          </a:bodyPr>
          <a:lstStyle>
            <a:lvl1pPr indent="-457200" lvl="0" marL="457200" rtl="0" algn="l">
              <a:lnSpc>
                <a:spcPct val="90000"/>
              </a:lnSpc>
              <a:spcBef>
                <a:spcPts val="1100"/>
              </a:spcBef>
              <a:spcAft>
                <a:spcPts val="0"/>
              </a:spcAft>
              <a:buClr>
                <a:schemeClr val="dk1"/>
              </a:buClr>
              <a:buSzPts val="3600"/>
              <a:buChar char="•"/>
              <a:defRPr sz="3600"/>
            </a:lvl1pPr>
            <a:lvl2pPr indent="-431800" lvl="1" marL="914400" rtl="0" algn="l">
              <a:lnSpc>
                <a:spcPct val="90000"/>
              </a:lnSpc>
              <a:spcBef>
                <a:spcPts val="600"/>
              </a:spcBef>
              <a:spcAft>
                <a:spcPts val="0"/>
              </a:spcAft>
              <a:buClr>
                <a:schemeClr val="dk1"/>
              </a:buClr>
              <a:buSzPts val="3200"/>
              <a:buChar char="•"/>
              <a:defRPr sz="3200"/>
            </a:lvl2pPr>
            <a:lvl3pPr indent="-400050" lvl="2" marL="1371600" rtl="0" algn="l">
              <a:lnSpc>
                <a:spcPct val="90000"/>
              </a:lnSpc>
              <a:spcBef>
                <a:spcPts val="600"/>
              </a:spcBef>
              <a:spcAft>
                <a:spcPts val="0"/>
              </a:spcAft>
              <a:buClr>
                <a:schemeClr val="dk1"/>
              </a:buClr>
              <a:buSzPts val="2700"/>
              <a:buChar char="•"/>
              <a:defRPr sz="2700"/>
            </a:lvl3pPr>
            <a:lvl4pPr indent="-368300" lvl="3" marL="1828800" rtl="0" algn="l">
              <a:lnSpc>
                <a:spcPct val="90000"/>
              </a:lnSpc>
              <a:spcBef>
                <a:spcPts val="600"/>
              </a:spcBef>
              <a:spcAft>
                <a:spcPts val="0"/>
              </a:spcAft>
              <a:buClr>
                <a:schemeClr val="dk1"/>
              </a:buClr>
              <a:buSzPts val="2200"/>
              <a:buChar char="•"/>
              <a:defRPr sz="2200"/>
            </a:lvl4pPr>
            <a:lvl5pPr indent="-368300" lvl="4" marL="2286000" rtl="0" algn="l">
              <a:lnSpc>
                <a:spcPct val="90000"/>
              </a:lnSpc>
              <a:spcBef>
                <a:spcPts val="600"/>
              </a:spcBef>
              <a:spcAft>
                <a:spcPts val="0"/>
              </a:spcAft>
              <a:buClr>
                <a:schemeClr val="dk1"/>
              </a:buClr>
              <a:buSzPts val="2200"/>
              <a:buChar char="•"/>
              <a:defRPr sz="2200"/>
            </a:lvl5pPr>
            <a:lvl6pPr indent="-368300" lvl="5" marL="2743200" rtl="0" algn="l">
              <a:lnSpc>
                <a:spcPct val="90000"/>
              </a:lnSpc>
              <a:spcBef>
                <a:spcPts val="600"/>
              </a:spcBef>
              <a:spcAft>
                <a:spcPts val="0"/>
              </a:spcAft>
              <a:buClr>
                <a:schemeClr val="dk1"/>
              </a:buClr>
              <a:buSzPts val="2200"/>
              <a:buChar char="•"/>
              <a:defRPr sz="2200"/>
            </a:lvl6pPr>
            <a:lvl7pPr indent="-368300" lvl="6" marL="3200400" rtl="0" algn="l">
              <a:lnSpc>
                <a:spcPct val="90000"/>
              </a:lnSpc>
              <a:spcBef>
                <a:spcPts val="600"/>
              </a:spcBef>
              <a:spcAft>
                <a:spcPts val="0"/>
              </a:spcAft>
              <a:buClr>
                <a:schemeClr val="dk1"/>
              </a:buClr>
              <a:buSzPts val="2200"/>
              <a:buChar char="•"/>
              <a:defRPr sz="2200"/>
            </a:lvl7pPr>
            <a:lvl8pPr indent="-368300" lvl="7" marL="3657600" rtl="0" algn="l">
              <a:lnSpc>
                <a:spcPct val="90000"/>
              </a:lnSpc>
              <a:spcBef>
                <a:spcPts val="600"/>
              </a:spcBef>
              <a:spcAft>
                <a:spcPts val="0"/>
              </a:spcAft>
              <a:buClr>
                <a:schemeClr val="dk1"/>
              </a:buClr>
              <a:buSzPts val="2200"/>
              <a:buChar char="•"/>
              <a:defRPr sz="2200"/>
            </a:lvl8pPr>
            <a:lvl9pPr indent="-368300" lvl="8" marL="4114800" rtl="0" algn="l">
              <a:lnSpc>
                <a:spcPct val="90000"/>
              </a:lnSpc>
              <a:spcBef>
                <a:spcPts val="600"/>
              </a:spcBef>
              <a:spcAft>
                <a:spcPts val="0"/>
              </a:spcAft>
              <a:buClr>
                <a:schemeClr val="dk1"/>
              </a:buClr>
              <a:buSzPts val="2200"/>
              <a:buChar char="•"/>
              <a:defRPr sz="2200"/>
            </a:lvl9pPr>
          </a:lstStyle>
          <a:p/>
        </p:txBody>
      </p:sp>
      <p:sp>
        <p:nvSpPr>
          <p:cNvPr id="421" name="Google Shape;421;g2bf94f7105f_0_136"/>
          <p:cNvSpPr txBox="1"/>
          <p:nvPr>
            <p:ph idx="2" type="body"/>
          </p:nvPr>
        </p:nvSpPr>
        <p:spPr>
          <a:xfrm>
            <a:off x="697090" y="2276951"/>
            <a:ext cx="3264300" cy="4218300"/>
          </a:xfrm>
          <a:prstGeom prst="rect">
            <a:avLst/>
          </a:prstGeom>
          <a:noFill/>
          <a:ln>
            <a:noFill/>
          </a:ln>
        </p:spPr>
        <p:txBody>
          <a:bodyPr anchorCtr="0" anchor="t"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1800"/>
              <a:buNone/>
              <a:defRPr sz="1800"/>
            </a:lvl1pPr>
            <a:lvl2pPr indent="-228600" lvl="1" marL="914400" rtl="0" algn="l">
              <a:lnSpc>
                <a:spcPct val="90000"/>
              </a:lnSpc>
              <a:spcBef>
                <a:spcPts val="600"/>
              </a:spcBef>
              <a:spcAft>
                <a:spcPts val="0"/>
              </a:spcAft>
              <a:buClr>
                <a:schemeClr val="dk1"/>
              </a:buClr>
              <a:buSzPts val="1600"/>
              <a:buNone/>
              <a:defRPr sz="1600"/>
            </a:lvl2pPr>
            <a:lvl3pPr indent="-228600" lvl="2" marL="1371600" rtl="0" algn="l">
              <a:lnSpc>
                <a:spcPct val="90000"/>
              </a:lnSpc>
              <a:spcBef>
                <a:spcPts val="600"/>
              </a:spcBef>
              <a:spcAft>
                <a:spcPts val="0"/>
              </a:spcAft>
              <a:buClr>
                <a:schemeClr val="dk1"/>
              </a:buClr>
              <a:buSzPts val="1400"/>
              <a:buNone/>
              <a:defRPr sz="1400"/>
            </a:lvl3pPr>
            <a:lvl4pPr indent="-228600" lvl="3" marL="1828800" rtl="0" algn="l">
              <a:lnSpc>
                <a:spcPct val="90000"/>
              </a:lnSpc>
              <a:spcBef>
                <a:spcPts val="600"/>
              </a:spcBef>
              <a:spcAft>
                <a:spcPts val="0"/>
              </a:spcAft>
              <a:buClr>
                <a:schemeClr val="dk1"/>
              </a:buClr>
              <a:buSzPts val="1100"/>
              <a:buNone/>
              <a:defRPr sz="1100"/>
            </a:lvl4pPr>
            <a:lvl5pPr indent="-228600" lvl="4" marL="2286000" rtl="0" algn="l">
              <a:lnSpc>
                <a:spcPct val="90000"/>
              </a:lnSpc>
              <a:spcBef>
                <a:spcPts val="600"/>
              </a:spcBef>
              <a:spcAft>
                <a:spcPts val="0"/>
              </a:spcAft>
              <a:buClr>
                <a:schemeClr val="dk1"/>
              </a:buClr>
              <a:buSzPts val="1100"/>
              <a:buNone/>
              <a:defRPr sz="1100"/>
            </a:lvl5pPr>
            <a:lvl6pPr indent="-228600" lvl="5" marL="2743200" rtl="0" algn="l">
              <a:lnSpc>
                <a:spcPct val="90000"/>
              </a:lnSpc>
              <a:spcBef>
                <a:spcPts val="600"/>
              </a:spcBef>
              <a:spcAft>
                <a:spcPts val="0"/>
              </a:spcAft>
              <a:buClr>
                <a:schemeClr val="dk1"/>
              </a:buClr>
              <a:buSzPts val="1100"/>
              <a:buNone/>
              <a:defRPr sz="1100"/>
            </a:lvl6pPr>
            <a:lvl7pPr indent="-228600" lvl="6" marL="3200400" rtl="0" algn="l">
              <a:lnSpc>
                <a:spcPct val="90000"/>
              </a:lnSpc>
              <a:spcBef>
                <a:spcPts val="600"/>
              </a:spcBef>
              <a:spcAft>
                <a:spcPts val="0"/>
              </a:spcAft>
              <a:buClr>
                <a:schemeClr val="dk1"/>
              </a:buClr>
              <a:buSzPts val="1100"/>
              <a:buNone/>
              <a:defRPr sz="1100"/>
            </a:lvl7pPr>
            <a:lvl8pPr indent="-228600" lvl="7" marL="3657600" rtl="0" algn="l">
              <a:lnSpc>
                <a:spcPct val="90000"/>
              </a:lnSpc>
              <a:spcBef>
                <a:spcPts val="600"/>
              </a:spcBef>
              <a:spcAft>
                <a:spcPts val="0"/>
              </a:spcAft>
              <a:buClr>
                <a:schemeClr val="dk1"/>
              </a:buClr>
              <a:buSzPts val="1100"/>
              <a:buNone/>
              <a:defRPr sz="1100"/>
            </a:lvl8pPr>
            <a:lvl9pPr indent="-228600" lvl="8" marL="4114800" rtl="0" algn="l">
              <a:lnSpc>
                <a:spcPct val="90000"/>
              </a:lnSpc>
              <a:spcBef>
                <a:spcPts val="600"/>
              </a:spcBef>
              <a:spcAft>
                <a:spcPts val="0"/>
              </a:spcAft>
              <a:buClr>
                <a:schemeClr val="dk1"/>
              </a:buClr>
              <a:buSzPts val="1100"/>
              <a:buNone/>
              <a:defRPr sz="1100"/>
            </a:lvl9pPr>
          </a:lstStyle>
          <a:p/>
        </p:txBody>
      </p:sp>
      <p:sp>
        <p:nvSpPr>
          <p:cNvPr id="422" name="Google Shape;422;g2bf94f7105f_0_136"/>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23" name="Google Shape;423;g2bf94f7105f_0_136"/>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24" name="Google Shape;424;g2bf94f7105f_0_136"/>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25" name="Shape 425"/>
        <p:cNvGrpSpPr/>
        <p:nvPr/>
      </p:nvGrpSpPr>
      <p:grpSpPr>
        <a:xfrm>
          <a:off x="0" y="0"/>
          <a:ext cx="0" cy="0"/>
          <a:chOff x="0" y="0"/>
          <a:chExt cx="0" cy="0"/>
        </a:xfrm>
      </p:grpSpPr>
      <p:sp>
        <p:nvSpPr>
          <p:cNvPr id="426" name="Google Shape;426;g2bf94f7105f_0_143"/>
          <p:cNvSpPr txBox="1"/>
          <p:nvPr>
            <p:ph type="title"/>
          </p:nvPr>
        </p:nvSpPr>
        <p:spPr>
          <a:xfrm>
            <a:off x="697090" y="505989"/>
            <a:ext cx="3264300" cy="1771200"/>
          </a:xfrm>
          <a:prstGeom prst="rect">
            <a:avLst/>
          </a:prstGeom>
          <a:noFill/>
          <a:ln>
            <a:noFill/>
          </a:ln>
        </p:spPr>
        <p:txBody>
          <a:bodyPr anchorCtr="0" anchor="b" bIns="46550" lIns="93125" spcFirstLastPara="1" rIns="93125" wrap="square" tIns="46550">
            <a:noAutofit/>
          </a:bodyPr>
          <a:lstStyle>
            <a:lvl1pPr lvl="0" rtl="0" algn="ctr">
              <a:lnSpc>
                <a:spcPct val="90000"/>
              </a:lnSpc>
              <a:spcBef>
                <a:spcPts val="0"/>
              </a:spcBef>
              <a:spcAft>
                <a:spcPts val="0"/>
              </a:spcAft>
              <a:buClr>
                <a:schemeClr val="dk1"/>
              </a:buClr>
              <a:buSzPts val="3600"/>
              <a:buFont typeface="Calibri"/>
              <a:buNone/>
              <a:defRPr sz="36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27" name="Google Shape;427;g2bf94f7105f_0_143"/>
          <p:cNvSpPr/>
          <p:nvPr>
            <p:ph idx="2" type="pic"/>
          </p:nvPr>
        </p:nvSpPr>
        <p:spPr>
          <a:xfrm>
            <a:off x="4302451" y="1092798"/>
            <a:ext cx="5123700" cy="5393700"/>
          </a:xfrm>
          <a:prstGeom prst="rect">
            <a:avLst/>
          </a:prstGeom>
          <a:noFill/>
          <a:ln>
            <a:noFill/>
          </a:ln>
        </p:spPr>
        <p:txBody>
          <a:bodyPr anchorCtr="0" anchor="t" bIns="46550" lIns="93125" spcFirstLastPara="1" rIns="93125" wrap="square" tIns="46550">
            <a:noAutofit/>
          </a:bodyPr>
          <a:lstStyle>
            <a:lvl1pPr lvl="0" marR="0" rtl="0" algn="l">
              <a:lnSpc>
                <a:spcPct val="90000"/>
              </a:lnSpc>
              <a:spcBef>
                <a:spcPts val="11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1pPr>
            <a:lvl2pPr lvl="1" marR="0" rtl="0" algn="l">
              <a:lnSpc>
                <a:spcPct val="90000"/>
              </a:lnSpc>
              <a:spcBef>
                <a:spcPts val="6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2pPr>
            <a:lvl3pPr lvl="2" marR="0" rtl="0" algn="l">
              <a:lnSpc>
                <a:spcPct val="90000"/>
              </a:lnSpc>
              <a:spcBef>
                <a:spcPts val="6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3pPr>
            <a:lvl4pPr lvl="3"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4pPr>
            <a:lvl5pPr lvl="4"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5pPr>
            <a:lvl6pPr lvl="5"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6pPr>
            <a:lvl7pPr lvl="6"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7pPr>
            <a:lvl8pPr lvl="7"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8pPr>
            <a:lvl9pPr lvl="8"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9pPr>
          </a:lstStyle>
          <a:p/>
        </p:txBody>
      </p:sp>
      <p:sp>
        <p:nvSpPr>
          <p:cNvPr id="428" name="Google Shape;428;g2bf94f7105f_0_143"/>
          <p:cNvSpPr txBox="1"/>
          <p:nvPr>
            <p:ph idx="1" type="body"/>
          </p:nvPr>
        </p:nvSpPr>
        <p:spPr>
          <a:xfrm>
            <a:off x="697090" y="2276951"/>
            <a:ext cx="3264300" cy="4218300"/>
          </a:xfrm>
          <a:prstGeom prst="rect">
            <a:avLst/>
          </a:prstGeom>
          <a:noFill/>
          <a:ln>
            <a:noFill/>
          </a:ln>
        </p:spPr>
        <p:txBody>
          <a:bodyPr anchorCtr="0" anchor="t"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1800"/>
              <a:buNone/>
              <a:defRPr sz="1800"/>
            </a:lvl1pPr>
            <a:lvl2pPr indent="-228600" lvl="1" marL="914400" rtl="0" algn="l">
              <a:lnSpc>
                <a:spcPct val="90000"/>
              </a:lnSpc>
              <a:spcBef>
                <a:spcPts val="600"/>
              </a:spcBef>
              <a:spcAft>
                <a:spcPts val="0"/>
              </a:spcAft>
              <a:buClr>
                <a:schemeClr val="dk1"/>
              </a:buClr>
              <a:buSzPts val="1600"/>
              <a:buNone/>
              <a:defRPr sz="1600"/>
            </a:lvl2pPr>
            <a:lvl3pPr indent="-228600" lvl="2" marL="1371600" rtl="0" algn="l">
              <a:lnSpc>
                <a:spcPct val="90000"/>
              </a:lnSpc>
              <a:spcBef>
                <a:spcPts val="600"/>
              </a:spcBef>
              <a:spcAft>
                <a:spcPts val="0"/>
              </a:spcAft>
              <a:buClr>
                <a:schemeClr val="dk1"/>
              </a:buClr>
              <a:buSzPts val="1400"/>
              <a:buNone/>
              <a:defRPr sz="1400"/>
            </a:lvl3pPr>
            <a:lvl4pPr indent="-228600" lvl="3" marL="1828800" rtl="0" algn="l">
              <a:lnSpc>
                <a:spcPct val="90000"/>
              </a:lnSpc>
              <a:spcBef>
                <a:spcPts val="600"/>
              </a:spcBef>
              <a:spcAft>
                <a:spcPts val="0"/>
              </a:spcAft>
              <a:buClr>
                <a:schemeClr val="dk1"/>
              </a:buClr>
              <a:buSzPts val="1100"/>
              <a:buNone/>
              <a:defRPr sz="1100"/>
            </a:lvl4pPr>
            <a:lvl5pPr indent="-228600" lvl="4" marL="2286000" rtl="0" algn="l">
              <a:lnSpc>
                <a:spcPct val="90000"/>
              </a:lnSpc>
              <a:spcBef>
                <a:spcPts val="600"/>
              </a:spcBef>
              <a:spcAft>
                <a:spcPts val="0"/>
              </a:spcAft>
              <a:buClr>
                <a:schemeClr val="dk1"/>
              </a:buClr>
              <a:buSzPts val="1100"/>
              <a:buNone/>
              <a:defRPr sz="1100"/>
            </a:lvl5pPr>
            <a:lvl6pPr indent="-228600" lvl="5" marL="2743200" rtl="0" algn="l">
              <a:lnSpc>
                <a:spcPct val="90000"/>
              </a:lnSpc>
              <a:spcBef>
                <a:spcPts val="600"/>
              </a:spcBef>
              <a:spcAft>
                <a:spcPts val="0"/>
              </a:spcAft>
              <a:buClr>
                <a:schemeClr val="dk1"/>
              </a:buClr>
              <a:buSzPts val="1100"/>
              <a:buNone/>
              <a:defRPr sz="1100"/>
            </a:lvl6pPr>
            <a:lvl7pPr indent="-228600" lvl="6" marL="3200400" rtl="0" algn="l">
              <a:lnSpc>
                <a:spcPct val="90000"/>
              </a:lnSpc>
              <a:spcBef>
                <a:spcPts val="600"/>
              </a:spcBef>
              <a:spcAft>
                <a:spcPts val="0"/>
              </a:spcAft>
              <a:buClr>
                <a:schemeClr val="dk1"/>
              </a:buClr>
              <a:buSzPts val="1100"/>
              <a:buNone/>
              <a:defRPr sz="1100"/>
            </a:lvl7pPr>
            <a:lvl8pPr indent="-228600" lvl="7" marL="3657600" rtl="0" algn="l">
              <a:lnSpc>
                <a:spcPct val="90000"/>
              </a:lnSpc>
              <a:spcBef>
                <a:spcPts val="600"/>
              </a:spcBef>
              <a:spcAft>
                <a:spcPts val="0"/>
              </a:spcAft>
              <a:buClr>
                <a:schemeClr val="dk1"/>
              </a:buClr>
              <a:buSzPts val="1100"/>
              <a:buNone/>
              <a:defRPr sz="1100"/>
            </a:lvl8pPr>
            <a:lvl9pPr indent="-228600" lvl="8" marL="4114800" rtl="0" algn="l">
              <a:lnSpc>
                <a:spcPct val="90000"/>
              </a:lnSpc>
              <a:spcBef>
                <a:spcPts val="600"/>
              </a:spcBef>
              <a:spcAft>
                <a:spcPts val="0"/>
              </a:spcAft>
              <a:buClr>
                <a:schemeClr val="dk1"/>
              </a:buClr>
              <a:buSzPts val="1100"/>
              <a:buNone/>
              <a:defRPr sz="1100"/>
            </a:lvl9pPr>
          </a:lstStyle>
          <a:p/>
        </p:txBody>
      </p:sp>
      <p:sp>
        <p:nvSpPr>
          <p:cNvPr id="429" name="Google Shape;429;g2bf94f7105f_0_143"/>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30" name="Google Shape;430;g2bf94f7105f_0_143"/>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31" name="Google Shape;431;g2bf94f7105f_0_143"/>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32" name="Shape 432"/>
        <p:cNvGrpSpPr/>
        <p:nvPr/>
      </p:nvGrpSpPr>
      <p:grpSpPr>
        <a:xfrm>
          <a:off x="0" y="0"/>
          <a:ext cx="0" cy="0"/>
          <a:chOff x="0" y="0"/>
          <a:chExt cx="0" cy="0"/>
        </a:xfrm>
      </p:grpSpPr>
      <p:sp>
        <p:nvSpPr>
          <p:cNvPr id="433" name="Google Shape;433;g2bf94f7105f_0_150"/>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34" name="Google Shape;434;g2bf94f7105f_0_150"/>
          <p:cNvSpPr txBox="1"/>
          <p:nvPr>
            <p:ph idx="1" type="body"/>
          </p:nvPr>
        </p:nvSpPr>
        <p:spPr>
          <a:xfrm rot="5400000">
            <a:off x="2652342" y="63843"/>
            <a:ext cx="4815600" cy="87288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435" name="Google Shape;435;g2bf94f7105f_0_150"/>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36" name="Google Shape;436;g2bf94f7105f_0_150"/>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37" name="Google Shape;437;g2bf94f7105f_0_150"/>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38" name="Shape 438"/>
        <p:cNvGrpSpPr/>
        <p:nvPr/>
      </p:nvGrpSpPr>
      <p:grpSpPr>
        <a:xfrm>
          <a:off x="0" y="0"/>
          <a:ext cx="0" cy="0"/>
          <a:chOff x="0" y="0"/>
          <a:chExt cx="0" cy="0"/>
        </a:xfrm>
      </p:grpSpPr>
      <p:sp>
        <p:nvSpPr>
          <p:cNvPr id="439" name="Google Shape;439;g2bf94f7105f_0_156"/>
          <p:cNvSpPr txBox="1"/>
          <p:nvPr>
            <p:ph type="title"/>
          </p:nvPr>
        </p:nvSpPr>
        <p:spPr>
          <a:xfrm rot="5400000">
            <a:off x="5117292" y="2529140"/>
            <a:ext cx="6432300" cy="21822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40" name="Google Shape;440;g2bf94f7105f_0_156"/>
          <p:cNvSpPr txBox="1"/>
          <p:nvPr>
            <p:ph idx="1" type="body"/>
          </p:nvPr>
        </p:nvSpPr>
        <p:spPr>
          <a:xfrm rot="5400000">
            <a:off x="689695" y="410240"/>
            <a:ext cx="6432300" cy="64200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441" name="Google Shape;441;g2bf94f7105f_0_156"/>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42" name="Google Shape;442;g2bf94f7105f_0_156"/>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43" name="Google Shape;443;g2bf94f7105f_0_156"/>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44" name="Shape 444"/>
        <p:cNvGrpSpPr/>
        <p:nvPr/>
      </p:nvGrpSpPr>
      <p:grpSpPr>
        <a:xfrm>
          <a:off x="0" y="0"/>
          <a:ext cx="0" cy="0"/>
          <a:chOff x="0" y="0"/>
          <a:chExt cx="0" cy="0"/>
        </a:xfrm>
      </p:grpSpPr>
      <p:sp>
        <p:nvSpPr>
          <p:cNvPr id="445" name="Google Shape;445;g2bf94f7105f_0_162"/>
          <p:cNvSpPr txBox="1"/>
          <p:nvPr>
            <p:ph type="ctrTitle"/>
          </p:nvPr>
        </p:nvSpPr>
        <p:spPr>
          <a:xfrm>
            <a:off x="344989" y="1098706"/>
            <a:ext cx="9430200" cy="3028800"/>
          </a:xfrm>
          <a:prstGeom prst="rect">
            <a:avLst/>
          </a:prstGeom>
        </p:spPr>
        <p:txBody>
          <a:bodyPr anchorCtr="0" anchor="b" bIns="46550" lIns="93125" spcFirstLastPara="1" rIns="93125" wrap="square" tIns="46550">
            <a:noAutofit/>
          </a:bodyPr>
          <a:lstStyle>
            <a:lvl1pPr lvl="0" rtl="0" algn="ctr">
              <a:spcBef>
                <a:spcPts val="0"/>
              </a:spcBef>
              <a:spcAft>
                <a:spcPts val="0"/>
              </a:spcAft>
              <a:buSzPts val="6400"/>
              <a:buNone/>
              <a:defRPr sz="6400"/>
            </a:lvl1pPr>
            <a:lvl2pPr lvl="1" rtl="0" algn="ctr">
              <a:spcBef>
                <a:spcPts val="0"/>
              </a:spcBef>
              <a:spcAft>
                <a:spcPts val="0"/>
              </a:spcAft>
              <a:buSzPts val="6400"/>
              <a:buNone/>
              <a:defRPr sz="6400"/>
            </a:lvl2pPr>
            <a:lvl3pPr lvl="2" rtl="0" algn="ctr">
              <a:spcBef>
                <a:spcPts val="0"/>
              </a:spcBef>
              <a:spcAft>
                <a:spcPts val="0"/>
              </a:spcAft>
              <a:buSzPts val="6400"/>
              <a:buNone/>
              <a:defRPr sz="6400"/>
            </a:lvl3pPr>
            <a:lvl4pPr lvl="3" rtl="0" algn="ctr">
              <a:spcBef>
                <a:spcPts val="0"/>
              </a:spcBef>
              <a:spcAft>
                <a:spcPts val="0"/>
              </a:spcAft>
              <a:buSzPts val="6400"/>
              <a:buNone/>
              <a:defRPr sz="6400"/>
            </a:lvl4pPr>
            <a:lvl5pPr lvl="4" rtl="0" algn="ctr">
              <a:spcBef>
                <a:spcPts val="0"/>
              </a:spcBef>
              <a:spcAft>
                <a:spcPts val="0"/>
              </a:spcAft>
              <a:buSzPts val="6400"/>
              <a:buNone/>
              <a:defRPr sz="6400"/>
            </a:lvl5pPr>
            <a:lvl6pPr lvl="5" rtl="0" algn="ctr">
              <a:spcBef>
                <a:spcPts val="0"/>
              </a:spcBef>
              <a:spcAft>
                <a:spcPts val="0"/>
              </a:spcAft>
              <a:buSzPts val="6400"/>
              <a:buNone/>
              <a:defRPr sz="6400"/>
            </a:lvl6pPr>
            <a:lvl7pPr lvl="6" rtl="0" algn="ctr">
              <a:spcBef>
                <a:spcPts val="0"/>
              </a:spcBef>
              <a:spcAft>
                <a:spcPts val="0"/>
              </a:spcAft>
              <a:buSzPts val="6400"/>
              <a:buNone/>
              <a:defRPr sz="6400"/>
            </a:lvl7pPr>
            <a:lvl8pPr lvl="7" rtl="0" algn="ctr">
              <a:spcBef>
                <a:spcPts val="0"/>
              </a:spcBef>
              <a:spcAft>
                <a:spcPts val="0"/>
              </a:spcAft>
              <a:buSzPts val="6400"/>
              <a:buNone/>
              <a:defRPr sz="6400"/>
            </a:lvl8pPr>
            <a:lvl9pPr lvl="8" rtl="0" algn="ctr">
              <a:spcBef>
                <a:spcPts val="0"/>
              </a:spcBef>
              <a:spcAft>
                <a:spcPts val="0"/>
              </a:spcAft>
              <a:buSzPts val="6400"/>
              <a:buNone/>
              <a:defRPr sz="6400"/>
            </a:lvl9pPr>
          </a:lstStyle>
          <a:p/>
        </p:txBody>
      </p:sp>
      <p:sp>
        <p:nvSpPr>
          <p:cNvPr id="446" name="Google Shape;446;g2bf94f7105f_0_162"/>
          <p:cNvSpPr txBox="1"/>
          <p:nvPr>
            <p:ph idx="1" type="subTitle"/>
          </p:nvPr>
        </p:nvSpPr>
        <p:spPr>
          <a:xfrm>
            <a:off x="344980" y="4182077"/>
            <a:ext cx="9430200" cy="1169700"/>
          </a:xfrm>
          <a:prstGeom prst="rect">
            <a:avLst/>
          </a:prstGeom>
        </p:spPr>
        <p:txBody>
          <a:bodyPr anchorCtr="0" anchor="t" bIns="46550" lIns="93125" spcFirstLastPara="1" rIns="93125" wrap="square" tIns="46550">
            <a:noAutofit/>
          </a:bodyPr>
          <a:lstStyle>
            <a:lvl1pPr lvl="0" rtl="0" algn="ctr">
              <a:lnSpc>
                <a:spcPct val="100000"/>
              </a:lnSpc>
              <a:spcBef>
                <a:spcPts val="1100"/>
              </a:spcBef>
              <a:spcAft>
                <a:spcPts val="0"/>
              </a:spcAft>
              <a:buSzPts val="3400"/>
              <a:buNone/>
              <a:defRPr sz="3400"/>
            </a:lvl1pPr>
            <a:lvl2pPr lvl="1" rtl="0" algn="ctr">
              <a:lnSpc>
                <a:spcPct val="100000"/>
              </a:lnSpc>
              <a:spcBef>
                <a:spcPts val="600"/>
              </a:spcBef>
              <a:spcAft>
                <a:spcPts val="0"/>
              </a:spcAft>
              <a:buSzPts val="3400"/>
              <a:buNone/>
              <a:defRPr sz="3400"/>
            </a:lvl2pPr>
            <a:lvl3pPr lvl="2" rtl="0" algn="ctr">
              <a:lnSpc>
                <a:spcPct val="100000"/>
              </a:lnSpc>
              <a:spcBef>
                <a:spcPts val="600"/>
              </a:spcBef>
              <a:spcAft>
                <a:spcPts val="0"/>
              </a:spcAft>
              <a:buSzPts val="3400"/>
              <a:buNone/>
              <a:defRPr sz="3400"/>
            </a:lvl3pPr>
            <a:lvl4pPr lvl="3" rtl="0" algn="ctr">
              <a:lnSpc>
                <a:spcPct val="100000"/>
              </a:lnSpc>
              <a:spcBef>
                <a:spcPts val="600"/>
              </a:spcBef>
              <a:spcAft>
                <a:spcPts val="0"/>
              </a:spcAft>
              <a:buSzPts val="3400"/>
              <a:buNone/>
              <a:defRPr sz="3400"/>
            </a:lvl4pPr>
            <a:lvl5pPr lvl="4" rtl="0" algn="ctr">
              <a:lnSpc>
                <a:spcPct val="100000"/>
              </a:lnSpc>
              <a:spcBef>
                <a:spcPts val="600"/>
              </a:spcBef>
              <a:spcAft>
                <a:spcPts val="0"/>
              </a:spcAft>
              <a:buSzPts val="3400"/>
              <a:buNone/>
              <a:defRPr sz="3400"/>
            </a:lvl5pPr>
            <a:lvl6pPr lvl="5" rtl="0" algn="ctr">
              <a:lnSpc>
                <a:spcPct val="100000"/>
              </a:lnSpc>
              <a:spcBef>
                <a:spcPts val="600"/>
              </a:spcBef>
              <a:spcAft>
                <a:spcPts val="0"/>
              </a:spcAft>
              <a:buSzPts val="3400"/>
              <a:buNone/>
              <a:defRPr sz="3400"/>
            </a:lvl6pPr>
            <a:lvl7pPr lvl="6" rtl="0" algn="ctr">
              <a:lnSpc>
                <a:spcPct val="100000"/>
              </a:lnSpc>
              <a:spcBef>
                <a:spcPts val="600"/>
              </a:spcBef>
              <a:spcAft>
                <a:spcPts val="0"/>
              </a:spcAft>
              <a:buSzPts val="3400"/>
              <a:buNone/>
              <a:defRPr sz="3400"/>
            </a:lvl7pPr>
            <a:lvl8pPr lvl="7" rtl="0" algn="ctr">
              <a:lnSpc>
                <a:spcPct val="100000"/>
              </a:lnSpc>
              <a:spcBef>
                <a:spcPts val="600"/>
              </a:spcBef>
              <a:spcAft>
                <a:spcPts val="0"/>
              </a:spcAft>
              <a:buSzPts val="3400"/>
              <a:buNone/>
              <a:defRPr sz="3400"/>
            </a:lvl8pPr>
            <a:lvl9pPr lvl="8" rtl="0" algn="ctr">
              <a:lnSpc>
                <a:spcPct val="100000"/>
              </a:lnSpc>
              <a:spcBef>
                <a:spcPts val="600"/>
              </a:spcBef>
              <a:spcAft>
                <a:spcPts val="0"/>
              </a:spcAft>
              <a:buSzPts val="3400"/>
              <a:buNone/>
              <a:defRPr sz="3400"/>
            </a:lvl9pPr>
          </a:lstStyle>
          <a:p/>
        </p:txBody>
      </p:sp>
      <p:sp>
        <p:nvSpPr>
          <p:cNvPr id="447" name="Google Shape;447;g2bf94f7105f_0_162"/>
          <p:cNvSpPr txBox="1"/>
          <p:nvPr>
            <p:ph idx="12" type="sldNum"/>
          </p:nvPr>
        </p:nvSpPr>
        <p:spPr>
          <a:xfrm>
            <a:off x="9377058" y="6881112"/>
            <a:ext cx="607200" cy="580800"/>
          </a:xfrm>
          <a:prstGeom prst="rect">
            <a:avLst/>
          </a:prstGeom>
        </p:spPr>
        <p:txBody>
          <a:bodyPr anchorCtr="0" anchor="ctr" bIns="46550" lIns="93125" spcFirstLastPara="1" rIns="93125" wrap="square" tIns="46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5.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5" Type="http://schemas.openxmlformats.org/officeDocument/2006/relationships/theme" Target="../theme/theme4.xml"/><Relationship Id="rId14" Type="http://schemas.openxmlformats.org/officeDocument/2006/relationships/slideLayout" Target="../slideLayouts/slideLayout4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2.xml"/><Relationship Id="rId10" Type="http://schemas.openxmlformats.org/officeDocument/2006/relationships/slideLayout" Target="../slideLayouts/slideLayout51.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1.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5.xml"/><Relationship Id="rId10" Type="http://schemas.openxmlformats.org/officeDocument/2006/relationships/slideLayout" Target="../slideLayouts/slideLayout64.xml"/><Relationship Id="rId12" Type="http://schemas.openxmlformats.org/officeDocument/2006/relationships/theme" Target="../theme/theme6.xml"/><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9" Type="http://schemas.openxmlformats.org/officeDocument/2006/relationships/slideLayout" Target="../slideLayouts/slideLayout63.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3" name="Shape 123"/>
        <p:cNvGrpSpPr/>
        <p:nvPr/>
      </p:nvGrpSpPr>
      <p:grpSpPr>
        <a:xfrm>
          <a:off x="0" y="0"/>
          <a:ext cx="0" cy="0"/>
          <a:chOff x="0" y="0"/>
          <a:chExt cx="0" cy="0"/>
        </a:xfrm>
      </p:grpSpPr>
      <p:sp>
        <p:nvSpPr>
          <p:cNvPr id="124" name="Google Shape;124;g1f216359a5e_0_85"/>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9pPr>
          </a:lstStyle>
          <a:p/>
        </p:txBody>
      </p:sp>
      <p:sp>
        <p:nvSpPr>
          <p:cNvPr id="125" name="Google Shape;125;g1f216359a5e_0_85"/>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marR="0" rtl="0" algn="l">
              <a:lnSpc>
                <a:spcPct val="115000"/>
              </a:lnSpc>
              <a:spcBef>
                <a:spcPts val="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1pPr>
            <a:lvl2pPr indent="-336550" lvl="1" marL="914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2pPr>
            <a:lvl3pPr indent="-336550" lvl="2" marL="1371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3pPr>
            <a:lvl4pPr indent="-336550" lvl="3" marL="1828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4pPr>
            <a:lvl5pPr indent="-336550" lvl="4" marL="22860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5pPr>
            <a:lvl6pPr indent="-336550" lvl="5" marL="27432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6pPr>
            <a:lvl7pPr indent="-336550" lvl="6" marL="3200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7pPr>
            <a:lvl8pPr indent="-336550" lvl="7" marL="3657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8pPr>
            <a:lvl9pPr indent="-336550" lvl="8" marL="4114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9pPr>
          </a:lstStyle>
          <a:p/>
        </p:txBody>
      </p:sp>
      <p:sp>
        <p:nvSpPr>
          <p:cNvPr id="126" name="Google Shape;126;g1f216359a5e_0_85"/>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g1f1d79a961a_0_107"/>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2" name="Google Shape;192;g1f1d79a961a_0_107"/>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93" name="Google Shape;193;g1f1d79a961a_0_107"/>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94" name="Google Shape;194;g1f1d79a961a_0_107"/>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95" name="Google Shape;195;g1f1d79a961a_0_107"/>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04" name="Shape 304"/>
        <p:cNvGrpSpPr/>
        <p:nvPr/>
      </p:nvGrpSpPr>
      <p:grpSpPr>
        <a:xfrm>
          <a:off x="0" y="0"/>
          <a:ext cx="0" cy="0"/>
          <a:chOff x="0" y="0"/>
          <a:chExt cx="0" cy="0"/>
        </a:xfrm>
      </p:grpSpPr>
      <p:sp>
        <p:nvSpPr>
          <p:cNvPr id="305" name="Google Shape;305;g2b6d8543fd4_0_81"/>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9pPr>
          </a:lstStyle>
          <a:p/>
        </p:txBody>
      </p:sp>
      <p:sp>
        <p:nvSpPr>
          <p:cNvPr id="306" name="Google Shape;306;g2b6d8543fd4_0_81"/>
          <p:cNvSpPr txBox="1"/>
          <p:nvPr>
            <p:ph idx="1" type="body"/>
          </p:nvPr>
        </p:nvSpPr>
        <p:spPr>
          <a:xfrm>
            <a:off x="344980" y="1700609"/>
            <a:ext cx="9430200" cy="5041200"/>
          </a:xfrm>
          <a:prstGeom prst="rect">
            <a:avLst/>
          </a:prstGeom>
          <a:noFill/>
          <a:ln>
            <a:noFill/>
          </a:ln>
        </p:spPr>
        <p:txBody>
          <a:bodyPr anchorCtr="0" anchor="t" bIns="114525" lIns="114525" spcFirstLastPara="1" rIns="114525" wrap="square" tIns="114525">
            <a:normAutofit/>
          </a:bodyPr>
          <a:lstStyle>
            <a:lvl1pPr indent="-368300" lvl="0" marL="457200" marR="0" rtl="0" algn="l">
              <a:lnSpc>
                <a:spcPct val="115000"/>
              </a:lnSpc>
              <a:spcBef>
                <a:spcPts val="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1pPr>
            <a:lvl2pPr indent="-336550" lvl="1" marL="914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2pPr>
            <a:lvl3pPr indent="-336550" lvl="2" marL="1371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3pPr>
            <a:lvl4pPr indent="-336550" lvl="3" marL="1828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4pPr>
            <a:lvl5pPr indent="-336550" lvl="4" marL="22860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5pPr>
            <a:lvl6pPr indent="-336550" lvl="5" marL="27432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6pPr>
            <a:lvl7pPr indent="-336550" lvl="6" marL="3200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7pPr>
            <a:lvl8pPr indent="-336550" lvl="7" marL="3657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8pPr>
            <a:lvl9pPr indent="-336550" lvl="8" marL="4114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9pPr>
          </a:lstStyle>
          <a:p/>
        </p:txBody>
      </p:sp>
      <p:sp>
        <p:nvSpPr>
          <p:cNvPr id="307" name="Google Shape;307;g2b6d8543fd4_0_81"/>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0" name="Shape 370"/>
        <p:cNvGrpSpPr/>
        <p:nvPr/>
      </p:nvGrpSpPr>
      <p:grpSpPr>
        <a:xfrm>
          <a:off x="0" y="0"/>
          <a:ext cx="0" cy="0"/>
          <a:chOff x="0" y="0"/>
          <a:chExt cx="0" cy="0"/>
        </a:xfrm>
      </p:grpSpPr>
      <p:sp>
        <p:nvSpPr>
          <p:cNvPr id="371" name="Google Shape;371;g2bf94f7105f_0_88"/>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marR="0" rtl="0" algn="ctr">
              <a:lnSpc>
                <a:spcPct val="90000"/>
              </a:lnSpc>
              <a:spcBef>
                <a:spcPts val="0"/>
              </a:spcBef>
              <a:spcAft>
                <a:spcPts val="0"/>
              </a:spcAft>
              <a:buClr>
                <a:schemeClr val="dk1"/>
              </a:buClr>
              <a:buSzPts val="4900"/>
              <a:buFont typeface="Calibri"/>
              <a:buNone/>
              <a:defRPr b="0" i="0" sz="4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9pPr>
          </a:lstStyle>
          <a:p/>
        </p:txBody>
      </p:sp>
      <p:sp>
        <p:nvSpPr>
          <p:cNvPr id="372" name="Google Shape;372;g2bf94f7105f_0_88"/>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Autofit/>
          </a:bodyPr>
          <a:lstStyle>
            <a:lvl1pPr indent="-431800" lvl="0" marL="457200" marR="0" rtl="0" algn="l">
              <a:lnSpc>
                <a:spcPct val="90000"/>
              </a:lnSpc>
              <a:spcBef>
                <a:spcPts val="11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0050" lvl="1" marL="914400" marR="0" rtl="0" algn="l">
              <a:lnSpc>
                <a:spcPct val="90000"/>
              </a:lnSpc>
              <a:spcBef>
                <a:spcPts val="6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2pPr>
            <a:lvl3pPr indent="-368300" lvl="2" marL="1371600" marR="0" rtl="0" algn="l">
              <a:lnSpc>
                <a:spcPct val="9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55600" lvl="3" marL="1828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73" name="Google Shape;373;g2bf94f7105f_0_88"/>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9pPr>
          </a:lstStyle>
          <a:p/>
        </p:txBody>
      </p:sp>
      <p:sp>
        <p:nvSpPr>
          <p:cNvPr id="374" name="Google Shape;374;g2bf94f7105f_0_88"/>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9pPr>
          </a:lstStyle>
          <a:p/>
        </p:txBody>
      </p:sp>
      <p:sp>
        <p:nvSpPr>
          <p:cNvPr id="375" name="Google Shape;375;g2bf94f7105f_0_88"/>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hyperlink" Target="mailto:micheal.carrizales@ocps.net" TargetMode="Externa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2.xml"/><Relationship Id="rId3" Type="http://schemas.openxmlformats.org/officeDocument/2006/relationships/hyperlink" Target="mailto:4804175879@students.ocps.ne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3.xml"/><Relationship Id="rId3" Type="http://schemas.openxmlformats.org/officeDocument/2006/relationships/hyperlink" Target="mailto:4804175879@students.ocps.ne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athleticclearance.fhsaahom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tinyurl.com/PT2324" TargetMode="Externa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hyperlink" Target="https://youtu.be/5zmbV_6abyQ?si=8WyaBiIhajTsxDgS" TargetMode="External"/><Relationship Id="rId4" Type="http://schemas.openxmlformats.org/officeDocument/2006/relationships/hyperlink" Target="mailto:4806859941@students.ocps.ne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hyperlink" Target="mailto:4804132471@students.ocps.ne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hyperlink" Target="mailto:4806822834@students.ocps.net" TargetMode="Externa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454" name="Google Shape;454;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455" name="Google Shape;455;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C/ Technical Sergeant Daphne Bray</a:t>
            </a:r>
            <a:endParaRPr b="0" i="0" sz="2800" u="none" cap="none" strike="noStrike">
              <a:solidFill>
                <a:srgbClr val="000000"/>
              </a:solidFill>
              <a:latin typeface="Times New Roman"/>
              <a:ea typeface="Times New Roman"/>
              <a:cs typeface="Times New Roman"/>
              <a:sym typeface="Times New Roman"/>
            </a:endParaRPr>
          </a:p>
        </p:txBody>
      </p:sp>
      <p:sp>
        <p:nvSpPr>
          <p:cNvPr id="456" name="Google Shape;456;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457" name="Google Shape;457;gf9758be2c3_0_26"/>
          <p:cNvSpPr txBox="1"/>
          <p:nvPr/>
        </p:nvSpPr>
        <p:spPr>
          <a:xfrm>
            <a:off x="7591125" y="6003925"/>
            <a:ext cx="2226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lang="en-US" sz="2000">
                <a:solidFill>
                  <a:schemeClr val="dk1"/>
                </a:solidFill>
                <a:latin typeface="Times New Roman"/>
                <a:ea typeface="Times New Roman"/>
                <a:cs typeface="Times New Roman"/>
                <a:sym typeface="Times New Roman"/>
              </a:rPr>
              <a:t>5 March</a:t>
            </a:r>
            <a:r>
              <a:rPr b="0" i="0" lang="en-US" sz="2000" u="none" cap="none" strike="noStrike">
                <a:solidFill>
                  <a:schemeClr val="dk1"/>
                </a:solidFill>
                <a:latin typeface="Times New Roman"/>
                <a:ea typeface="Times New Roman"/>
                <a:cs typeface="Times New Roman"/>
                <a:sym typeface="Times New Roman"/>
              </a:rPr>
              <a:t> 2024</a:t>
            </a:r>
            <a:endParaRPr b="0" i="0" sz="2000" u="none" cap="none" strike="noStrike">
              <a:solidFill>
                <a:schemeClr val="dk1"/>
              </a:solidFill>
              <a:latin typeface="Times New Roman"/>
              <a:ea typeface="Times New Roman"/>
              <a:cs typeface="Times New Roman"/>
              <a:sym typeface="Times New Roman"/>
            </a:endParaRPr>
          </a:p>
        </p:txBody>
      </p:sp>
      <p:sp>
        <p:nvSpPr>
          <p:cNvPr id="458" name="Google Shape;458;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59" name="Google Shape;459;gf9758be2c3_0_26"/>
          <p:cNvSpPr txBox="1"/>
          <p:nvPr/>
        </p:nvSpPr>
        <p:spPr>
          <a:xfrm>
            <a:off x="2669771" y="6275634"/>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460" name="Google Shape;460;gf9758be2c3_0_26"/>
          <p:cNvSpPr txBox="1"/>
          <p:nvPr/>
        </p:nvSpPr>
        <p:spPr>
          <a:xfrm>
            <a:off x="4437500"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461" name="Google Shape;461;gf9758be2c3_0_26"/>
          <p:cNvSpPr txBox="1"/>
          <p:nvPr/>
        </p:nvSpPr>
        <p:spPr>
          <a:xfrm>
            <a:off x="52943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462" name="Google Shape;462;gf9758be2c3_0_26"/>
          <p:cNvSpPr txBox="1"/>
          <p:nvPr/>
        </p:nvSpPr>
        <p:spPr>
          <a:xfrm>
            <a:off x="62424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xEl>
                                              <p:pRg end="0" st="0"/>
                                            </p:txEl>
                                          </p:spTgt>
                                        </p:tgtEl>
                                        <p:attrNameLst>
                                          <p:attrName>style.visibility</p:attrName>
                                        </p:attrNameLst>
                                      </p:cBhvr>
                                      <p:to>
                                        <p:strVal val="visible"/>
                                      </p:to>
                                    </p:set>
                                    <p:animEffect filter="fade" transition="in">
                                      <p:cBhvr>
                                        <p:cTn dur="500"/>
                                        <p:tgtEl>
                                          <p:spTgt spid="4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1">
                                            <p:txEl>
                                              <p:pRg end="0" st="0"/>
                                            </p:txEl>
                                          </p:spTgt>
                                        </p:tgtEl>
                                        <p:attrNameLst>
                                          <p:attrName>style.visibility</p:attrName>
                                        </p:attrNameLst>
                                      </p:cBhvr>
                                      <p:to>
                                        <p:strVal val="visible"/>
                                      </p:to>
                                    </p:set>
                                    <p:anim calcmode="lin" valueType="num">
                                      <p:cBhvr additive="base">
                                        <p:cTn dur="500"/>
                                        <p:tgtEl>
                                          <p:spTgt spid="46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0" st="0"/>
                                            </p:txEl>
                                          </p:spTgt>
                                        </p:tgtEl>
                                        <p:attrNameLst>
                                          <p:attrName>style.visibility</p:attrName>
                                        </p:attrNameLst>
                                      </p:cBhvr>
                                      <p:to>
                                        <p:strVal val="visible"/>
                                      </p:to>
                                    </p:set>
                                    <p:animEffect filter="fade" transition="in">
                                      <p:cBhvr>
                                        <p:cTn dur="2000"/>
                                        <p:tgtEl>
                                          <p:spTgt spid="46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g2bface1f48e_0_0"/>
          <p:cNvSpPr txBox="1"/>
          <p:nvPr>
            <p:ph type="title"/>
          </p:nvPr>
        </p:nvSpPr>
        <p:spPr>
          <a:xfrm>
            <a:off x="523492" y="-7"/>
            <a:ext cx="8728800" cy="1467000"/>
          </a:xfrm>
          <a:prstGeom prst="rect">
            <a:avLst/>
          </a:prstGeom>
          <a:noFill/>
          <a:ln>
            <a:noFill/>
          </a:ln>
        </p:spPr>
        <p:txBody>
          <a:bodyPr anchorCtr="0" anchor="ctr" bIns="47400" lIns="94850" spcFirstLastPara="1" rIns="94850" wrap="square" tIns="47400">
            <a:normAutofit/>
          </a:bodyPr>
          <a:lstStyle/>
          <a:p>
            <a:pPr indent="0" lvl="0" marL="0" rtl="0" algn="ctr">
              <a:lnSpc>
                <a:spcPct val="90000"/>
              </a:lnSpc>
              <a:spcBef>
                <a:spcPts val="0"/>
              </a:spcBef>
              <a:spcAft>
                <a:spcPts val="0"/>
              </a:spcAft>
              <a:buSzPts val="1800"/>
              <a:buNone/>
            </a:pPr>
            <a:r>
              <a:rPr b="1" lang="en-US" sz="3700">
                <a:solidFill>
                  <a:srgbClr val="002060"/>
                </a:solidFill>
                <a:latin typeface="Times New Roman"/>
                <a:ea typeface="Times New Roman"/>
                <a:cs typeface="Times New Roman"/>
                <a:sym typeface="Times New Roman"/>
              </a:rPr>
              <a:t>Track and Field Event</a:t>
            </a:r>
            <a:endParaRPr b="1" sz="3700">
              <a:solidFill>
                <a:srgbClr val="002060"/>
              </a:solidFill>
              <a:latin typeface="Times New Roman"/>
              <a:ea typeface="Times New Roman"/>
              <a:cs typeface="Times New Roman"/>
              <a:sym typeface="Times New Roman"/>
            </a:endParaRPr>
          </a:p>
          <a:p>
            <a:pPr indent="0" lvl="0" marL="0" rtl="0" algn="ctr">
              <a:lnSpc>
                <a:spcPct val="90000"/>
              </a:lnSpc>
              <a:spcBef>
                <a:spcPts val="0"/>
              </a:spcBef>
              <a:spcAft>
                <a:spcPts val="0"/>
              </a:spcAft>
              <a:buSzPts val="1800"/>
              <a:buNone/>
            </a:pPr>
            <a:r>
              <a:rPr b="1" lang="en-US" sz="3700">
                <a:solidFill>
                  <a:srgbClr val="002060"/>
                </a:solidFill>
                <a:latin typeface="Times New Roman"/>
                <a:ea typeface="Times New Roman"/>
                <a:cs typeface="Times New Roman"/>
                <a:sym typeface="Times New Roman"/>
              </a:rPr>
              <a:t>Community Service Opportunity</a:t>
            </a:r>
            <a:endParaRPr b="1" sz="3700">
              <a:solidFill>
                <a:srgbClr val="002060"/>
              </a:solidFill>
              <a:latin typeface="Times New Roman"/>
              <a:ea typeface="Times New Roman"/>
              <a:cs typeface="Times New Roman"/>
              <a:sym typeface="Times New Roman"/>
            </a:endParaRPr>
          </a:p>
        </p:txBody>
      </p:sp>
      <p:sp>
        <p:nvSpPr>
          <p:cNvPr id="547" name="Google Shape;547;g2bface1f48e_0_0"/>
          <p:cNvSpPr txBox="1"/>
          <p:nvPr>
            <p:ph idx="1" type="body"/>
          </p:nvPr>
        </p:nvSpPr>
        <p:spPr>
          <a:xfrm>
            <a:off x="224050" y="1725500"/>
            <a:ext cx="9500700" cy="5212800"/>
          </a:xfrm>
          <a:prstGeom prst="rect">
            <a:avLst/>
          </a:prstGeom>
          <a:noFill/>
          <a:ln>
            <a:noFill/>
          </a:ln>
        </p:spPr>
        <p:txBody>
          <a:bodyPr anchorCtr="0" anchor="t" bIns="47400" lIns="94850" spcFirstLastPara="1" rIns="94850" wrap="square" tIns="47400">
            <a:noAutofit/>
          </a:bodyPr>
          <a:lstStyle/>
          <a:p>
            <a:pPr indent="0" lvl="0" marL="0" rtl="0" algn="l">
              <a:lnSpc>
                <a:spcPct val="115000"/>
              </a:lnSpc>
              <a:spcBef>
                <a:spcPts val="1200"/>
              </a:spcBef>
              <a:spcAft>
                <a:spcPts val="0"/>
              </a:spcAft>
              <a:buSzPts val="1800"/>
              <a:buNone/>
            </a:pPr>
            <a:r>
              <a:rPr lang="en-US" sz="2500">
                <a:solidFill>
                  <a:schemeClr val="dk1"/>
                </a:solidFill>
                <a:highlight>
                  <a:srgbClr val="FFFFFF"/>
                </a:highlight>
              </a:rPr>
              <a:t>Cadets are needed to work at the bus loop from 1500 hrs to 2000 hrs on Friday, 8 March. You can </a:t>
            </a:r>
            <a:r>
              <a:rPr lang="en-US" sz="2500">
                <a:solidFill>
                  <a:schemeClr val="dk1"/>
                </a:solidFill>
                <a:highlight>
                  <a:srgbClr val="FFFFFF"/>
                </a:highlight>
              </a:rPr>
              <a:t>choose to work the entire 5 hours or work in shifts as long two cadets are covering the entire shift. A CIC is needed as well. In the meantime, contact C/TSgt Lil Motta if you’re interested.</a:t>
            </a:r>
            <a:endParaRPr sz="2500">
              <a:solidFill>
                <a:schemeClr val="dk1"/>
              </a:solidFill>
              <a:highlight>
                <a:srgbClr val="FFFFFF"/>
              </a:highlight>
            </a:endParaRPr>
          </a:p>
          <a:p>
            <a:pPr indent="0" lvl="0" marL="0" rtl="0" algn="l">
              <a:lnSpc>
                <a:spcPct val="115000"/>
              </a:lnSpc>
              <a:spcBef>
                <a:spcPts val="1200"/>
              </a:spcBef>
              <a:spcAft>
                <a:spcPts val="0"/>
              </a:spcAft>
              <a:buSzPts val="1800"/>
              <a:buNone/>
            </a:pPr>
            <a:r>
              <a:t/>
            </a:r>
            <a:endParaRPr sz="2500">
              <a:solidFill>
                <a:schemeClr val="dk1"/>
              </a:solidFill>
              <a:highlight>
                <a:srgbClr val="FFFFFF"/>
              </a:highlight>
            </a:endParaRPr>
          </a:p>
          <a:p>
            <a:pPr indent="0" lvl="0" marL="0" rtl="0" algn="l">
              <a:lnSpc>
                <a:spcPct val="115000"/>
              </a:lnSpc>
              <a:spcBef>
                <a:spcPts val="1200"/>
              </a:spcBef>
              <a:spcAft>
                <a:spcPts val="0"/>
              </a:spcAft>
              <a:buSzPts val="1800"/>
              <a:buNone/>
            </a:pPr>
            <a:r>
              <a:rPr lang="en-US" sz="2500">
                <a:solidFill>
                  <a:schemeClr val="dk1"/>
                </a:solidFill>
                <a:highlight>
                  <a:srgbClr val="FFFFFF"/>
                </a:highlight>
              </a:rPr>
              <a:t>Gabriel Motta 4804175879@students.ocps.net</a:t>
            </a:r>
            <a:endParaRPr sz="2500">
              <a:solidFill>
                <a:schemeClr val="dk1"/>
              </a:solidFill>
              <a:highlight>
                <a:srgbClr val="FFFFF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g1f1d63d2817_1_963"/>
          <p:cNvSpPr txBox="1"/>
          <p:nvPr>
            <p:ph type="title"/>
          </p:nvPr>
        </p:nvSpPr>
        <p:spPr>
          <a:xfrm>
            <a:off x="695771" y="-10"/>
            <a:ext cx="8728800" cy="1467000"/>
          </a:xfrm>
          <a:prstGeom prst="rect">
            <a:avLst/>
          </a:prstGeom>
          <a:noFill/>
          <a:ln>
            <a:noFill/>
          </a:ln>
        </p:spPr>
        <p:txBody>
          <a:bodyPr anchorCtr="0" anchor="ctr" bIns="47075" lIns="94175" spcFirstLastPara="1" rIns="94175" wrap="square" tIns="47075">
            <a:noAutofit/>
          </a:bodyPr>
          <a:lstStyle/>
          <a:p>
            <a:pPr indent="0" lvl="0" marL="0" rtl="0" algn="ctr">
              <a:lnSpc>
                <a:spcPct val="90000"/>
              </a:lnSpc>
              <a:spcBef>
                <a:spcPts val="0"/>
              </a:spcBef>
              <a:spcAft>
                <a:spcPts val="0"/>
              </a:spcAft>
              <a:buSzPts val="1800"/>
              <a:buNone/>
            </a:pPr>
            <a:r>
              <a:rPr b="1" lang="en-US" sz="4000">
                <a:solidFill>
                  <a:srgbClr val="002060"/>
                </a:solidFill>
                <a:latin typeface="Times New Roman"/>
                <a:ea typeface="Times New Roman"/>
                <a:cs typeface="Times New Roman"/>
                <a:sym typeface="Times New Roman"/>
              </a:rPr>
              <a:t>Air Commando Association Award</a:t>
            </a:r>
            <a:endParaRPr b="1" sz="4000">
              <a:solidFill>
                <a:srgbClr val="002060"/>
              </a:solidFill>
              <a:latin typeface="Times New Roman"/>
              <a:ea typeface="Times New Roman"/>
              <a:cs typeface="Times New Roman"/>
              <a:sym typeface="Times New Roman"/>
            </a:endParaRPr>
          </a:p>
        </p:txBody>
      </p:sp>
      <p:sp>
        <p:nvSpPr>
          <p:cNvPr id="554" name="Google Shape;554;g1f1d63d2817_1_963"/>
          <p:cNvSpPr txBox="1"/>
          <p:nvPr>
            <p:ph idx="1" type="body"/>
          </p:nvPr>
        </p:nvSpPr>
        <p:spPr>
          <a:xfrm>
            <a:off x="273825" y="1618800"/>
            <a:ext cx="8457300" cy="54690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800"/>
              <a:buNone/>
            </a:pPr>
            <a:r>
              <a:rPr lang="en-US" sz="3000">
                <a:latin typeface="Arial"/>
                <a:ea typeface="Arial"/>
                <a:cs typeface="Arial"/>
                <a:sym typeface="Arial"/>
              </a:rPr>
              <a:t>This award is presented annually to one cadet who most closely exemplifies the 13 critical attributes  of success for Air Commandos. An essay submission is required if you’re interested in receiving the award. Please see the announcement on Canvas for more details. </a:t>
            </a:r>
            <a:endParaRPr sz="3000">
              <a:latin typeface="Arial"/>
              <a:ea typeface="Arial"/>
              <a:cs typeface="Arial"/>
              <a:sym typeface="Arial"/>
            </a:endParaRPr>
          </a:p>
          <a:p>
            <a:pPr indent="0" lvl="0" marL="0" rtl="0" algn="l">
              <a:lnSpc>
                <a:spcPct val="100000"/>
              </a:lnSpc>
              <a:spcBef>
                <a:spcPts val="0"/>
              </a:spcBef>
              <a:spcAft>
                <a:spcPts val="0"/>
              </a:spcAft>
              <a:buSzPts val="1800"/>
              <a:buNone/>
            </a:pPr>
            <a:r>
              <a:rPr b="1" lang="en-US" sz="3000">
                <a:latin typeface="Arial"/>
                <a:ea typeface="Arial"/>
                <a:cs typeface="Arial"/>
                <a:sym typeface="Arial"/>
              </a:rPr>
              <a:t>Due 13 March 2024</a:t>
            </a:r>
            <a:endParaRPr b="1"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rPr lang="en-US" sz="2900">
                <a:latin typeface="Arial"/>
                <a:ea typeface="Arial"/>
                <a:cs typeface="Arial"/>
                <a:sym typeface="Arial"/>
              </a:rPr>
              <a:t>*email your essay to </a:t>
            </a:r>
            <a:r>
              <a:rPr lang="en-US" sz="2900" u="sng">
                <a:solidFill>
                  <a:schemeClr val="hlink"/>
                </a:solidFill>
                <a:latin typeface="Arial"/>
                <a:ea typeface="Arial"/>
                <a:cs typeface="Arial"/>
                <a:sym typeface="Arial"/>
                <a:hlinkClick r:id="rId3"/>
              </a:rPr>
              <a:t>micheal.carrizales@ocps.net</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p:txBody>
      </p:sp>
      <p:pic>
        <p:nvPicPr>
          <p:cNvPr id="555" name="Google Shape;555;g1f1d63d2817_1_963"/>
          <p:cNvPicPr preferRelativeResize="0"/>
          <p:nvPr/>
        </p:nvPicPr>
        <p:blipFill rotWithShape="1">
          <a:blip r:embed="rId4">
            <a:alphaModFix/>
          </a:blip>
          <a:srcRect b="0" l="0" r="0" t="0"/>
          <a:stretch/>
        </p:blipFill>
        <p:spPr>
          <a:xfrm>
            <a:off x="8731125" y="2688950"/>
            <a:ext cx="1260050" cy="2439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g2bf94f7105f_0_83"/>
          <p:cNvSpPr txBox="1"/>
          <p:nvPr>
            <p:ph type="title"/>
          </p:nvPr>
        </p:nvSpPr>
        <p:spPr>
          <a:xfrm>
            <a:off x="695772" y="100482"/>
            <a:ext cx="8728800" cy="1467000"/>
          </a:xfrm>
          <a:prstGeom prst="rect">
            <a:avLst/>
          </a:prstGeom>
        </p:spPr>
        <p:txBody>
          <a:bodyPr anchorCtr="0" anchor="ctr" bIns="46550" lIns="93125" spcFirstLastPara="1" rIns="93125" wrap="square" tIns="46550">
            <a:noAutofit/>
          </a:bodyPr>
          <a:lstStyle/>
          <a:p>
            <a:pPr indent="0" lvl="0" marL="0" rtl="0" algn="ctr">
              <a:spcBef>
                <a:spcPts val="0"/>
              </a:spcBef>
              <a:spcAft>
                <a:spcPts val="0"/>
              </a:spcAft>
              <a:buNone/>
            </a:pPr>
            <a:r>
              <a:rPr b="1" lang="en-US" sz="4700">
                <a:solidFill>
                  <a:srgbClr val="002060"/>
                </a:solidFill>
                <a:latin typeface="Times New Roman"/>
                <a:ea typeface="Times New Roman"/>
                <a:cs typeface="Times New Roman"/>
                <a:sym typeface="Times New Roman"/>
              </a:rPr>
              <a:t>American Legion Bingo Nights</a:t>
            </a:r>
            <a:endParaRPr b="1" sz="4700">
              <a:solidFill>
                <a:srgbClr val="002060"/>
              </a:solidFill>
              <a:latin typeface="Times New Roman"/>
              <a:ea typeface="Times New Roman"/>
              <a:cs typeface="Times New Roman"/>
              <a:sym typeface="Times New Roman"/>
            </a:endParaRPr>
          </a:p>
        </p:txBody>
      </p:sp>
      <p:sp>
        <p:nvSpPr>
          <p:cNvPr id="561" name="Google Shape;561;g2bf94f7105f_0_83"/>
          <p:cNvSpPr txBox="1"/>
          <p:nvPr>
            <p:ph idx="1" type="body"/>
          </p:nvPr>
        </p:nvSpPr>
        <p:spPr>
          <a:xfrm>
            <a:off x="224093" y="1567546"/>
            <a:ext cx="8591400" cy="6241800"/>
          </a:xfrm>
          <a:prstGeom prst="rect">
            <a:avLst/>
          </a:prstGeom>
        </p:spPr>
        <p:txBody>
          <a:bodyPr anchorCtr="0" anchor="t" bIns="46550" lIns="93125" spcFirstLastPara="1" rIns="93125" wrap="square" tIns="46550">
            <a:noAutofit/>
          </a:bodyPr>
          <a:lstStyle/>
          <a:p>
            <a:pPr indent="0" lvl="0" marL="0" rtl="0" algn="ctr">
              <a:lnSpc>
                <a:spcPct val="115000"/>
              </a:lnSpc>
              <a:spcBef>
                <a:spcPts val="1200"/>
              </a:spcBef>
              <a:spcAft>
                <a:spcPts val="0"/>
              </a:spcAft>
              <a:buNone/>
            </a:pPr>
            <a:r>
              <a:rPr b="1" lang="en-US" sz="2300">
                <a:solidFill>
                  <a:srgbClr val="FF0000"/>
                </a:solidFill>
                <a:highlight>
                  <a:srgbClr val="FFFFFF"/>
                </a:highlight>
                <a:latin typeface="Arial"/>
                <a:ea typeface="Arial"/>
                <a:cs typeface="Arial"/>
                <a:sym typeface="Arial"/>
              </a:rPr>
              <a:t>SIGN UP </a:t>
            </a:r>
            <a:r>
              <a:rPr b="1" lang="en-US" sz="2300" u="sng">
                <a:solidFill>
                  <a:srgbClr val="FF0000"/>
                </a:solidFill>
                <a:highlight>
                  <a:srgbClr val="FFFFFF"/>
                </a:highlight>
                <a:latin typeface="Arial"/>
                <a:ea typeface="Arial"/>
                <a:cs typeface="Arial"/>
                <a:sym typeface="Arial"/>
              </a:rPr>
              <a:t>(QUICKLY)</a:t>
            </a:r>
            <a:r>
              <a:rPr b="1" lang="en-US" sz="2300">
                <a:solidFill>
                  <a:srgbClr val="FF0000"/>
                </a:solidFill>
                <a:highlight>
                  <a:srgbClr val="FFFFFF"/>
                </a:highlight>
                <a:latin typeface="Arial"/>
                <a:ea typeface="Arial"/>
                <a:cs typeface="Arial"/>
                <a:sym typeface="Arial"/>
              </a:rPr>
              <a:t> ON THE BOARD!!</a:t>
            </a:r>
            <a:endParaRPr b="1" sz="2300">
              <a:solidFill>
                <a:srgbClr val="FF0000"/>
              </a:solidFill>
              <a:highlight>
                <a:srgbClr val="FFFFFF"/>
              </a:highlight>
              <a:latin typeface="Arial"/>
              <a:ea typeface="Arial"/>
              <a:cs typeface="Arial"/>
              <a:sym typeface="Arial"/>
            </a:endParaRPr>
          </a:p>
          <a:p>
            <a:pPr indent="0" lvl="0" marL="0" rtl="0" algn="l">
              <a:lnSpc>
                <a:spcPct val="115000"/>
              </a:lnSpc>
              <a:spcBef>
                <a:spcPts val="1200"/>
              </a:spcBef>
              <a:spcAft>
                <a:spcPts val="0"/>
              </a:spcAft>
              <a:buNone/>
            </a:pPr>
            <a:r>
              <a:rPr lang="en-US" sz="2300">
                <a:solidFill>
                  <a:srgbClr val="222222"/>
                </a:solidFill>
                <a:highlight>
                  <a:srgbClr val="FFFFFF"/>
                </a:highlight>
                <a:latin typeface="Arial"/>
                <a:ea typeface="Arial"/>
                <a:cs typeface="Arial"/>
                <a:sym typeface="Arial"/>
              </a:rPr>
              <a:t>American Legion Post 63 hosts Bingo Nights every Monday from 1730-2130 and would love help!</a:t>
            </a:r>
            <a:endParaRPr sz="2300">
              <a:solidFill>
                <a:srgbClr val="222222"/>
              </a:solidFill>
              <a:highlight>
                <a:srgbClr val="FFFFFF"/>
              </a:highlight>
              <a:latin typeface="Arial"/>
              <a:ea typeface="Arial"/>
              <a:cs typeface="Arial"/>
              <a:sym typeface="Arial"/>
            </a:endParaRPr>
          </a:p>
          <a:p>
            <a:pPr indent="-425450" lvl="0" marL="558800" rtl="0" algn="l">
              <a:lnSpc>
                <a:spcPct val="115000"/>
              </a:lnSpc>
              <a:spcBef>
                <a:spcPts val="1200"/>
              </a:spcBef>
              <a:spcAft>
                <a:spcPts val="0"/>
              </a:spcAft>
              <a:buClr>
                <a:srgbClr val="222222"/>
              </a:buClr>
              <a:buSzPts val="2300"/>
              <a:buFont typeface="Arial"/>
              <a:buChar char="•"/>
            </a:pPr>
            <a:r>
              <a:rPr lang="en-US" sz="2300">
                <a:solidFill>
                  <a:srgbClr val="222222"/>
                </a:solidFill>
                <a:highlight>
                  <a:srgbClr val="FFFFFF"/>
                </a:highlight>
                <a:latin typeface="Arial"/>
                <a:ea typeface="Arial"/>
                <a:cs typeface="Arial"/>
                <a:sym typeface="Arial"/>
              </a:rPr>
              <a:t>Consists of making and serving food, taking orders, or handing out bingo cards</a:t>
            </a:r>
            <a:endParaRPr sz="2300">
              <a:solidFill>
                <a:srgbClr val="222222"/>
              </a:solidFill>
              <a:highlight>
                <a:srgbClr val="FFFFFF"/>
              </a:highlight>
              <a:latin typeface="Arial"/>
              <a:ea typeface="Arial"/>
              <a:cs typeface="Arial"/>
              <a:sym typeface="Arial"/>
            </a:endParaRPr>
          </a:p>
          <a:p>
            <a:pPr indent="-425450" lvl="0" marL="558800" rtl="0" algn="l">
              <a:lnSpc>
                <a:spcPct val="115000"/>
              </a:lnSpc>
              <a:spcBef>
                <a:spcPts val="0"/>
              </a:spcBef>
              <a:spcAft>
                <a:spcPts val="0"/>
              </a:spcAft>
              <a:buClr>
                <a:srgbClr val="222222"/>
              </a:buClr>
              <a:buSzPts val="2300"/>
              <a:buFont typeface="Arial"/>
              <a:buChar char="•"/>
            </a:pPr>
            <a:r>
              <a:rPr lang="en-US" sz="2300">
                <a:solidFill>
                  <a:srgbClr val="222222"/>
                </a:solidFill>
                <a:highlight>
                  <a:srgbClr val="FFFFFF"/>
                </a:highlight>
                <a:latin typeface="Arial"/>
                <a:ea typeface="Arial"/>
                <a:cs typeface="Arial"/>
                <a:sym typeface="Arial"/>
              </a:rPr>
              <a:t>Maximum of three cadets are needed per Monday</a:t>
            </a:r>
            <a:endParaRPr sz="23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1200"/>
              </a:spcAft>
              <a:buNone/>
            </a:pPr>
            <a:r>
              <a:rPr lang="en-US" sz="2300">
                <a:solidFill>
                  <a:srgbClr val="222222"/>
                </a:solidFill>
                <a:highlight>
                  <a:srgbClr val="FFFFFF"/>
                </a:highlight>
                <a:latin typeface="Arial"/>
                <a:ea typeface="Arial"/>
                <a:cs typeface="Arial"/>
                <a:sym typeface="Arial"/>
              </a:rPr>
              <a:t>If you have any questions, comments, or concerns, please contact C/ TSgt Gabriel Motta at </a:t>
            </a:r>
            <a:r>
              <a:rPr lang="en-US" sz="2300" u="sng">
                <a:solidFill>
                  <a:schemeClr val="hlink"/>
                </a:solidFill>
                <a:highlight>
                  <a:srgbClr val="FFFFFF"/>
                </a:highlight>
                <a:latin typeface="Arial"/>
                <a:ea typeface="Arial"/>
                <a:cs typeface="Arial"/>
                <a:sym typeface="Arial"/>
                <a:hlinkClick r:id="rId3"/>
              </a:rPr>
              <a:t>4804175879@students.ocps.net</a:t>
            </a:r>
            <a:r>
              <a:rPr lang="en-US" sz="2300">
                <a:solidFill>
                  <a:srgbClr val="222222"/>
                </a:solidFill>
                <a:highlight>
                  <a:srgbClr val="FFFFFF"/>
                </a:highlight>
                <a:latin typeface="Arial"/>
                <a:ea typeface="Arial"/>
                <a:cs typeface="Arial"/>
                <a:sym typeface="Arial"/>
              </a:rPr>
              <a:t> or 407-202-9362. The CIC must also contact him for information.</a:t>
            </a:r>
            <a:endParaRPr sz="2300">
              <a:solidFill>
                <a:srgbClr val="222222"/>
              </a:solidFill>
              <a:highlight>
                <a:srgbClr val="FFFFFF"/>
              </a:highlight>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g2bf94f7105f_0_166"/>
          <p:cNvSpPr txBox="1"/>
          <p:nvPr>
            <p:ph type="title"/>
          </p:nvPr>
        </p:nvSpPr>
        <p:spPr>
          <a:xfrm>
            <a:off x="695772" y="100482"/>
            <a:ext cx="8728800" cy="1467000"/>
          </a:xfrm>
          <a:prstGeom prst="rect">
            <a:avLst/>
          </a:prstGeom>
        </p:spPr>
        <p:txBody>
          <a:bodyPr anchorCtr="0" anchor="ctr" bIns="46550" lIns="93125" spcFirstLastPara="1" rIns="93125" wrap="square" tIns="46550">
            <a:noAutofit/>
          </a:bodyPr>
          <a:lstStyle/>
          <a:p>
            <a:pPr indent="0" lvl="0" marL="0" rtl="0" algn="ctr">
              <a:spcBef>
                <a:spcPts val="0"/>
              </a:spcBef>
              <a:spcAft>
                <a:spcPts val="0"/>
              </a:spcAft>
              <a:buNone/>
            </a:pPr>
            <a:r>
              <a:rPr b="1" lang="en-US" sz="4700">
                <a:solidFill>
                  <a:srgbClr val="002060"/>
                </a:solidFill>
                <a:latin typeface="Times New Roman"/>
                <a:ea typeface="Times New Roman"/>
                <a:cs typeface="Times New Roman"/>
                <a:sym typeface="Times New Roman"/>
              </a:rPr>
              <a:t>Bus Loop Monitoring</a:t>
            </a:r>
            <a:endParaRPr b="1" sz="4700">
              <a:solidFill>
                <a:srgbClr val="002060"/>
              </a:solidFill>
              <a:latin typeface="Times New Roman"/>
              <a:ea typeface="Times New Roman"/>
              <a:cs typeface="Times New Roman"/>
              <a:sym typeface="Times New Roman"/>
            </a:endParaRPr>
          </a:p>
        </p:txBody>
      </p:sp>
      <p:sp>
        <p:nvSpPr>
          <p:cNvPr id="567" name="Google Shape;567;g2bf94f7105f_0_166"/>
          <p:cNvSpPr txBox="1"/>
          <p:nvPr>
            <p:ph idx="1" type="body"/>
          </p:nvPr>
        </p:nvSpPr>
        <p:spPr>
          <a:xfrm>
            <a:off x="224093" y="1567546"/>
            <a:ext cx="8591400" cy="6241800"/>
          </a:xfrm>
          <a:prstGeom prst="rect">
            <a:avLst/>
          </a:prstGeom>
        </p:spPr>
        <p:txBody>
          <a:bodyPr anchorCtr="0" anchor="t" bIns="46550" lIns="93125" spcFirstLastPara="1" rIns="93125" wrap="square" tIns="46550">
            <a:noAutofit/>
          </a:bodyPr>
          <a:lstStyle/>
          <a:p>
            <a:pPr indent="0" lvl="0" marL="0" rtl="0" algn="l">
              <a:lnSpc>
                <a:spcPct val="115000"/>
              </a:lnSpc>
              <a:spcBef>
                <a:spcPts val="1200"/>
              </a:spcBef>
              <a:spcAft>
                <a:spcPts val="0"/>
              </a:spcAft>
              <a:buNone/>
            </a:pPr>
            <a:r>
              <a:rPr lang="en-US" sz="2300">
                <a:solidFill>
                  <a:srgbClr val="000000"/>
                </a:solidFill>
                <a:highlight>
                  <a:srgbClr val="FFFFFF"/>
                </a:highlight>
                <a:latin typeface="Arial"/>
                <a:ea typeface="Arial"/>
                <a:cs typeface="Arial"/>
                <a:sym typeface="Arial"/>
              </a:rPr>
              <a:t>The athletic department requests four cadets to monitor the bus loop:</a:t>
            </a:r>
            <a:endParaRPr sz="2300">
              <a:solidFill>
                <a:srgbClr val="000000"/>
              </a:solidFill>
              <a:highlight>
                <a:srgbClr val="FFFFFF"/>
              </a:highlight>
              <a:latin typeface="Arial"/>
              <a:ea typeface="Arial"/>
              <a:cs typeface="Arial"/>
              <a:sym typeface="Arial"/>
            </a:endParaRPr>
          </a:p>
          <a:p>
            <a:pPr indent="-425450" lvl="0" marL="558800" rtl="0" algn="l">
              <a:lnSpc>
                <a:spcPct val="115000"/>
              </a:lnSpc>
              <a:spcBef>
                <a:spcPts val="1200"/>
              </a:spcBef>
              <a:spcAft>
                <a:spcPts val="0"/>
              </a:spcAft>
              <a:buClr>
                <a:srgbClr val="000000"/>
              </a:buClr>
              <a:buSzPts val="2300"/>
              <a:buChar char="•"/>
            </a:pPr>
            <a:r>
              <a:rPr b="1" lang="en-US" sz="2300">
                <a:solidFill>
                  <a:srgbClr val="000000"/>
                </a:solidFill>
                <a:highlight>
                  <a:srgbClr val="FFFFFF"/>
                </a:highlight>
                <a:latin typeface="Arial"/>
                <a:ea typeface="Arial"/>
                <a:cs typeface="Arial"/>
                <a:sym typeface="Arial"/>
              </a:rPr>
              <a:t>Date: Friday, 8 March, from 3PM-8PM</a:t>
            </a:r>
            <a:endParaRPr b="1" sz="2300">
              <a:solidFill>
                <a:srgbClr val="000000"/>
              </a:solidFill>
              <a:highlight>
                <a:srgbClr val="FFFFFF"/>
              </a:highlight>
              <a:latin typeface="Arial"/>
              <a:ea typeface="Arial"/>
              <a:cs typeface="Arial"/>
              <a:sym typeface="Arial"/>
            </a:endParaRPr>
          </a:p>
          <a:p>
            <a:pPr indent="-425450" lvl="0" marL="558800" rtl="0" algn="l">
              <a:lnSpc>
                <a:spcPct val="115000"/>
              </a:lnSpc>
              <a:spcBef>
                <a:spcPts val="0"/>
              </a:spcBef>
              <a:spcAft>
                <a:spcPts val="0"/>
              </a:spcAft>
              <a:buClr>
                <a:srgbClr val="000000"/>
              </a:buClr>
              <a:buSzPts val="2300"/>
              <a:buFont typeface="Arial"/>
              <a:buChar char="•"/>
            </a:pPr>
            <a:r>
              <a:rPr lang="en-US" sz="2300">
                <a:solidFill>
                  <a:srgbClr val="000000"/>
                </a:solidFill>
                <a:highlight>
                  <a:srgbClr val="FFFFFF"/>
                </a:highlight>
                <a:latin typeface="Arial"/>
                <a:ea typeface="Arial"/>
                <a:cs typeface="Arial"/>
                <a:sym typeface="Arial"/>
              </a:rPr>
              <a:t>Two cadets monitor a 3PM-5:30PM</a:t>
            </a:r>
            <a:endParaRPr sz="2300">
              <a:solidFill>
                <a:srgbClr val="000000"/>
              </a:solidFill>
              <a:highlight>
                <a:srgbClr val="FFFFFF"/>
              </a:highlight>
              <a:latin typeface="Arial"/>
              <a:ea typeface="Arial"/>
              <a:cs typeface="Arial"/>
              <a:sym typeface="Arial"/>
            </a:endParaRPr>
          </a:p>
          <a:p>
            <a:pPr indent="-425450" lvl="0" marL="558800" rtl="0" algn="l">
              <a:lnSpc>
                <a:spcPct val="115000"/>
              </a:lnSpc>
              <a:spcBef>
                <a:spcPts val="0"/>
              </a:spcBef>
              <a:spcAft>
                <a:spcPts val="0"/>
              </a:spcAft>
              <a:buClr>
                <a:srgbClr val="000000"/>
              </a:buClr>
              <a:buSzPts val="2300"/>
              <a:buFont typeface="Arial"/>
              <a:buChar char="•"/>
            </a:pPr>
            <a:r>
              <a:rPr lang="en-US" sz="2300">
                <a:solidFill>
                  <a:srgbClr val="000000"/>
                </a:solidFill>
                <a:highlight>
                  <a:srgbClr val="FFFFFF"/>
                </a:highlight>
                <a:latin typeface="Arial"/>
                <a:ea typeface="Arial"/>
                <a:cs typeface="Arial"/>
                <a:sym typeface="Arial"/>
              </a:rPr>
              <a:t>Two cadets monitor 5:30PM-8PM</a:t>
            </a:r>
            <a:endParaRPr sz="2300">
              <a:solidFill>
                <a:srgbClr val="000000"/>
              </a:solidFill>
              <a:highlight>
                <a:srgbClr val="FFFFFF"/>
              </a:highlight>
              <a:latin typeface="Arial"/>
              <a:ea typeface="Arial"/>
              <a:cs typeface="Arial"/>
              <a:sym typeface="Arial"/>
            </a:endParaRPr>
          </a:p>
          <a:p>
            <a:pPr indent="0" lvl="0" marL="0" rtl="0" algn="l">
              <a:lnSpc>
                <a:spcPct val="115000"/>
              </a:lnSpc>
              <a:spcBef>
                <a:spcPts val="1200"/>
              </a:spcBef>
              <a:spcAft>
                <a:spcPts val="1200"/>
              </a:spcAft>
              <a:buNone/>
            </a:pPr>
            <a:r>
              <a:rPr lang="en-US" sz="2300">
                <a:solidFill>
                  <a:srgbClr val="000000"/>
                </a:solidFill>
                <a:highlight>
                  <a:srgbClr val="FFFFFF"/>
                </a:highlight>
                <a:latin typeface="Arial"/>
                <a:ea typeface="Arial"/>
                <a:cs typeface="Arial"/>
                <a:sym typeface="Arial"/>
              </a:rPr>
              <a:t>If you have any questions, comments, or concerns, please contact C/ TSgt Gabriel Motta at </a:t>
            </a:r>
            <a:r>
              <a:rPr lang="en-US" sz="2300" u="sng">
                <a:solidFill>
                  <a:schemeClr val="hlink"/>
                </a:solidFill>
                <a:highlight>
                  <a:srgbClr val="FFFFFF"/>
                </a:highlight>
                <a:latin typeface="Arial"/>
                <a:ea typeface="Arial"/>
                <a:cs typeface="Arial"/>
                <a:sym typeface="Arial"/>
                <a:hlinkClick r:id="rId3"/>
              </a:rPr>
              <a:t>4804175879@students.ocps.net</a:t>
            </a:r>
            <a:r>
              <a:rPr lang="en-US" sz="2300">
                <a:solidFill>
                  <a:srgbClr val="000000"/>
                </a:solidFill>
                <a:highlight>
                  <a:srgbClr val="FFFFFF"/>
                </a:highlight>
                <a:latin typeface="Arial"/>
                <a:ea typeface="Arial"/>
                <a:cs typeface="Arial"/>
                <a:sym typeface="Arial"/>
              </a:rPr>
              <a:t> or 407-202-9362. </a:t>
            </a:r>
            <a:r>
              <a:rPr lang="en-US" sz="2300" u="sng">
                <a:solidFill>
                  <a:srgbClr val="000000"/>
                </a:solidFill>
                <a:highlight>
                  <a:srgbClr val="FFFFFF"/>
                </a:highlight>
                <a:latin typeface="Arial"/>
                <a:ea typeface="Arial"/>
                <a:cs typeface="Arial"/>
                <a:sym typeface="Arial"/>
              </a:rPr>
              <a:t>Please contact him if you would like to be the CIC.</a:t>
            </a:r>
            <a:endParaRPr sz="2300" u="sng">
              <a:solidFill>
                <a:srgbClr val="000000"/>
              </a:solidFill>
              <a:highlight>
                <a:srgbClr val="FFFFFF"/>
              </a:highlight>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573" name="Google Shape;573;gfb4207d963_0_182"/>
          <p:cNvSpPr txBox="1"/>
          <p:nvPr/>
        </p:nvSpPr>
        <p:spPr>
          <a:xfrm>
            <a:off x="1062700" y="3277426"/>
            <a:ext cx="7996500" cy="5217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p:txBody>
      </p:sp>
      <p:sp>
        <p:nvSpPr>
          <p:cNvPr id="574" name="Google Shape;574;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SzPts val="1800"/>
              <a:buNone/>
            </a:pPr>
            <a:r>
              <a:rPr lang="en-US" sz="3500">
                <a:highlight>
                  <a:schemeClr val="lt1"/>
                </a:highlight>
              </a:rPr>
              <a:t>What is </a:t>
            </a:r>
            <a:r>
              <a:rPr lang="en-US" sz="3500">
                <a:highlight>
                  <a:schemeClr val="lt1"/>
                </a:highlight>
              </a:rPr>
              <a:t>reveille?</a:t>
            </a:r>
            <a:endParaRPr sz="3500">
              <a:highlight>
                <a:schemeClr val="lt1"/>
              </a:highlight>
            </a:endParaRPr>
          </a:p>
        </p:txBody>
      </p:sp>
      <p:sp>
        <p:nvSpPr>
          <p:cNvPr id="575" name="Google Shape;575;gfb4207d963_0_182"/>
          <p:cNvSpPr txBox="1"/>
          <p:nvPr/>
        </p:nvSpPr>
        <p:spPr>
          <a:xfrm>
            <a:off x="1326800" y="3020025"/>
            <a:ext cx="7466700" cy="1036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lang="en-US" sz="3500">
                <a:solidFill>
                  <a:schemeClr val="dk1"/>
                </a:solidFill>
                <a:latin typeface="Calibri"/>
                <a:ea typeface="Calibri"/>
                <a:cs typeface="Calibri"/>
                <a:sym typeface="Calibri"/>
              </a:rPr>
              <a:t>The start of the military day.</a:t>
            </a:r>
            <a:endParaRPr b="0" i="0" sz="35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5"/>
                                        </p:tgtEl>
                                        <p:attrNameLst>
                                          <p:attrName>style.visibility</p:attrName>
                                        </p:attrNameLst>
                                      </p:cBhvr>
                                      <p:to>
                                        <p:strVal val="visible"/>
                                      </p:to>
                                    </p:set>
                                    <p:anim calcmode="lin" valueType="num">
                                      <p:cBhvr additive="base">
                                        <p:cTn dur="100"/>
                                        <p:tgtEl>
                                          <p:spTgt spid="57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rPr lang="en-US"/>
              <a:t>Arnold Palmer (3/8-3/10)</a:t>
            </a:r>
            <a:endParaRPr/>
          </a:p>
          <a:p>
            <a:pPr indent="-342900" lvl="1" marL="914400" rtl="0" algn="l">
              <a:lnSpc>
                <a:spcPct val="100000"/>
              </a:lnSpc>
              <a:spcBef>
                <a:spcPts val="0"/>
              </a:spcBef>
              <a:spcAft>
                <a:spcPts val="0"/>
              </a:spcAft>
              <a:buSzPts val="1800"/>
              <a:buChar char="•"/>
            </a:pPr>
            <a:r>
              <a:rPr lang="en-US"/>
              <a:t>American Legion Bingo Nights (3/11)</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Athletic Clearances</a:t>
            </a:r>
            <a:endParaRPr/>
          </a:p>
          <a:p>
            <a:pPr indent="-342900" lvl="1" marL="914400" rtl="0" algn="l">
              <a:lnSpc>
                <a:spcPct val="100000"/>
              </a:lnSpc>
              <a:spcBef>
                <a:spcPts val="0"/>
              </a:spcBef>
              <a:spcAft>
                <a:spcPts val="0"/>
              </a:spcAft>
              <a:buSzPts val="1800"/>
              <a:buChar char="•"/>
            </a:pPr>
            <a:r>
              <a:rPr lang="en-US"/>
              <a:t>PT Makeups</a:t>
            </a:r>
            <a:endParaRPr/>
          </a:p>
          <a:p>
            <a:pPr indent="-342900" lvl="1" marL="914400" rtl="0" algn="l">
              <a:lnSpc>
                <a:spcPct val="100000"/>
              </a:lnSpc>
              <a:spcBef>
                <a:spcPts val="0"/>
              </a:spcBef>
              <a:spcAft>
                <a:spcPts val="0"/>
              </a:spcAft>
              <a:buSzPts val="1800"/>
              <a:buChar char="•"/>
            </a:pPr>
            <a:r>
              <a:rPr lang="en-US"/>
              <a:t>Air Commando Association Award</a:t>
            </a:r>
            <a:endParaRPr/>
          </a:p>
          <a:p>
            <a:pPr indent="-342900" lvl="1" marL="914400" rtl="0" algn="l">
              <a:lnSpc>
                <a:spcPct val="100000"/>
              </a:lnSpc>
              <a:spcBef>
                <a:spcPts val="0"/>
              </a:spcBef>
              <a:spcAft>
                <a:spcPts val="0"/>
              </a:spcAft>
              <a:buSzPts val="1800"/>
              <a:buChar char="•"/>
            </a:pPr>
            <a:r>
              <a:rPr lang="en-US"/>
              <a:t>ABU turn-ins</a:t>
            </a:r>
            <a:endParaRPr/>
          </a:p>
          <a:p>
            <a:pPr indent="-342900" lvl="1" marL="914400" rtl="0" algn="l">
              <a:lnSpc>
                <a:spcPct val="100000"/>
              </a:lnSpc>
              <a:spcBef>
                <a:spcPts val="0"/>
              </a:spcBef>
              <a:spcAft>
                <a:spcPts val="0"/>
              </a:spcAft>
              <a:buSzPts val="1800"/>
              <a:buChar char="•"/>
            </a:pPr>
            <a:r>
              <a:rPr lang="en-US"/>
              <a:t>AVAS</a:t>
            </a:r>
            <a:endParaRPr/>
          </a:p>
          <a:p>
            <a:pPr indent="-342900" lvl="1" marL="914400" rtl="0" algn="l">
              <a:lnSpc>
                <a:spcPct val="100000"/>
              </a:lnSpc>
              <a:spcBef>
                <a:spcPts val="0"/>
              </a:spcBef>
              <a:spcAft>
                <a:spcPts val="0"/>
              </a:spcAft>
              <a:buSzPts val="1800"/>
              <a:buChar char="•"/>
            </a:pPr>
            <a:r>
              <a:rPr lang="en-US"/>
              <a:t>Vertical Raise fundraiser</a:t>
            </a:r>
            <a:endParaRPr/>
          </a:p>
        </p:txBody>
      </p:sp>
      <p:sp>
        <p:nvSpPr>
          <p:cNvPr id="582" name="Google Shape;582;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588" name="Google Shape;588;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Bray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4804208068@students.ocps.net</a:t>
            </a:r>
            <a:r>
              <a:rPr b="0" i="0" lang="en-US" sz="2900" u="none" cap="none" strike="noStrike">
                <a:solidFill>
                  <a:schemeClr val="dk1"/>
                </a:solidFill>
                <a:latin typeface="Arial"/>
                <a:ea typeface="Arial"/>
                <a:cs typeface="Arial"/>
                <a:sym typeface="Arial"/>
              </a:rPr>
              <a:t> or </a:t>
            </a:r>
            <a:r>
              <a:rPr b="1" i="0" lang="en-US" sz="2900" u="none" cap="none" strike="noStrike">
                <a:solidFill>
                  <a:srgbClr val="FF0000"/>
                </a:solidFill>
                <a:latin typeface="Arial"/>
                <a:ea typeface="Arial"/>
                <a:cs typeface="Arial"/>
                <a:sym typeface="Arial"/>
              </a:rPr>
              <a:t>(689)-229-0443</a:t>
            </a:r>
            <a:endParaRPr b="1" i="0" sz="2900" u="none"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 Bray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469" name="Google Shape;469;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470" name="Google Shape;470;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471" name="Google Shape;471;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472" name="Google Shape;472;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473" name="Google Shape;473;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4" name="Google Shape;474;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475" name="Google Shape;475;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6" name="Google Shape;476;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2000"/>
                                        <p:tgtEl>
                                          <p:spTgt spid="4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xEl>
                                              <p:pRg end="0" st="0"/>
                                            </p:txEl>
                                          </p:spTgt>
                                        </p:tgtEl>
                                        <p:attrNameLst>
                                          <p:attrName>style.visibility</p:attrName>
                                        </p:attrNameLst>
                                      </p:cBhvr>
                                      <p:to>
                                        <p:strVal val="visible"/>
                                      </p:to>
                                    </p:set>
                                    <p:animEffect filter="fade" transition="in">
                                      <p:cBhvr>
                                        <p:cTn dur="500"/>
                                        <p:tgtEl>
                                          <p:spTgt spid="4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xEl>
                                              <p:pRg end="1" st="1"/>
                                            </p:txEl>
                                          </p:spTgt>
                                        </p:tgtEl>
                                        <p:attrNameLst>
                                          <p:attrName>style.visibility</p:attrName>
                                        </p:attrNameLst>
                                      </p:cBhvr>
                                      <p:to>
                                        <p:strVal val="visible"/>
                                      </p:to>
                                    </p:set>
                                    <p:animEffect filter="fade" transition="in">
                                      <p:cBhvr>
                                        <p:cTn dur="500"/>
                                        <p:tgtEl>
                                          <p:spTgt spid="4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xEl>
                                              <p:pRg end="0" st="0"/>
                                            </p:txEl>
                                          </p:spTgt>
                                        </p:tgtEl>
                                        <p:attrNameLst>
                                          <p:attrName>style.visibility</p:attrName>
                                        </p:attrNameLst>
                                      </p:cBhvr>
                                      <p:to>
                                        <p:strVal val="visible"/>
                                      </p:to>
                                    </p:set>
                                    <p:animEffect filter="fade" transition="in">
                                      <p:cBhvr>
                                        <p:cTn dur="2000"/>
                                        <p:tgtEl>
                                          <p:spTgt spid="4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xEl>
                                              <p:pRg end="1" st="1"/>
                                            </p:txEl>
                                          </p:spTgt>
                                        </p:tgtEl>
                                        <p:attrNameLst>
                                          <p:attrName>style.visibility</p:attrName>
                                        </p:attrNameLst>
                                      </p:cBhvr>
                                      <p:to>
                                        <p:strVal val="visible"/>
                                      </p:to>
                                    </p:set>
                                    <p:animEffect filter="fade" transition="in">
                                      <p:cBhvr>
                                        <p:cTn dur="2000"/>
                                        <p:tgtEl>
                                          <p:spTgt spid="4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xEl>
                                              <p:pRg end="0" st="0"/>
                                            </p:txEl>
                                          </p:spTgt>
                                        </p:tgtEl>
                                        <p:attrNameLst>
                                          <p:attrName>style.visibility</p:attrName>
                                        </p:attrNameLst>
                                      </p:cBhvr>
                                      <p:to>
                                        <p:strVal val="visible"/>
                                      </p:to>
                                    </p:set>
                                    <p:animEffect filter="fade" transition="in">
                                      <p:cBhvr>
                                        <p:cTn dur="1822"/>
                                        <p:tgtEl>
                                          <p:spTgt spid="4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xEl>
                                              <p:pRg end="1" st="1"/>
                                            </p:txEl>
                                          </p:spTgt>
                                        </p:tgtEl>
                                        <p:attrNameLst>
                                          <p:attrName>style.visibility</p:attrName>
                                        </p:attrNameLst>
                                      </p:cBhvr>
                                      <p:to>
                                        <p:strVal val="visible"/>
                                      </p:to>
                                    </p:set>
                                    <p:animEffect filter="fade" transition="in">
                                      <p:cBhvr>
                                        <p:cTn dur="1822"/>
                                        <p:tgtEl>
                                          <p:spTgt spid="47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482" name="Google Shape;482;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483" name="Google Shape;483;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484" name="Google Shape;484;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485" name="Google Shape;485;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486" name="Google Shape;486;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Colonel Micheal Carrizales</a:t>
            </a:r>
            <a:endParaRPr b="1" i="0" sz="3200" u="none" cap="none" strike="noStrike">
              <a:solidFill>
                <a:srgbClr val="FF0000"/>
              </a:solidFill>
              <a:latin typeface="Arial"/>
              <a:ea typeface="Arial"/>
              <a:cs typeface="Arial"/>
              <a:sym typeface="Arial"/>
            </a:endParaRPr>
          </a:p>
        </p:txBody>
      </p:sp>
      <p:sp>
        <p:nvSpPr>
          <p:cNvPr id="487" name="Google Shape;487;gf9758be2c3_0_339"/>
          <p:cNvSpPr txBox="1"/>
          <p:nvPr/>
        </p:nvSpPr>
        <p:spPr>
          <a:xfrm>
            <a:off x="1397724" y="2982088"/>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 Gen David Allvin</a:t>
            </a:r>
            <a:endParaRPr b="0" i="0" sz="1400" u="none" cap="none" strike="noStrike">
              <a:solidFill>
                <a:srgbClr val="FF0000"/>
              </a:solidFill>
              <a:latin typeface="Arial"/>
              <a:ea typeface="Arial"/>
              <a:cs typeface="Arial"/>
              <a:sym typeface="Arial"/>
            </a:endParaRPr>
          </a:p>
        </p:txBody>
      </p:sp>
      <p:sp>
        <p:nvSpPr>
          <p:cNvPr id="488" name="Google Shape;488;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489" name="Google Shape;489;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490" name="Google Shape;490;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491" name="Google Shape;491;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492" name="Google Shape;492;gf9758be2c3_0_339"/>
          <p:cNvSpPr txBox="1"/>
          <p:nvPr/>
        </p:nvSpPr>
        <p:spPr>
          <a:xfrm>
            <a:off x="2077024" y="5908675"/>
            <a:ext cx="9651900" cy="58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Captain Agrafena Ritz</a:t>
            </a:r>
            <a:endParaRPr b="1" i="0" sz="3200" u="none" cap="none" strike="noStrike">
              <a:solidFill>
                <a:srgbClr val="FF0000"/>
              </a:solidFill>
              <a:latin typeface="Arial"/>
              <a:ea typeface="Arial"/>
              <a:cs typeface="Arial"/>
              <a:sym typeface="Arial"/>
            </a:endParaRPr>
          </a:p>
        </p:txBody>
      </p:sp>
      <p:sp>
        <p:nvSpPr>
          <p:cNvPr id="493" name="Google Shape;493;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94" name="Google Shape;494;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95" name="Google Shape;495;gf9758be2c3_0_339"/>
          <p:cNvSpPr txBox="1"/>
          <p:nvPr/>
        </p:nvSpPr>
        <p:spPr>
          <a:xfrm>
            <a:off x="3691274" y="6417300"/>
            <a:ext cx="9111300" cy="58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Major </a:t>
            </a:r>
            <a:r>
              <a:rPr b="1" i="0" lang="en-US" sz="3200" u="none" cap="none" strike="noStrike">
                <a:solidFill>
                  <a:srgbClr val="FF0000"/>
                </a:solidFill>
                <a:highlight>
                  <a:srgbClr val="FFFFFF"/>
                </a:highlight>
                <a:latin typeface="Arial"/>
                <a:ea typeface="Arial"/>
                <a:cs typeface="Arial"/>
                <a:sym typeface="Arial"/>
              </a:rPr>
              <a:t>Elias Lopez</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3">
                                            <p:txEl>
                                              <p:pRg end="0" st="0"/>
                                            </p:txEl>
                                          </p:spTgt>
                                        </p:tgtEl>
                                        <p:attrNameLst>
                                          <p:attrName>style.visibility</p:attrName>
                                        </p:attrNameLst>
                                      </p:cBhvr>
                                      <p:to>
                                        <p:strVal val="visible"/>
                                      </p:to>
                                    </p:set>
                                    <p:animEffect filter="fade" transition="in">
                                      <p:cBhvr>
                                        <p:cTn dur="1822"/>
                                        <p:tgtEl>
                                          <p:spTgt spid="4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xEl>
                                              <p:pRg end="0" st="0"/>
                                            </p:txEl>
                                          </p:spTgt>
                                        </p:tgtEl>
                                        <p:attrNameLst>
                                          <p:attrName>style.visibility</p:attrName>
                                        </p:attrNameLst>
                                      </p:cBhvr>
                                      <p:to>
                                        <p:strVal val="visible"/>
                                      </p:to>
                                    </p:set>
                                    <p:animEffect filter="fade" transition="in">
                                      <p:cBhvr>
                                        <p:cTn dur="1822"/>
                                        <p:tgtEl>
                                          <p:spTgt spid="4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1822"/>
                                        <p:tgtEl>
                                          <p:spTgt spid="4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1822"/>
                                        <p:tgtEl>
                                          <p:spTgt spid="4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822"/>
                                        <p:tgtEl>
                                          <p:spTgt spid="4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822"/>
                                        <p:tgtEl>
                                          <p:spTgt spid="4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822"/>
                                        <p:tgtEl>
                                          <p:spTgt spid="4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xEl>
                                              <p:pRg end="0" st="0"/>
                                            </p:txEl>
                                          </p:spTgt>
                                        </p:tgtEl>
                                        <p:attrNameLst>
                                          <p:attrName>style.visibility</p:attrName>
                                        </p:attrNameLst>
                                      </p:cBhvr>
                                      <p:to>
                                        <p:strVal val="visible"/>
                                      </p:to>
                                    </p:set>
                                    <p:animEffect filter="fade" transition="in">
                                      <p:cBhvr>
                                        <p:cTn dur="1822"/>
                                        <p:tgtEl>
                                          <p:spTgt spid="4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1822"/>
                                        <p:tgtEl>
                                          <p:spTgt spid="4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1822"/>
                                        <p:tgtEl>
                                          <p:spTgt spid="4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1000"/>
                                        <p:tgtEl>
                                          <p:spTgt spid="4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g1f29f108937_0_0"/>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800">
                <a:solidFill>
                  <a:srgbClr val="002060"/>
                </a:solidFill>
                <a:latin typeface="Times New Roman"/>
                <a:ea typeface="Times New Roman"/>
                <a:cs typeface="Times New Roman"/>
                <a:sym typeface="Times New Roman"/>
              </a:rPr>
              <a:t>Athletic Clearance</a:t>
            </a:r>
            <a:endParaRPr b="1" sz="3800">
              <a:solidFill>
                <a:srgbClr val="002060"/>
              </a:solidFill>
              <a:latin typeface="Times New Roman"/>
              <a:ea typeface="Times New Roman"/>
              <a:cs typeface="Times New Roman"/>
              <a:sym typeface="Times New Roman"/>
            </a:endParaRPr>
          </a:p>
        </p:txBody>
      </p:sp>
      <p:sp>
        <p:nvSpPr>
          <p:cNvPr id="502" name="Google Shape;502;g1f29f108937_0_0"/>
          <p:cNvSpPr txBox="1"/>
          <p:nvPr>
            <p:ph idx="1" type="body"/>
          </p:nvPr>
        </p:nvSpPr>
        <p:spPr>
          <a:xfrm>
            <a:off x="-25" y="1725937"/>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900">
                <a:latin typeface="Roboto"/>
                <a:ea typeface="Roboto"/>
                <a:cs typeface="Roboto"/>
                <a:sym typeface="Roboto"/>
              </a:rPr>
              <a:t>These Cadets below are missing the Athletic Clearance:</a:t>
            </a:r>
            <a:endParaRPr b="1" sz="2900">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b="1" lang="en-US" sz="3800" u="sng">
                <a:solidFill>
                  <a:srgbClr val="1155CC"/>
                </a:solidFill>
                <a:highlight>
                  <a:srgbClr val="FFFFFF"/>
                </a:highlight>
                <a:latin typeface="Roboto"/>
                <a:ea typeface="Roboto"/>
                <a:cs typeface="Roboto"/>
                <a:sym typeface="Roboto"/>
                <a:hlinkClick r:id="rId3">
                  <a:extLst>
                    <a:ext uri="{A12FA001-AC4F-418D-AE19-62706E023703}">
                      <ahyp:hlinkClr val="tx"/>
                    </a:ext>
                  </a:extLst>
                </a:hlinkClick>
              </a:rPr>
              <a:t>https://athleticclearance.fhsaahome.org/</a:t>
            </a:r>
            <a:r>
              <a:rPr b="1" lang="en-US" sz="3800">
                <a:solidFill>
                  <a:srgbClr val="444444"/>
                </a:solidFill>
                <a:highlight>
                  <a:srgbClr val="FFFFFF"/>
                </a:highlight>
                <a:latin typeface="Roboto"/>
                <a:ea typeface="Roboto"/>
                <a:cs typeface="Roboto"/>
                <a:sym typeface="Roboto"/>
              </a:rPr>
              <a:t> </a:t>
            </a:r>
            <a:endParaRPr b="1" sz="3800">
              <a:solidFill>
                <a:srgbClr val="FF0000"/>
              </a:solidFill>
              <a:highlight>
                <a:srgbClr val="FFFFFF"/>
              </a:highlight>
              <a:latin typeface="Roboto"/>
              <a:ea typeface="Roboto"/>
              <a:cs typeface="Roboto"/>
              <a:sym typeface="Roboto"/>
            </a:endParaRPr>
          </a:p>
        </p:txBody>
      </p:sp>
      <p:graphicFrame>
        <p:nvGraphicFramePr>
          <p:cNvPr id="503" name="Google Shape;503;g1f29f108937_0_0"/>
          <p:cNvGraphicFramePr/>
          <p:nvPr/>
        </p:nvGraphicFramePr>
        <p:xfrm>
          <a:off x="952475" y="2842413"/>
          <a:ext cx="3000000" cy="3000000"/>
        </p:xfrm>
        <a:graphic>
          <a:graphicData uri="http://schemas.openxmlformats.org/drawingml/2006/table">
            <a:tbl>
              <a:tblPr>
                <a:noFill/>
                <a:tableStyleId>{79141BA8-8556-47DF-8CB7-53450A00C359}</a:tableStyleId>
              </a:tblPr>
              <a:tblGrid>
                <a:gridCol w="1369225"/>
                <a:gridCol w="1369225"/>
                <a:gridCol w="1369225"/>
                <a:gridCol w="1369225"/>
                <a:gridCol w="1369225"/>
                <a:gridCol w="1369225"/>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Alpha</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Bravo</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Charlie</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Delta</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Foxtrot</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Golf</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Bermudez</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Wilson</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Benzakour</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Busteros</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Palacios</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Funk</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Doyle</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DelSilva</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Goldstein</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Saint-Franc</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Vasquez</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Mezime</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Rosario</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Sanichar</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g1ed76f4e112_0_0"/>
          <p:cNvSpPr txBox="1"/>
          <p:nvPr>
            <p:ph type="title"/>
          </p:nvPr>
        </p:nvSpPr>
        <p:spPr>
          <a:xfrm>
            <a:off x="695771" y="-10"/>
            <a:ext cx="8728800" cy="1467000"/>
          </a:xfrm>
          <a:prstGeom prst="rect">
            <a:avLst/>
          </a:prstGeom>
          <a:noFill/>
          <a:ln>
            <a:noFill/>
          </a:ln>
        </p:spPr>
        <p:txBody>
          <a:bodyPr anchorCtr="0" anchor="ctr" bIns="47075" lIns="94175" spcFirstLastPara="1" rIns="94175" wrap="square" tIns="47075">
            <a:noAutofit/>
          </a:bodyPr>
          <a:lstStyle/>
          <a:p>
            <a:pPr indent="0" lvl="0" marL="0" rtl="0" algn="ctr">
              <a:lnSpc>
                <a:spcPct val="90000"/>
              </a:lnSpc>
              <a:spcBef>
                <a:spcPts val="0"/>
              </a:spcBef>
              <a:spcAft>
                <a:spcPts val="0"/>
              </a:spcAft>
              <a:buSzPts val="1800"/>
              <a:buNone/>
            </a:pPr>
            <a:r>
              <a:rPr b="1" lang="en-US" sz="4000">
                <a:solidFill>
                  <a:srgbClr val="002060"/>
                </a:solidFill>
                <a:latin typeface="Times New Roman"/>
                <a:ea typeface="Times New Roman"/>
                <a:cs typeface="Times New Roman"/>
                <a:sym typeface="Times New Roman"/>
              </a:rPr>
              <a:t>PT Makeups</a:t>
            </a:r>
            <a:endParaRPr b="1" sz="4000">
              <a:solidFill>
                <a:srgbClr val="002060"/>
              </a:solidFill>
              <a:latin typeface="Times New Roman"/>
              <a:ea typeface="Times New Roman"/>
              <a:cs typeface="Times New Roman"/>
              <a:sym typeface="Times New Roman"/>
            </a:endParaRPr>
          </a:p>
        </p:txBody>
      </p:sp>
      <p:sp>
        <p:nvSpPr>
          <p:cNvPr id="510" name="Google Shape;510;g1ed76f4e112_0_0"/>
          <p:cNvSpPr txBox="1"/>
          <p:nvPr>
            <p:ph idx="1" type="body"/>
          </p:nvPr>
        </p:nvSpPr>
        <p:spPr>
          <a:xfrm>
            <a:off x="-25" y="1725937"/>
            <a:ext cx="10120200" cy="5469000"/>
          </a:xfrm>
          <a:prstGeom prst="rect">
            <a:avLst/>
          </a:prstGeom>
          <a:noFill/>
          <a:ln>
            <a:noFill/>
          </a:ln>
        </p:spPr>
        <p:txBody>
          <a:bodyPr anchorCtr="0" anchor="t" bIns="47075" lIns="94175" spcFirstLastPara="1" rIns="94175" wrap="square" tIns="47075">
            <a:noAutofit/>
          </a:bodyPr>
          <a:lstStyle/>
          <a:p>
            <a:pPr indent="0" lvl="0" marL="0" rtl="0" algn="l">
              <a:lnSpc>
                <a:spcPct val="138000"/>
              </a:lnSpc>
              <a:spcBef>
                <a:spcPts val="0"/>
              </a:spcBef>
              <a:spcAft>
                <a:spcPts val="0"/>
              </a:spcAft>
              <a:buClr>
                <a:schemeClr val="dk1"/>
              </a:buClr>
              <a:buSzPts val="1100"/>
              <a:buFont typeface="Arial"/>
              <a:buNone/>
            </a:pPr>
            <a:r>
              <a:rPr lang="en-US" sz="3000">
                <a:latin typeface="Arial"/>
                <a:ea typeface="Arial"/>
                <a:cs typeface="Arial"/>
                <a:sym typeface="Arial"/>
              </a:rPr>
              <a:t>Sign up here for the PT makeups or on Canvas</a:t>
            </a:r>
            <a:endParaRPr sz="3000">
              <a:latin typeface="Arial"/>
              <a:ea typeface="Arial"/>
              <a:cs typeface="Arial"/>
              <a:sym typeface="Arial"/>
            </a:endParaRPr>
          </a:p>
          <a:p>
            <a:pPr indent="0" lvl="0" marL="0" rtl="0" algn="l">
              <a:lnSpc>
                <a:spcPct val="138000"/>
              </a:lnSpc>
              <a:spcBef>
                <a:spcPts val="0"/>
              </a:spcBef>
              <a:spcAft>
                <a:spcPts val="0"/>
              </a:spcAft>
              <a:buSzPts val="1800"/>
              <a:buNone/>
            </a:pPr>
            <a:r>
              <a:rPr b="1" lang="en-US" sz="3000" u="sng">
                <a:solidFill>
                  <a:schemeClr val="hlink"/>
                </a:solidFill>
                <a:highlight>
                  <a:schemeClr val="lt1"/>
                </a:highlight>
                <a:latin typeface="Arial"/>
                <a:ea typeface="Arial"/>
                <a:cs typeface="Arial"/>
                <a:sym typeface="Arial"/>
                <a:hlinkClick r:id="rId3"/>
              </a:rPr>
              <a:t>https://tinyurl.com/PT2324</a:t>
            </a:r>
            <a:r>
              <a:rPr b="1" lang="en-US" sz="3000">
                <a:highlight>
                  <a:schemeClr val="lt1"/>
                </a:highlight>
                <a:latin typeface="Arial"/>
                <a:ea typeface="Arial"/>
                <a:cs typeface="Arial"/>
                <a:sym typeface="Arial"/>
              </a:rPr>
              <a:t> </a:t>
            </a:r>
            <a:endParaRPr b="1" sz="3000">
              <a:latin typeface="Arial"/>
              <a:ea typeface="Arial"/>
              <a:cs typeface="Arial"/>
              <a:sym typeface="Arial"/>
            </a:endParaRPr>
          </a:p>
          <a:p>
            <a:pPr indent="0" lvl="0" marL="0" rtl="0" algn="l">
              <a:lnSpc>
                <a:spcPct val="138000"/>
              </a:lnSpc>
              <a:spcBef>
                <a:spcPts val="0"/>
              </a:spcBef>
              <a:spcAft>
                <a:spcPts val="0"/>
              </a:spcAft>
              <a:buClr>
                <a:schemeClr val="dk1"/>
              </a:buClr>
              <a:buSzPts val="1100"/>
              <a:buFont typeface="Arial"/>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rPr lang="en-US" sz="3000">
                <a:latin typeface="Arial"/>
                <a:ea typeface="Arial"/>
                <a:cs typeface="Arial"/>
                <a:sym typeface="Arial"/>
              </a:rPr>
              <a:t>For any questions,please contact  C/A1C Ayana Putigna @4804185464@students.ocps.net</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p:txBody>
      </p:sp>
      <p:sp>
        <p:nvSpPr>
          <p:cNvPr id="511" name="Google Shape;511;g1ed76f4e112_0_0"/>
          <p:cNvSpPr txBox="1"/>
          <p:nvPr/>
        </p:nvSpPr>
        <p:spPr>
          <a:xfrm>
            <a:off x="0" y="3050925"/>
            <a:ext cx="6788400" cy="1113900"/>
          </a:xfrm>
          <a:prstGeom prst="rect">
            <a:avLst/>
          </a:prstGeom>
          <a:noFill/>
          <a:ln>
            <a:noFill/>
          </a:ln>
        </p:spPr>
        <p:txBody>
          <a:bodyPr anchorCtr="0" anchor="t" bIns="94175" lIns="94175" spcFirstLastPara="1" rIns="94175" wrap="square" tIns="94175">
            <a:spAutoFit/>
          </a:bodyPr>
          <a:lstStyle/>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dk1"/>
                </a:solidFill>
                <a:latin typeface="Arial"/>
                <a:ea typeface="Arial"/>
                <a:cs typeface="Arial"/>
                <a:sym typeface="Arial"/>
              </a:rPr>
              <a:t>Meet at the 900 building in PT gear by 1430. </a:t>
            </a:r>
            <a:r>
              <a:rPr b="1" i="0" lang="en-US" sz="3000" u="none" cap="none" strike="noStrike">
                <a:solidFill>
                  <a:schemeClr val="dk1"/>
                </a:solidFill>
                <a:latin typeface="Arial"/>
                <a:ea typeface="Arial"/>
                <a:cs typeface="Arial"/>
                <a:sym typeface="Arial"/>
              </a:rPr>
              <a:t>Thursdays only.</a:t>
            </a:r>
            <a:endParaRPr b="0" i="0" sz="1500" u="none" cap="none" strike="noStrike">
              <a:solidFill>
                <a:srgbClr val="000000"/>
              </a:solidFill>
              <a:latin typeface="Calibri"/>
              <a:ea typeface="Calibri"/>
              <a:cs typeface="Calibri"/>
              <a:sym typeface="Calibri"/>
            </a:endParaRPr>
          </a:p>
        </p:txBody>
      </p:sp>
      <p:pic>
        <p:nvPicPr>
          <p:cNvPr id="512" name="Google Shape;512;g1ed76f4e112_0_0"/>
          <p:cNvPicPr preferRelativeResize="0"/>
          <p:nvPr/>
        </p:nvPicPr>
        <p:blipFill rotWithShape="1">
          <a:blip r:embed="rId4">
            <a:alphaModFix/>
          </a:blip>
          <a:srcRect b="0" l="0" r="0" t="0"/>
          <a:stretch/>
        </p:blipFill>
        <p:spPr>
          <a:xfrm>
            <a:off x="6679475" y="2442513"/>
            <a:ext cx="2027526" cy="2027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g2bd298095bd_0_0"/>
          <p:cNvSpPr txBox="1"/>
          <p:nvPr>
            <p:ph type="title"/>
          </p:nvPr>
        </p:nvSpPr>
        <p:spPr>
          <a:xfrm>
            <a:off x="614452" y="230631"/>
            <a:ext cx="8728800" cy="1467000"/>
          </a:xfrm>
          <a:prstGeom prst="rect">
            <a:avLst/>
          </a:prstGeom>
          <a:noFill/>
          <a:ln>
            <a:noFill/>
          </a:ln>
        </p:spPr>
        <p:txBody>
          <a:bodyPr anchorCtr="0" anchor="ctr" bIns="46550" lIns="93125" spcFirstLastPara="1" rIns="93125" wrap="square" tIns="46550">
            <a:normAutofit/>
          </a:bodyPr>
          <a:lstStyle/>
          <a:p>
            <a:pPr indent="0" lvl="0" marL="0" rtl="0" algn="ctr">
              <a:lnSpc>
                <a:spcPct val="90000"/>
              </a:lnSpc>
              <a:spcBef>
                <a:spcPts val="0"/>
              </a:spcBef>
              <a:spcAft>
                <a:spcPts val="0"/>
              </a:spcAft>
              <a:buSzPts val="1800"/>
              <a:buNone/>
            </a:pPr>
            <a:r>
              <a:rPr b="1" lang="en-US" sz="3200">
                <a:solidFill>
                  <a:srgbClr val="002060"/>
                </a:solidFill>
                <a:latin typeface="Times New Roman"/>
                <a:ea typeface="Times New Roman"/>
                <a:cs typeface="Times New Roman"/>
                <a:sym typeface="Times New Roman"/>
              </a:rPr>
              <a:t>Vertical Raise Fundraiser</a:t>
            </a:r>
            <a:endParaRPr b="1" sz="3200">
              <a:solidFill>
                <a:srgbClr val="002060"/>
              </a:solidFill>
              <a:latin typeface="Times New Roman"/>
              <a:ea typeface="Times New Roman"/>
              <a:cs typeface="Times New Roman"/>
              <a:sym typeface="Times New Roman"/>
            </a:endParaRPr>
          </a:p>
        </p:txBody>
      </p:sp>
      <p:sp>
        <p:nvSpPr>
          <p:cNvPr id="518" name="Google Shape;518;g2bd298095bd_0_0"/>
          <p:cNvSpPr txBox="1"/>
          <p:nvPr>
            <p:ph idx="1" type="body"/>
          </p:nvPr>
        </p:nvSpPr>
        <p:spPr>
          <a:xfrm>
            <a:off x="240775" y="1455150"/>
            <a:ext cx="9530400" cy="5007300"/>
          </a:xfrm>
          <a:prstGeom prst="rect">
            <a:avLst/>
          </a:prstGeom>
          <a:noFill/>
          <a:ln>
            <a:noFill/>
          </a:ln>
        </p:spPr>
        <p:txBody>
          <a:bodyPr anchorCtr="0" anchor="t" bIns="46550" lIns="93125" spcFirstLastPara="1" rIns="93125" wrap="square" tIns="46550">
            <a:noAutofit/>
          </a:bodyPr>
          <a:lstStyle/>
          <a:p>
            <a:pPr indent="0" lvl="0" marL="0" rtl="0" algn="l">
              <a:lnSpc>
                <a:spcPct val="70000"/>
              </a:lnSpc>
              <a:spcBef>
                <a:spcPts val="1100"/>
              </a:spcBef>
              <a:spcAft>
                <a:spcPts val="0"/>
              </a:spcAft>
              <a:buSzPts val="1395"/>
              <a:buNone/>
            </a:pPr>
            <a:r>
              <a:t/>
            </a:r>
            <a:endParaRPr sz="1804">
              <a:solidFill>
                <a:schemeClr val="dk1"/>
              </a:solidFill>
              <a:latin typeface="Merriweather"/>
              <a:ea typeface="Merriweather"/>
              <a:cs typeface="Merriweather"/>
              <a:sym typeface="Merriweather"/>
            </a:endParaRPr>
          </a:p>
          <a:p>
            <a:pPr indent="0" lvl="0" marL="0" rtl="0" algn="l">
              <a:lnSpc>
                <a:spcPct val="70000"/>
              </a:lnSpc>
              <a:spcBef>
                <a:spcPts val="1100"/>
              </a:spcBef>
              <a:spcAft>
                <a:spcPts val="0"/>
              </a:spcAft>
              <a:buSzPts val="1395"/>
              <a:buNone/>
            </a:pPr>
            <a:r>
              <a:rPr lang="en-US" sz="2115">
                <a:solidFill>
                  <a:schemeClr val="dk1"/>
                </a:solidFill>
                <a:latin typeface="Merriweather"/>
                <a:ea typeface="Merriweather"/>
                <a:cs typeface="Merriweather"/>
                <a:sym typeface="Merriweather"/>
              </a:rPr>
              <a:t>We are going to have a Vertical Raise Fundraiser 11-29 March. Last year we made $10,992! We need some cadets to make a video like </a:t>
            </a:r>
            <a:r>
              <a:rPr lang="en-US" sz="2115" u="sng">
                <a:solidFill>
                  <a:schemeClr val="hlink"/>
                </a:solidFill>
                <a:latin typeface="Merriweather"/>
                <a:ea typeface="Merriweather"/>
                <a:cs typeface="Merriweather"/>
                <a:sym typeface="Merriweather"/>
                <a:hlinkClick r:id="rId3"/>
              </a:rPr>
              <a:t>this one!</a:t>
            </a:r>
            <a:endParaRPr sz="2115">
              <a:solidFill>
                <a:schemeClr val="dk1"/>
              </a:solidFill>
              <a:latin typeface="Merriweather"/>
              <a:ea typeface="Merriweather"/>
              <a:cs typeface="Merriweather"/>
              <a:sym typeface="Merriweather"/>
            </a:endParaRPr>
          </a:p>
          <a:p>
            <a:pPr indent="0" lvl="0" marL="0" rtl="0" algn="l">
              <a:lnSpc>
                <a:spcPct val="70000"/>
              </a:lnSpc>
              <a:spcBef>
                <a:spcPts val="1100"/>
              </a:spcBef>
              <a:spcAft>
                <a:spcPts val="0"/>
              </a:spcAft>
              <a:buSzPts val="1395"/>
              <a:buNone/>
            </a:pPr>
            <a:r>
              <a:t/>
            </a:r>
            <a:endParaRPr sz="2115">
              <a:solidFill>
                <a:schemeClr val="dk1"/>
              </a:solidFill>
              <a:latin typeface="Merriweather"/>
              <a:ea typeface="Merriweather"/>
              <a:cs typeface="Merriweather"/>
              <a:sym typeface="Merriweather"/>
            </a:endParaRPr>
          </a:p>
          <a:p>
            <a:pPr indent="0" lvl="0" marL="0" rtl="0" algn="l">
              <a:lnSpc>
                <a:spcPct val="70000"/>
              </a:lnSpc>
              <a:spcBef>
                <a:spcPts val="1100"/>
              </a:spcBef>
              <a:spcAft>
                <a:spcPts val="0"/>
              </a:spcAft>
              <a:buSzPts val="1395"/>
              <a:buNone/>
            </a:pPr>
            <a:r>
              <a:rPr lang="en-US" sz="2115">
                <a:solidFill>
                  <a:schemeClr val="dk1"/>
                </a:solidFill>
                <a:latin typeface="Merriweather"/>
                <a:ea typeface="Merriweather"/>
                <a:cs typeface="Merriweather"/>
                <a:sym typeface="Merriweather"/>
              </a:rPr>
              <a:t>Cadet Coutray will be making the video TODAY after school! Please reach out to her to assist!</a:t>
            </a:r>
            <a:endParaRPr sz="2115">
              <a:solidFill>
                <a:schemeClr val="dk1"/>
              </a:solidFill>
              <a:latin typeface="Merriweather"/>
              <a:ea typeface="Merriweather"/>
              <a:cs typeface="Merriweather"/>
              <a:sym typeface="Merriweather"/>
            </a:endParaRPr>
          </a:p>
          <a:p>
            <a:pPr indent="0" lvl="0" marL="0" rtl="0" algn="l">
              <a:lnSpc>
                <a:spcPct val="70000"/>
              </a:lnSpc>
              <a:spcBef>
                <a:spcPts val="1100"/>
              </a:spcBef>
              <a:spcAft>
                <a:spcPts val="0"/>
              </a:spcAft>
              <a:buSzPts val="1395"/>
              <a:buNone/>
            </a:pPr>
            <a:r>
              <a:t/>
            </a:r>
            <a:endParaRPr sz="2115">
              <a:solidFill>
                <a:schemeClr val="dk1"/>
              </a:solidFill>
              <a:latin typeface="Merriweather"/>
              <a:ea typeface="Merriweather"/>
              <a:cs typeface="Merriweather"/>
              <a:sym typeface="Merriweather"/>
            </a:endParaRPr>
          </a:p>
          <a:p>
            <a:pPr indent="0" lvl="0" marL="0" rtl="0" algn="l">
              <a:lnSpc>
                <a:spcPct val="70000"/>
              </a:lnSpc>
              <a:spcBef>
                <a:spcPts val="1100"/>
              </a:spcBef>
              <a:spcAft>
                <a:spcPts val="0"/>
              </a:spcAft>
              <a:buSzPts val="1395"/>
              <a:buNone/>
            </a:pPr>
            <a:r>
              <a:rPr lang="en-US" sz="2115">
                <a:solidFill>
                  <a:schemeClr val="dk1"/>
                </a:solidFill>
                <a:latin typeface="Merriweather"/>
                <a:ea typeface="Merriweather"/>
                <a:cs typeface="Merriweather"/>
                <a:sym typeface="Merriweather"/>
              </a:rPr>
              <a:t>Also, please pick up a corporate sponsor form in room 950. Take the form to a business that might be willing to sponsor us!</a:t>
            </a:r>
            <a:endParaRPr sz="2115">
              <a:solidFill>
                <a:schemeClr val="dk1"/>
              </a:solidFill>
              <a:latin typeface="Merriweather"/>
              <a:ea typeface="Merriweather"/>
              <a:cs typeface="Merriweather"/>
              <a:sym typeface="Merriweather"/>
            </a:endParaRPr>
          </a:p>
          <a:p>
            <a:pPr indent="0" lvl="0" marL="0" rtl="0" algn="l">
              <a:lnSpc>
                <a:spcPct val="70000"/>
              </a:lnSpc>
              <a:spcBef>
                <a:spcPts val="1100"/>
              </a:spcBef>
              <a:spcAft>
                <a:spcPts val="0"/>
              </a:spcAft>
              <a:buSzPts val="1395"/>
              <a:buNone/>
            </a:pPr>
            <a:r>
              <a:t/>
            </a:r>
            <a:endParaRPr sz="2115">
              <a:solidFill>
                <a:schemeClr val="dk1"/>
              </a:solidFill>
              <a:latin typeface="Merriweather"/>
              <a:ea typeface="Merriweather"/>
              <a:cs typeface="Merriweather"/>
              <a:sym typeface="Merriweather"/>
            </a:endParaRPr>
          </a:p>
          <a:p>
            <a:pPr indent="0" lvl="0" marL="0" rtl="0" algn="l">
              <a:lnSpc>
                <a:spcPct val="70000"/>
              </a:lnSpc>
              <a:spcBef>
                <a:spcPts val="1100"/>
              </a:spcBef>
              <a:spcAft>
                <a:spcPts val="0"/>
              </a:spcAft>
              <a:buSzPts val="1395"/>
              <a:buNone/>
            </a:pPr>
            <a:r>
              <a:rPr lang="en-US" sz="2115">
                <a:solidFill>
                  <a:schemeClr val="dk1"/>
                </a:solidFill>
                <a:latin typeface="Merriweather"/>
                <a:ea typeface="Merriweather"/>
                <a:cs typeface="Merriweather"/>
                <a:sym typeface="Merriweather"/>
              </a:rPr>
              <a:t>Lastly, don’t forget to collect 20 emails for Monday! You’ll send out emails to family and friends for donations on Monday</a:t>
            </a:r>
            <a:endParaRPr sz="2115">
              <a:solidFill>
                <a:schemeClr val="dk1"/>
              </a:solidFill>
              <a:latin typeface="Merriweather"/>
              <a:ea typeface="Merriweather"/>
              <a:cs typeface="Merriweather"/>
              <a:sym typeface="Merriweather"/>
            </a:endParaRPr>
          </a:p>
          <a:p>
            <a:pPr indent="0" lvl="0" marL="0" rtl="0" algn="l">
              <a:lnSpc>
                <a:spcPct val="70000"/>
              </a:lnSpc>
              <a:spcBef>
                <a:spcPts val="1100"/>
              </a:spcBef>
              <a:spcAft>
                <a:spcPts val="0"/>
              </a:spcAft>
              <a:buSzPts val="1395"/>
              <a:buNone/>
            </a:pPr>
            <a:r>
              <a:t/>
            </a:r>
            <a:endParaRPr sz="2115">
              <a:solidFill>
                <a:schemeClr val="dk1"/>
              </a:solidFill>
              <a:latin typeface="Merriweather"/>
              <a:ea typeface="Merriweather"/>
              <a:cs typeface="Merriweather"/>
              <a:sym typeface="Merriweather"/>
            </a:endParaRPr>
          </a:p>
          <a:p>
            <a:pPr indent="0" lvl="0" marL="0" rtl="0" algn="ctr">
              <a:lnSpc>
                <a:spcPct val="70000"/>
              </a:lnSpc>
              <a:spcBef>
                <a:spcPts val="1100"/>
              </a:spcBef>
              <a:spcAft>
                <a:spcPts val="0"/>
              </a:spcAft>
              <a:buSzPts val="1395"/>
              <a:buNone/>
            </a:pPr>
            <a:r>
              <a:rPr lang="en-US" sz="1650">
                <a:solidFill>
                  <a:schemeClr val="dk1"/>
                </a:solidFill>
                <a:latin typeface="Merriweather"/>
                <a:ea typeface="Merriweather"/>
                <a:cs typeface="Merriweather"/>
                <a:sym typeface="Merriweather"/>
              </a:rPr>
              <a:t>For any questions, please contact  C/ Coutray @</a:t>
            </a:r>
            <a:r>
              <a:rPr lang="en-US" sz="1650" u="sng">
                <a:solidFill>
                  <a:schemeClr val="hlink"/>
                </a:solidFill>
                <a:latin typeface="Merriweather"/>
                <a:ea typeface="Merriweather"/>
                <a:cs typeface="Merriweather"/>
                <a:sym typeface="Merriweather"/>
                <a:hlinkClick r:id="rId4"/>
              </a:rPr>
              <a:t>4806859941@students.ocps.net</a:t>
            </a:r>
            <a:r>
              <a:rPr lang="en-US" sz="1650">
                <a:solidFill>
                  <a:schemeClr val="dk1"/>
                </a:solidFill>
                <a:latin typeface="Merriweather"/>
                <a:ea typeface="Merriweather"/>
                <a:cs typeface="Merriweather"/>
                <a:sym typeface="Merriweather"/>
              </a:rPr>
              <a:t> or 703-397-7978</a:t>
            </a:r>
            <a:endParaRPr sz="1650">
              <a:solidFill>
                <a:schemeClr val="dk1"/>
              </a:solidFill>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g1f30d50c347_1_0"/>
          <p:cNvSpPr txBox="1"/>
          <p:nvPr>
            <p:ph type="title"/>
          </p:nvPr>
        </p:nvSpPr>
        <p:spPr>
          <a:xfrm>
            <a:off x="614452" y="230631"/>
            <a:ext cx="8728800" cy="1467000"/>
          </a:xfrm>
          <a:prstGeom prst="rect">
            <a:avLst/>
          </a:prstGeom>
          <a:noFill/>
          <a:ln>
            <a:noFill/>
          </a:ln>
        </p:spPr>
        <p:txBody>
          <a:bodyPr anchorCtr="0" anchor="ctr" bIns="46550" lIns="93125" spcFirstLastPara="1" rIns="93125" wrap="square" tIns="46550">
            <a:normAutofit/>
          </a:bodyPr>
          <a:lstStyle/>
          <a:p>
            <a:pPr indent="0" lvl="0" marL="0" rtl="0" algn="ctr">
              <a:lnSpc>
                <a:spcPct val="90000"/>
              </a:lnSpc>
              <a:spcBef>
                <a:spcPts val="0"/>
              </a:spcBef>
              <a:spcAft>
                <a:spcPts val="0"/>
              </a:spcAft>
              <a:buSzPts val="1800"/>
              <a:buNone/>
            </a:pPr>
            <a:r>
              <a:rPr b="1" lang="en-US" sz="3200">
                <a:solidFill>
                  <a:srgbClr val="002060"/>
                </a:solidFill>
                <a:latin typeface="Times New Roman"/>
                <a:ea typeface="Times New Roman"/>
                <a:cs typeface="Times New Roman"/>
                <a:sym typeface="Times New Roman"/>
              </a:rPr>
              <a:t>Group </a:t>
            </a:r>
            <a:r>
              <a:rPr b="1" lang="en-US" sz="3200">
                <a:solidFill>
                  <a:srgbClr val="002060"/>
                </a:solidFill>
                <a:latin typeface="Times New Roman"/>
                <a:ea typeface="Times New Roman"/>
                <a:cs typeface="Times New Roman"/>
                <a:sym typeface="Times New Roman"/>
              </a:rPr>
              <a:t>Commander Workshop</a:t>
            </a:r>
            <a:endParaRPr b="1" sz="3200">
              <a:solidFill>
                <a:srgbClr val="002060"/>
              </a:solidFill>
              <a:latin typeface="Times New Roman"/>
              <a:ea typeface="Times New Roman"/>
              <a:cs typeface="Times New Roman"/>
              <a:sym typeface="Times New Roman"/>
            </a:endParaRPr>
          </a:p>
        </p:txBody>
      </p:sp>
      <p:sp>
        <p:nvSpPr>
          <p:cNvPr id="524" name="Google Shape;524;g1f30d50c347_1_0"/>
          <p:cNvSpPr txBox="1"/>
          <p:nvPr>
            <p:ph idx="1" type="body"/>
          </p:nvPr>
        </p:nvSpPr>
        <p:spPr>
          <a:xfrm>
            <a:off x="213650" y="1512200"/>
            <a:ext cx="9530400" cy="5007300"/>
          </a:xfrm>
          <a:prstGeom prst="rect">
            <a:avLst/>
          </a:prstGeom>
          <a:noFill/>
          <a:ln>
            <a:noFill/>
          </a:ln>
        </p:spPr>
        <p:txBody>
          <a:bodyPr anchorCtr="0" anchor="t" bIns="46550" lIns="93125" spcFirstLastPara="1" rIns="93125" wrap="square" tIns="46550">
            <a:normAutofit/>
          </a:bodyPr>
          <a:lstStyle/>
          <a:p>
            <a:pPr indent="-438150" lvl="0" marL="558800" rtl="0" algn="l">
              <a:lnSpc>
                <a:spcPct val="115000"/>
              </a:lnSpc>
              <a:spcBef>
                <a:spcPts val="1200"/>
              </a:spcBef>
              <a:spcAft>
                <a:spcPts val="0"/>
              </a:spcAft>
              <a:buSzPts val="2500"/>
              <a:buChar char="•"/>
            </a:pPr>
            <a:r>
              <a:rPr lang="en-US" sz="2500">
                <a:solidFill>
                  <a:schemeClr val="dk1"/>
                </a:solidFill>
                <a:highlight>
                  <a:schemeClr val="lt1"/>
                </a:highlight>
              </a:rPr>
              <a:t>There is going to be a group commander workshop for those who applied to be group commander </a:t>
            </a:r>
            <a:r>
              <a:rPr lang="en-US" sz="2500">
                <a:solidFill>
                  <a:schemeClr val="dk1"/>
                </a:solidFill>
                <a:highlight>
                  <a:schemeClr val="lt1"/>
                </a:highlight>
              </a:rPr>
              <a:t>TOMORROW 1330-1430 in room 930.</a:t>
            </a:r>
            <a:endParaRPr sz="2500">
              <a:solidFill>
                <a:schemeClr val="dk1"/>
              </a:solidFill>
              <a:highlight>
                <a:schemeClr val="lt1"/>
              </a:highlight>
            </a:endParaRPr>
          </a:p>
          <a:p>
            <a:pPr indent="-438150" lvl="0" marL="558800" rtl="0" algn="l">
              <a:lnSpc>
                <a:spcPct val="115000"/>
              </a:lnSpc>
              <a:spcBef>
                <a:spcPts val="1200"/>
              </a:spcBef>
              <a:spcAft>
                <a:spcPts val="0"/>
              </a:spcAft>
              <a:buSzPts val="2500"/>
              <a:buChar char="•"/>
            </a:pPr>
            <a:r>
              <a:rPr lang="en-US" sz="2500">
                <a:solidFill>
                  <a:schemeClr val="dk1"/>
                </a:solidFill>
                <a:highlight>
                  <a:schemeClr val="lt1"/>
                </a:highlight>
              </a:rPr>
              <a:t>You will have the opportunity to learn how to interview, build a resume, and make a strategic plan.</a:t>
            </a:r>
            <a:endParaRPr sz="2500">
              <a:solidFill>
                <a:schemeClr val="dk1"/>
              </a:solidFill>
              <a:highlight>
                <a:schemeClr val="lt1"/>
              </a:highlight>
            </a:endParaRPr>
          </a:p>
          <a:p>
            <a:pPr indent="-438150" lvl="0" marL="558800" rtl="0" algn="l">
              <a:lnSpc>
                <a:spcPct val="115000"/>
              </a:lnSpc>
              <a:spcBef>
                <a:spcPts val="1200"/>
              </a:spcBef>
              <a:spcAft>
                <a:spcPts val="0"/>
              </a:spcAft>
              <a:buSzPts val="2500"/>
              <a:buChar char="•"/>
            </a:pPr>
            <a:r>
              <a:rPr lang="en-US" sz="2500">
                <a:solidFill>
                  <a:schemeClr val="dk1"/>
                </a:solidFill>
                <a:highlight>
                  <a:schemeClr val="lt1"/>
                </a:highlight>
              </a:rPr>
              <a:t>If you’re interested in applying to be the group commander or even a job at any point it’s highly recommended that you attend.</a:t>
            </a:r>
            <a:endParaRPr sz="2500">
              <a:solidFill>
                <a:schemeClr val="dk1"/>
              </a:solidFill>
              <a:highlight>
                <a:schemeClr val="lt1"/>
              </a:highlight>
            </a:endParaRPr>
          </a:p>
        </p:txBody>
      </p:sp>
      <p:sp>
        <p:nvSpPr>
          <p:cNvPr id="525" name="Google Shape;525;g1f30d50c347_1_0"/>
          <p:cNvSpPr txBox="1"/>
          <p:nvPr/>
        </p:nvSpPr>
        <p:spPr>
          <a:xfrm>
            <a:off x="50" y="6291575"/>
            <a:ext cx="10120200" cy="670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100"/>
              </a:spcBef>
              <a:spcAft>
                <a:spcPts val="0"/>
              </a:spcAft>
              <a:buClr>
                <a:schemeClr val="dk1"/>
              </a:buClr>
              <a:buSzPts val="1800"/>
              <a:buFont typeface="Arial"/>
              <a:buNone/>
            </a:pPr>
            <a:r>
              <a:rPr lang="en-US" sz="1800">
                <a:solidFill>
                  <a:schemeClr val="dk1"/>
                </a:solidFill>
              </a:rPr>
              <a:t>For any questions or concerns please contact C/Elias Lopez at </a:t>
            </a:r>
            <a:r>
              <a:rPr lang="en-US" sz="1800" u="sng">
                <a:solidFill>
                  <a:schemeClr val="hlink"/>
                </a:solidFill>
                <a:hlinkClick r:id="rId3"/>
              </a:rPr>
              <a:t>4804132471@students.ocps.net</a:t>
            </a:r>
            <a:r>
              <a:rPr lang="en-US" sz="1800">
                <a:solidFill>
                  <a:schemeClr val="dk1"/>
                </a:solidFill>
              </a:rPr>
              <a:t> or (321) 440-7611</a:t>
            </a:r>
            <a:endParaRPr sz="18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g1f216359a5e_0_76"/>
          <p:cNvSpPr txBox="1"/>
          <p:nvPr>
            <p:ph type="title"/>
          </p:nvPr>
        </p:nvSpPr>
        <p:spPr>
          <a:xfrm>
            <a:off x="628651" y="421244"/>
            <a:ext cx="7886700" cy="702000"/>
          </a:xfrm>
          <a:prstGeom prst="rect">
            <a:avLst/>
          </a:prstGeom>
          <a:noFill/>
          <a:ln>
            <a:noFill/>
          </a:ln>
        </p:spPr>
        <p:txBody>
          <a:bodyPr anchorCtr="0" anchor="ctr" bIns="46550" lIns="93125" spcFirstLastPara="1" rIns="93125" wrap="square" tIns="46550">
            <a:normAutofit/>
          </a:bodyPr>
          <a:lstStyle/>
          <a:p>
            <a:pPr indent="0" lvl="0" marL="0" rtl="0" algn="ctr">
              <a:lnSpc>
                <a:spcPct val="90000"/>
              </a:lnSpc>
              <a:spcBef>
                <a:spcPts val="0"/>
              </a:spcBef>
              <a:spcAft>
                <a:spcPts val="0"/>
              </a:spcAft>
              <a:buSzPts val="3600"/>
              <a:buNone/>
            </a:pPr>
            <a:r>
              <a:rPr lang="en-US" sz="3400"/>
              <a:t>American Veterans Appreciation Service: </a:t>
            </a:r>
            <a:endParaRPr sz="3400"/>
          </a:p>
        </p:txBody>
      </p:sp>
      <p:sp>
        <p:nvSpPr>
          <p:cNvPr id="532" name="Google Shape;532;g1f216359a5e_0_76"/>
          <p:cNvSpPr txBox="1"/>
          <p:nvPr/>
        </p:nvSpPr>
        <p:spPr>
          <a:xfrm>
            <a:off x="408398" y="1683123"/>
            <a:ext cx="9545700" cy="1843200"/>
          </a:xfrm>
          <a:prstGeom prst="rect">
            <a:avLst/>
          </a:prstGeom>
          <a:noFill/>
          <a:ln>
            <a:noFill/>
          </a:ln>
        </p:spPr>
        <p:txBody>
          <a:bodyPr anchorCtr="0" anchor="t" bIns="112425" lIns="112425" spcFirstLastPara="1" rIns="112425" wrap="square" tIns="112425">
            <a:sp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Project AVAS is a community service opportunity designed to show our veterans that we appreciate the sacrifices they have made. Cadets will cut out stars from our unserviceable flags. Afterwards return the stars in a ziploc bag to room 950. these stars will then be processed with cards and be  given to the Veterans Administration Building for distribution.  </a:t>
            </a:r>
            <a:r>
              <a:rPr b="0" i="0" lang="en-US" sz="2100" u="sng" cap="none" strike="noStrike">
                <a:solidFill>
                  <a:srgbClr val="000000"/>
                </a:solidFill>
                <a:highlight>
                  <a:srgbClr val="00FFFF"/>
                </a:highlight>
                <a:latin typeface="Calibri"/>
                <a:ea typeface="Calibri"/>
                <a:cs typeface="Calibri"/>
                <a:sym typeface="Calibri"/>
              </a:rPr>
              <a:t>(Dates of collection: March 13th/15th. </a:t>
            </a:r>
            <a:endParaRPr b="0" i="0" sz="2200" u="none" cap="none" strike="noStrike">
              <a:solidFill>
                <a:schemeClr val="dk2"/>
              </a:solidFill>
              <a:latin typeface="Arial"/>
              <a:ea typeface="Arial"/>
              <a:cs typeface="Arial"/>
              <a:sym typeface="Arial"/>
            </a:endParaRPr>
          </a:p>
        </p:txBody>
      </p:sp>
      <p:sp>
        <p:nvSpPr>
          <p:cNvPr id="533" name="Google Shape;533;g1f216359a5e_0_76"/>
          <p:cNvSpPr txBox="1"/>
          <p:nvPr/>
        </p:nvSpPr>
        <p:spPr>
          <a:xfrm>
            <a:off x="408398" y="5768289"/>
            <a:ext cx="7886700" cy="1027500"/>
          </a:xfrm>
          <a:prstGeom prst="rect">
            <a:avLst/>
          </a:prstGeom>
          <a:noFill/>
          <a:ln>
            <a:noFill/>
          </a:ln>
        </p:spPr>
        <p:txBody>
          <a:bodyPr anchorCtr="0" anchor="t" bIns="112425" lIns="112425" spcFirstLastPara="1" rIns="112425" wrap="square" tIns="112425">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highlight>
                  <a:srgbClr val="00FFFF"/>
                </a:highlight>
                <a:latin typeface="Arial"/>
                <a:ea typeface="Arial"/>
                <a:cs typeface="Arial"/>
                <a:sym typeface="Arial"/>
              </a:rPr>
              <a:t>For any questions, comments or concerns please contact </a:t>
            </a:r>
            <a:endParaRPr b="0" i="0" sz="1700" u="none" cap="none" strike="noStrike">
              <a:solidFill>
                <a:schemeClr val="dk1"/>
              </a:solidFill>
              <a:highlight>
                <a:srgbClr val="00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highlight>
                  <a:srgbClr val="00FFFF"/>
                </a:highlight>
                <a:latin typeface="Arial"/>
                <a:ea typeface="Arial"/>
                <a:cs typeface="Arial"/>
                <a:sym typeface="Arial"/>
              </a:rPr>
              <a:t>Cadet Tech/Sgt Mincel via student email or text. </a:t>
            </a:r>
            <a:r>
              <a:rPr b="0" i="0" lang="en-US" sz="1700" u="sng" cap="none" strike="noStrike">
                <a:solidFill>
                  <a:schemeClr val="dk1"/>
                </a:solidFill>
                <a:highlight>
                  <a:srgbClr val="00FFFF"/>
                </a:highlight>
                <a:latin typeface="Arial"/>
                <a:ea typeface="Arial"/>
                <a:cs typeface="Arial"/>
                <a:sym typeface="Arial"/>
              </a:rPr>
              <a:t>(Business Purposes Only!)</a:t>
            </a:r>
            <a:r>
              <a:rPr b="0" i="0" lang="en-US" sz="1700" u="none" cap="none" strike="noStrike">
                <a:solidFill>
                  <a:schemeClr val="dk1"/>
                </a:solidFill>
                <a:highlight>
                  <a:srgbClr val="00FFFF"/>
                </a:highlight>
                <a:latin typeface="Arial"/>
                <a:ea typeface="Arial"/>
                <a:cs typeface="Arial"/>
                <a:sym typeface="Arial"/>
              </a:rPr>
              <a:t>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highlight>
                  <a:srgbClr val="00FFFF"/>
                </a:highlight>
                <a:latin typeface="Arial"/>
                <a:ea typeface="Arial"/>
                <a:cs typeface="Arial"/>
                <a:sym typeface="Arial"/>
              </a:rPr>
              <a:t>E-Mail: </a:t>
            </a:r>
            <a:r>
              <a:rPr b="1" i="0" lang="en-US" sz="1800" u="sng" cap="none" strike="noStrike">
                <a:solidFill>
                  <a:schemeClr val="dk1"/>
                </a:solidFill>
                <a:highlight>
                  <a:srgbClr val="00FFFF"/>
                </a:highlight>
                <a:latin typeface="Arial"/>
                <a:ea typeface="Arial"/>
                <a:cs typeface="Arial"/>
                <a:sym typeface="Arial"/>
                <a:hlinkClick r:id="rId3">
                  <a:extLst>
                    <a:ext uri="{A12FA001-AC4F-418D-AE19-62706E023703}">
                      <ahyp:hlinkClr val="tx"/>
                    </a:ext>
                  </a:extLst>
                </a:hlinkClick>
              </a:rPr>
              <a:t>4806822834@students.ocps.net</a:t>
            </a:r>
            <a:r>
              <a:rPr b="0" i="0" lang="en-US" sz="1800" u="none" cap="none" strike="noStrike">
                <a:solidFill>
                  <a:schemeClr val="dk1"/>
                </a:solidFill>
                <a:highlight>
                  <a:srgbClr val="00FFFF"/>
                </a:highlight>
                <a:latin typeface="Arial"/>
                <a:ea typeface="Arial"/>
                <a:cs typeface="Arial"/>
                <a:sym typeface="Arial"/>
              </a:rPr>
              <a:t>  </a:t>
            </a:r>
            <a:r>
              <a:rPr b="1" i="0" lang="en-US" sz="1800" u="none" cap="none" strike="noStrike">
                <a:solidFill>
                  <a:schemeClr val="dk1"/>
                </a:solidFill>
                <a:highlight>
                  <a:srgbClr val="00FFFF"/>
                </a:highlight>
                <a:latin typeface="Arial"/>
                <a:ea typeface="Arial"/>
                <a:cs typeface="Arial"/>
                <a:sym typeface="Arial"/>
              </a:rPr>
              <a:t>Text:</a:t>
            </a:r>
            <a:r>
              <a:rPr b="0" i="0" lang="en-US" sz="1800" u="none" cap="none" strike="noStrike">
                <a:solidFill>
                  <a:schemeClr val="dk1"/>
                </a:solidFill>
                <a:highlight>
                  <a:srgbClr val="00FFFF"/>
                </a:highlight>
                <a:latin typeface="Arial"/>
                <a:ea typeface="Arial"/>
                <a:cs typeface="Arial"/>
                <a:sym typeface="Arial"/>
              </a:rPr>
              <a:t> </a:t>
            </a:r>
            <a:r>
              <a:rPr b="1" i="0" lang="en-US" sz="1800" u="none" cap="none" strike="noStrike">
                <a:solidFill>
                  <a:schemeClr val="dk1"/>
                </a:solidFill>
                <a:highlight>
                  <a:srgbClr val="00FFFF"/>
                </a:highlight>
                <a:latin typeface="Arial"/>
                <a:ea typeface="Arial"/>
                <a:cs typeface="Arial"/>
                <a:sym typeface="Arial"/>
              </a:rPr>
              <a:t>(689-276-0745)</a:t>
            </a:r>
            <a:endParaRPr b="1" i="0" sz="1800" u="none" cap="none" strike="noStrike">
              <a:solidFill>
                <a:schemeClr val="dk1"/>
              </a:solidFill>
              <a:highlight>
                <a:srgbClr val="00FFFF"/>
              </a:highlight>
              <a:latin typeface="Arial"/>
              <a:ea typeface="Arial"/>
              <a:cs typeface="Arial"/>
              <a:sym typeface="Arial"/>
            </a:endParaRPr>
          </a:p>
        </p:txBody>
      </p:sp>
      <p:pic>
        <p:nvPicPr>
          <p:cNvPr id="534" name="Google Shape;534;g1f216359a5e_0_76"/>
          <p:cNvPicPr preferRelativeResize="0"/>
          <p:nvPr/>
        </p:nvPicPr>
        <p:blipFill rotWithShape="1">
          <a:blip r:embed="rId4">
            <a:alphaModFix/>
          </a:blip>
          <a:srcRect b="0" l="0" r="0" t="0"/>
          <a:stretch/>
        </p:blipFill>
        <p:spPr>
          <a:xfrm>
            <a:off x="7449250" y="4854736"/>
            <a:ext cx="2671048" cy="1600278"/>
          </a:xfrm>
          <a:prstGeom prst="rect">
            <a:avLst/>
          </a:prstGeom>
          <a:noFill/>
          <a:ln>
            <a:noFill/>
          </a:ln>
        </p:spPr>
      </p:pic>
      <p:sp>
        <p:nvSpPr>
          <p:cNvPr id="535" name="Google Shape;535;g1f216359a5e_0_76"/>
          <p:cNvSpPr txBox="1"/>
          <p:nvPr/>
        </p:nvSpPr>
        <p:spPr>
          <a:xfrm>
            <a:off x="408398" y="4030826"/>
            <a:ext cx="4934100" cy="1212300"/>
          </a:xfrm>
          <a:prstGeom prst="rect">
            <a:avLst/>
          </a:prstGeom>
          <a:noFill/>
          <a:ln>
            <a:noFill/>
          </a:ln>
        </p:spPr>
        <p:txBody>
          <a:bodyPr anchorCtr="0" anchor="t" bIns="112425" lIns="112425" spcFirstLastPara="1" rIns="112425" wrap="square" tIns="112425">
            <a:sp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Times New Roman"/>
                <a:ea typeface="Times New Roman"/>
                <a:cs typeface="Times New Roman"/>
                <a:sym typeface="Times New Roman"/>
              </a:rPr>
              <a:t>6 Stars = (1 Community Service Hour)</a:t>
            </a:r>
            <a:endParaRPr b="0" i="0" sz="2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Times New Roman"/>
                <a:ea typeface="Times New Roman"/>
                <a:cs typeface="Times New Roman"/>
                <a:sym typeface="Times New Roman"/>
              </a:rPr>
              <a:t>18 Stars = (3 Community Service Hours)</a:t>
            </a:r>
            <a:r>
              <a:rPr b="0" i="0" lang="en-US" sz="2200" u="none" cap="none" strike="noStrike">
                <a:solidFill>
                  <a:schemeClr val="dk2"/>
                </a:solidFill>
                <a:latin typeface="Times New Roman"/>
                <a:ea typeface="Times New Roman"/>
                <a:cs typeface="Times New Roman"/>
                <a:sym typeface="Times New Roman"/>
              </a:rPr>
              <a:t> </a:t>
            </a:r>
            <a:endParaRPr b="0" i="0" sz="2200" u="none" cap="none" strike="noStrike">
              <a:solidFill>
                <a:schemeClr val="dk2"/>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g1f2cd162fee_0_121"/>
          <p:cNvSpPr txBox="1"/>
          <p:nvPr>
            <p:ph type="title"/>
          </p:nvPr>
        </p:nvSpPr>
        <p:spPr>
          <a:xfrm>
            <a:off x="523492" y="-7"/>
            <a:ext cx="8728800" cy="1467000"/>
          </a:xfrm>
          <a:prstGeom prst="rect">
            <a:avLst/>
          </a:prstGeom>
          <a:noFill/>
          <a:ln>
            <a:noFill/>
          </a:ln>
        </p:spPr>
        <p:txBody>
          <a:bodyPr anchorCtr="0" anchor="ctr" bIns="47400" lIns="94850" spcFirstLastPara="1" rIns="94850" wrap="square" tIns="47400">
            <a:normAutofit/>
          </a:bodyPr>
          <a:lstStyle/>
          <a:p>
            <a:pPr indent="0" lvl="0" marL="0" rtl="0" algn="ctr">
              <a:lnSpc>
                <a:spcPct val="90000"/>
              </a:lnSpc>
              <a:spcBef>
                <a:spcPts val="0"/>
              </a:spcBef>
              <a:spcAft>
                <a:spcPts val="0"/>
              </a:spcAft>
              <a:buSzPts val="1800"/>
              <a:buNone/>
            </a:pPr>
            <a:r>
              <a:rPr b="1" lang="en-US" sz="3700">
                <a:solidFill>
                  <a:srgbClr val="002060"/>
                </a:solidFill>
                <a:latin typeface="Times New Roman"/>
                <a:ea typeface="Times New Roman"/>
                <a:cs typeface="Times New Roman"/>
                <a:sym typeface="Times New Roman"/>
              </a:rPr>
              <a:t>ABU turn-in</a:t>
            </a:r>
            <a:endParaRPr b="1" sz="3700">
              <a:solidFill>
                <a:srgbClr val="002060"/>
              </a:solidFill>
              <a:latin typeface="Times New Roman"/>
              <a:ea typeface="Times New Roman"/>
              <a:cs typeface="Times New Roman"/>
              <a:sym typeface="Times New Roman"/>
            </a:endParaRPr>
          </a:p>
        </p:txBody>
      </p:sp>
      <p:sp>
        <p:nvSpPr>
          <p:cNvPr id="541" name="Google Shape;541;g1f2cd162fee_0_121"/>
          <p:cNvSpPr txBox="1"/>
          <p:nvPr>
            <p:ph idx="1" type="body"/>
          </p:nvPr>
        </p:nvSpPr>
        <p:spPr>
          <a:xfrm>
            <a:off x="224050" y="1725500"/>
            <a:ext cx="9500700" cy="5212800"/>
          </a:xfrm>
          <a:prstGeom prst="rect">
            <a:avLst/>
          </a:prstGeom>
          <a:noFill/>
          <a:ln>
            <a:noFill/>
          </a:ln>
        </p:spPr>
        <p:txBody>
          <a:bodyPr anchorCtr="0" anchor="t" bIns="47400" lIns="94850" spcFirstLastPara="1" rIns="94850" wrap="square" tIns="47400">
            <a:noAutofit/>
          </a:bodyPr>
          <a:lstStyle/>
          <a:p>
            <a:pPr indent="0" lvl="0" marL="0" rtl="0" algn="l">
              <a:lnSpc>
                <a:spcPct val="115000"/>
              </a:lnSpc>
              <a:spcBef>
                <a:spcPts val="1200"/>
              </a:spcBef>
              <a:spcAft>
                <a:spcPts val="0"/>
              </a:spcAft>
              <a:buSzPts val="1800"/>
              <a:buNone/>
            </a:pPr>
            <a:r>
              <a:rPr lang="en-US" sz="2500">
                <a:solidFill>
                  <a:schemeClr val="dk1"/>
                </a:solidFill>
                <a:highlight>
                  <a:srgbClr val="FFFFFF"/>
                </a:highlight>
              </a:rPr>
              <a:t>If you were on the drill team and you have ABUs please turn them in by Wednesday, 6 March. Failing to turn in your ABUs will have an impact on your uniform inspection grade and your promotion opportunity. You can bring it in before school.</a:t>
            </a:r>
            <a:endParaRPr sz="2500">
              <a:solidFill>
                <a:schemeClr val="dk1"/>
              </a:solidFill>
              <a:highlight>
                <a:srgbClr val="FFFFFF"/>
              </a:highlight>
            </a:endParaRPr>
          </a:p>
          <a:p>
            <a:pPr indent="0" lvl="0" marL="0" rtl="0" algn="l">
              <a:lnSpc>
                <a:spcPct val="115000"/>
              </a:lnSpc>
              <a:spcBef>
                <a:spcPts val="1200"/>
              </a:spcBef>
              <a:spcAft>
                <a:spcPts val="0"/>
              </a:spcAft>
              <a:buSzPts val="1800"/>
              <a:buNone/>
            </a:pPr>
            <a:r>
              <a:rPr lang="en-US" sz="2500">
                <a:solidFill>
                  <a:schemeClr val="dk1"/>
                </a:solidFill>
                <a:highlight>
                  <a:srgbClr val="FFFFFF"/>
                </a:highlight>
              </a:rPr>
              <a:t>ABU pants</a:t>
            </a:r>
            <a:endParaRPr sz="2500">
              <a:solidFill>
                <a:schemeClr val="dk1"/>
              </a:solidFill>
              <a:highlight>
                <a:srgbClr val="FFFFFF"/>
              </a:highlight>
            </a:endParaRPr>
          </a:p>
          <a:p>
            <a:pPr indent="0" lvl="0" marL="0" rtl="0" algn="l">
              <a:lnSpc>
                <a:spcPct val="115000"/>
              </a:lnSpc>
              <a:spcBef>
                <a:spcPts val="1200"/>
              </a:spcBef>
              <a:spcAft>
                <a:spcPts val="0"/>
              </a:spcAft>
              <a:buSzPts val="1800"/>
              <a:buNone/>
            </a:pPr>
            <a:r>
              <a:rPr lang="en-US" sz="2500">
                <a:solidFill>
                  <a:schemeClr val="dk1"/>
                </a:solidFill>
                <a:highlight>
                  <a:srgbClr val="FFFFFF"/>
                </a:highlight>
              </a:rPr>
              <a:t>ABU blouse</a:t>
            </a:r>
            <a:endParaRPr sz="2500">
              <a:solidFill>
                <a:schemeClr val="dk1"/>
              </a:solidFill>
              <a:highlight>
                <a:srgbClr val="FFFFFF"/>
              </a:highlight>
            </a:endParaRPr>
          </a:p>
          <a:p>
            <a:pPr indent="0" lvl="0" marL="0" rtl="0" algn="l">
              <a:lnSpc>
                <a:spcPct val="115000"/>
              </a:lnSpc>
              <a:spcBef>
                <a:spcPts val="1200"/>
              </a:spcBef>
              <a:spcAft>
                <a:spcPts val="0"/>
              </a:spcAft>
              <a:buSzPts val="1800"/>
              <a:buNone/>
            </a:pPr>
            <a:r>
              <a:rPr lang="en-US" sz="2500">
                <a:solidFill>
                  <a:schemeClr val="dk1"/>
                </a:solidFill>
                <a:highlight>
                  <a:srgbClr val="FFFFFF"/>
                </a:highlight>
              </a:rPr>
              <a:t>Hat</a:t>
            </a:r>
            <a:endParaRPr sz="2500">
              <a:solidFill>
                <a:schemeClr val="dk1"/>
              </a:solidFill>
              <a:highlight>
                <a:srgbClr val="FFFFFF"/>
              </a:highlight>
            </a:endParaRPr>
          </a:p>
          <a:p>
            <a:pPr indent="0" lvl="0" marL="0" rtl="0" algn="l">
              <a:lnSpc>
                <a:spcPct val="115000"/>
              </a:lnSpc>
              <a:spcBef>
                <a:spcPts val="1200"/>
              </a:spcBef>
              <a:spcAft>
                <a:spcPts val="0"/>
              </a:spcAft>
              <a:buSzPts val="1800"/>
              <a:buNone/>
            </a:pPr>
            <a:r>
              <a:rPr lang="en-US" sz="2500">
                <a:solidFill>
                  <a:schemeClr val="dk1"/>
                </a:solidFill>
                <a:highlight>
                  <a:srgbClr val="FFFFFF"/>
                </a:highlight>
              </a:rPr>
              <a:t>Belt</a:t>
            </a:r>
            <a:endParaRPr sz="2500">
              <a:solidFill>
                <a:schemeClr val="dk1"/>
              </a:solidFill>
              <a:highlight>
                <a:srgbClr val="FFFFFF"/>
              </a:highlight>
            </a:endParaRPr>
          </a:p>
          <a:p>
            <a:pPr indent="0" lvl="0" marL="0" rtl="0" algn="l">
              <a:lnSpc>
                <a:spcPct val="115000"/>
              </a:lnSpc>
              <a:spcBef>
                <a:spcPts val="1200"/>
              </a:spcBef>
              <a:spcAft>
                <a:spcPts val="1200"/>
              </a:spcAft>
              <a:buSzPts val="1800"/>
              <a:buNone/>
            </a:pPr>
            <a:r>
              <a:rPr lang="en-US" sz="2500">
                <a:solidFill>
                  <a:schemeClr val="dk1"/>
                </a:solidFill>
                <a:highlight>
                  <a:srgbClr val="FFFFFF"/>
                </a:highlight>
              </a:rPr>
              <a:t>Boots</a:t>
            </a:r>
            <a:endParaRPr sz="2500">
              <a:solidFill>
                <a:schemeClr val="dk1"/>
              </a:solidFill>
              <a:highlight>
                <a:srgbClr val="FFFFFF"/>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