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2" r:id="rId5"/>
    <p:sldMasterId id="214748367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7589825" cx="101203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http://customooxmlschemas.google.com/">
      <go:slidesCustomData xmlns:go="http://customooxmlschemas.google.com/" r:id="rId17" roundtripDataSignature="AMtx7miy7vV3YM1WAJgve3J9HG2fIBhB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customschemas.google.com/relationships/presentationmetadata" Target="metadata"/><Relationship Id="rId16" Type="http://schemas.openxmlformats.org/officeDocument/2006/relationships/slide" Target="slides/slide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8" name="Google Shape;288;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89" name="Google Shape;289;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3" name="Google Shape;303;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304" name="Google Shape;304;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17" name="Google Shape;317;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e23bbe58ba_0_88:notes"/>
          <p:cNvSpPr/>
          <p:nvPr>
            <p:ph idx="2" type="sldImg"/>
          </p:nvPr>
        </p:nvSpPr>
        <p:spPr>
          <a:xfrm>
            <a:off x="1143180" y="697230"/>
            <a:ext cx="4572300" cy="34863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1e23bbe58ba_0_88:notes"/>
          <p:cNvSpPr txBox="1"/>
          <p:nvPr>
            <p:ph idx="1" type="body"/>
          </p:nvPr>
        </p:nvSpPr>
        <p:spPr>
          <a:xfrm>
            <a:off x="685800" y="4415790"/>
            <a:ext cx="54864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2d7f33e8f9_0_0: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4" name="Google Shape;344;g22d7f33e8f9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45" name="Google Shape;345;g22d7f33e8f9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3e3a9c8789_0_128:notes"/>
          <p:cNvSpPr/>
          <p:nvPr>
            <p:ph idx="2" type="sldImg"/>
          </p:nvPr>
        </p:nvSpPr>
        <p:spPr>
          <a:xfrm>
            <a:off x="1113103" y="706914"/>
            <a:ext cx="4650900" cy="3547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3" name="Google Shape;353;g23e3a9c8789_0_128: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354" name="Google Shape;354;g23e3a9c8789_0_128: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63" name="Google Shape;363;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0" name="Google Shape;370;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1" name="Google Shape;371;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377" name="Google Shape;377;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17" name="Shape 117"/>
        <p:cNvGrpSpPr/>
        <p:nvPr/>
      </p:nvGrpSpPr>
      <p:grpSpPr>
        <a:xfrm>
          <a:off x="0" y="0"/>
          <a:ext cx="0" cy="0"/>
          <a:chOff x="0" y="0"/>
          <a:chExt cx="0" cy="0"/>
        </a:xfrm>
      </p:grpSpPr>
      <p:sp>
        <p:nvSpPr>
          <p:cNvPr id="118" name="Google Shape;118;g1e125dec53d_0_119"/>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1e125dec53d_0_119"/>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0" name="Google Shape;120;g1e125dec53d_0_119"/>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121" name="Google Shape;121;g1e125dec53d_0_119"/>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22" name="Google Shape;122;g1e125dec53d_0_119"/>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123" name="Google Shape;123;g1e125dec53d_0_119"/>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124" name="Google Shape;124;g1e125dec53d_0_119"/>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125" name="Google Shape;125;g1e125dec53d_0_119"/>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26" name="Google Shape;126;g1e125dec53d_0_119"/>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127" name="Google Shape;127;g1e125dec53d_0_119"/>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128" name="Shape 128"/>
        <p:cNvGrpSpPr/>
        <p:nvPr/>
      </p:nvGrpSpPr>
      <p:grpSpPr>
        <a:xfrm>
          <a:off x="0" y="0"/>
          <a:ext cx="0" cy="0"/>
          <a:chOff x="0" y="0"/>
          <a:chExt cx="0" cy="0"/>
        </a:xfrm>
      </p:grpSpPr>
      <p:sp>
        <p:nvSpPr>
          <p:cNvPr id="129" name="Google Shape;129;g1e162edfb55_0_68"/>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600"/>
              </a:spcBef>
              <a:spcAft>
                <a:spcPts val="0"/>
              </a:spcAft>
              <a:buClr>
                <a:schemeClr val="dk1"/>
              </a:buClr>
              <a:buSzPts val="1800"/>
              <a:buChar char="•"/>
              <a:defRPr/>
            </a:lvl2pPr>
            <a:lvl3pPr indent="-342900" lvl="2" marL="1371600" algn="l">
              <a:lnSpc>
                <a:spcPct val="90000"/>
              </a:lnSpc>
              <a:spcBef>
                <a:spcPts val="600"/>
              </a:spcBef>
              <a:spcAft>
                <a:spcPts val="0"/>
              </a:spcAft>
              <a:buClr>
                <a:schemeClr val="dk1"/>
              </a:buClr>
              <a:buSzPts val="1800"/>
              <a:buChar char="•"/>
              <a:defRPr/>
            </a:lvl3pPr>
            <a:lvl4pPr indent="-342900" lvl="3" marL="1828800" algn="l">
              <a:lnSpc>
                <a:spcPct val="90000"/>
              </a:lnSpc>
              <a:spcBef>
                <a:spcPts val="600"/>
              </a:spcBef>
              <a:spcAft>
                <a:spcPts val="0"/>
              </a:spcAft>
              <a:buClr>
                <a:schemeClr val="dk1"/>
              </a:buClr>
              <a:buSzPts val="1800"/>
              <a:buChar char="•"/>
              <a:defRPr/>
            </a:lvl4pPr>
            <a:lvl5pPr indent="-342900" lvl="4" marL="2286000" algn="l">
              <a:lnSpc>
                <a:spcPct val="9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130" name="Google Shape;130;g1e162edfb55_0_6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algn="l">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1" name="Google Shape;131;g1e162edfb55_0_6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algn="ctr">
              <a:lnSpc>
                <a:spcPct val="100000"/>
              </a:lnSpc>
              <a:spcBef>
                <a:spcPts val="0"/>
              </a:spcBef>
              <a:spcAft>
                <a:spcPts val="0"/>
              </a:spcAft>
              <a:buSzPts val="1500"/>
              <a:buNone/>
              <a:defRPr sz="1500"/>
            </a:lvl1pPr>
            <a:lvl2pPr lvl="1" algn="l">
              <a:lnSpc>
                <a:spcPct val="100000"/>
              </a:lnSpc>
              <a:spcBef>
                <a:spcPts val="0"/>
              </a:spcBef>
              <a:spcAft>
                <a:spcPts val="0"/>
              </a:spcAft>
              <a:buSzPts val="1500"/>
              <a:buNone/>
              <a:defRPr sz="1500"/>
            </a:lvl2pPr>
            <a:lvl3pPr lvl="2" algn="l">
              <a:lnSpc>
                <a:spcPct val="100000"/>
              </a:lnSpc>
              <a:spcBef>
                <a:spcPts val="0"/>
              </a:spcBef>
              <a:spcAft>
                <a:spcPts val="0"/>
              </a:spcAft>
              <a:buSzPts val="1500"/>
              <a:buNone/>
              <a:defRPr sz="1500"/>
            </a:lvl3pPr>
            <a:lvl4pPr lvl="3" algn="l">
              <a:lnSpc>
                <a:spcPct val="100000"/>
              </a:lnSpc>
              <a:spcBef>
                <a:spcPts val="0"/>
              </a:spcBef>
              <a:spcAft>
                <a:spcPts val="0"/>
              </a:spcAft>
              <a:buSzPts val="1500"/>
              <a:buNone/>
              <a:defRPr sz="1500"/>
            </a:lvl4pPr>
            <a:lvl5pPr lvl="4" algn="l">
              <a:lnSpc>
                <a:spcPct val="100000"/>
              </a:lnSpc>
              <a:spcBef>
                <a:spcPts val="0"/>
              </a:spcBef>
              <a:spcAft>
                <a:spcPts val="0"/>
              </a:spcAft>
              <a:buSzPts val="1500"/>
              <a:buNone/>
              <a:defRPr sz="1500"/>
            </a:lvl5pPr>
            <a:lvl6pPr lvl="5" algn="l">
              <a:lnSpc>
                <a:spcPct val="100000"/>
              </a:lnSpc>
              <a:spcBef>
                <a:spcPts val="0"/>
              </a:spcBef>
              <a:spcAft>
                <a:spcPts val="0"/>
              </a:spcAft>
              <a:buSzPts val="1500"/>
              <a:buNone/>
              <a:defRPr sz="1500"/>
            </a:lvl6pPr>
            <a:lvl7pPr lvl="6" algn="l">
              <a:lnSpc>
                <a:spcPct val="100000"/>
              </a:lnSpc>
              <a:spcBef>
                <a:spcPts val="0"/>
              </a:spcBef>
              <a:spcAft>
                <a:spcPts val="0"/>
              </a:spcAft>
              <a:buSzPts val="1500"/>
              <a:buNone/>
              <a:defRPr sz="1500"/>
            </a:lvl7pPr>
            <a:lvl8pPr lvl="7" algn="l">
              <a:lnSpc>
                <a:spcPct val="100000"/>
              </a:lnSpc>
              <a:spcBef>
                <a:spcPts val="0"/>
              </a:spcBef>
              <a:spcAft>
                <a:spcPts val="0"/>
              </a:spcAft>
              <a:buSzPts val="1500"/>
              <a:buNone/>
              <a:defRPr sz="1500"/>
            </a:lvl8pPr>
            <a:lvl9pPr lvl="8" algn="l">
              <a:lnSpc>
                <a:spcPct val="100000"/>
              </a:lnSpc>
              <a:spcBef>
                <a:spcPts val="0"/>
              </a:spcBef>
              <a:spcAft>
                <a:spcPts val="0"/>
              </a:spcAft>
              <a:buSzPts val="1500"/>
              <a:buNone/>
              <a:defRPr sz="1500"/>
            </a:lvl9pPr>
          </a:lstStyle>
          <a:p/>
        </p:txBody>
      </p:sp>
      <p:sp>
        <p:nvSpPr>
          <p:cNvPr id="132" name="Google Shape;132;g1e162edfb55_0_6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33" name="Google Shape;133;g1e162edfb55_0_68"/>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134" name="Google Shape;134;g1e162edfb55_0_68"/>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135" name="Google Shape;135;g1e162edfb55_0_68"/>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136" name="Google Shape;136;g1e162edfb55_0_68"/>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137" name="Google Shape;137;g1e162edfb55_0_68"/>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
        <p:nvSpPr>
          <p:cNvPr id="138" name="Google Shape;138;g1e162edfb55_0_68"/>
          <p:cNvSpPr txBox="1"/>
          <p:nvPr>
            <p:ph type="title"/>
          </p:nvPr>
        </p:nvSpPr>
        <p:spPr>
          <a:xfrm>
            <a:off x="695772" y="374073"/>
            <a:ext cx="8728800" cy="1036200"/>
          </a:xfrm>
          <a:prstGeom prst="rect">
            <a:avLst/>
          </a:prstGeom>
          <a:noFill/>
          <a:ln>
            <a:noFill/>
          </a:ln>
        </p:spPr>
        <p:txBody>
          <a:bodyPr anchorCtr="0" anchor="ctr" bIns="46550" lIns="93125" spcFirstLastPara="1" rIns="93125" wrap="square" tIns="46550">
            <a:normAutofit/>
          </a:bodyPr>
          <a:lstStyle>
            <a:lvl1pPr lvl="0" algn="ctr">
              <a:lnSpc>
                <a:spcPct val="90000"/>
              </a:lnSpc>
              <a:spcBef>
                <a:spcPts val="0"/>
              </a:spcBef>
              <a:spcAft>
                <a:spcPts val="0"/>
              </a:spcAft>
              <a:buClr>
                <a:srgbClr val="002060"/>
              </a:buClr>
              <a:buSzPts val="3600"/>
              <a:buFont typeface="Times New Roman"/>
              <a:buNone/>
              <a:defRPr b="1" sz="36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9" name="Shape 139"/>
        <p:cNvGrpSpPr/>
        <p:nvPr/>
      </p:nvGrpSpPr>
      <p:grpSpPr>
        <a:xfrm>
          <a:off x="0" y="0"/>
          <a:ext cx="0" cy="0"/>
          <a:chOff x="0" y="0"/>
          <a:chExt cx="0" cy="0"/>
        </a:xfrm>
      </p:grpSpPr>
      <p:sp>
        <p:nvSpPr>
          <p:cNvPr id="140" name="Google Shape;140;g1e125dec53d_0_130"/>
          <p:cNvSpPr txBox="1"/>
          <p:nvPr>
            <p:ph type="ctrTitle"/>
          </p:nvPr>
        </p:nvSpPr>
        <p:spPr>
          <a:xfrm>
            <a:off x="1265038" y="1242132"/>
            <a:ext cx="7590300" cy="26424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g1e125dec53d_0_130"/>
          <p:cNvSpPr txBox="1"/>
          <p:nvPr>
            <p:ph idx="1" type="subTitle"/>
          </p:nvPr>
        </p:nvSpPr>
        <p:spPr>
          <a:xfrm>
            <a:off x="1265038" y="3986416"/>
            <a:ext cx="7590300" cy="18324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2" name="Google Shape;142;g1e125dec53d_0_13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g1e125dec53d_0_13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1e125dec53d_0_13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5" name="Shape 145"/>
        <p:cNvGrpSpPr/>
        <p:nvPr/>
      </p:nvGrpSpPr>
      <p:grpSpPr>
        <a:xfrm>
          <a:off x="0" y="0"/>
          <a:ext cx="0" cy="0"/>
          <a:chOff x="0" y="0"/>
          <a:chExt cx="0" cy="0"/>
        </a:xfrm>
      </p:grpSpPr>
      <p:sp>
        <p:nvSpPr>
          <p:cNvPr id="146" name="Google Shape;146;g1e125dec53d_0_136"/>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g1e125dec53d_0_136"/>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g1e125dec53d_0_136"/>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1e125dec53d_0_136"/>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1e125dec53d_0_136"/>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1" name="Shape 151"/>
        <p:cNvGrpSpPr/>
        <p:nvPr/>
      </p:nvGrpSpPr>
      <p:grpSpPr>
        <a:xfrm>
          <a:off x="0" y="0"/>
          <a:ext cx="0" cy="0"/>
          <a:chOff x="0" y="0"/>
          <a:chExt cx="0" cy="0"/>
        </a:xfrm>
      </p:grpSpPr>
      <p:sp>
        <p:nvSpPr>
          <p:cNvPr id="152" name="Google Shape;152;g1e125dec53d_0_142"/>
          <p:cNvSpPr txBox="1"/>
          <p:nvPr>
            <p:ph type="title"/>
          </p:nvPr>
        </p:nvSpPr>
        <p:spPr>
          <a:xfrm>
            <a:off x="690500" y="1892186"/>
            <a:ext cx="8728800" cy="3157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g1e125dec53d_0_142"/>
          <p:cNvSpPr txBox="1"/>
          <p:nvPr>
            <p:ph idx="1" type="body"/>
          </p:nvPr>
        </p:nvSpPr>
        <p:spPr>
          <a:xfrm>
            <a:off x="690500" y="5079210"/>
            <a:ext cx="8728800" cy="1660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4" name="Google Shape;154;g1e125dec53d_0_142"/>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1e125dec53d_0_142"/>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g1e125dec53d_0_142"/>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7" name="Shape 157"/>
        <p:cNvGrpSpPr/>
        <p:nvPr/>
      </p:nvGrpSpPr>
      <p:grpSpPr>
        <a:xfrm>
          <a:off x="0" y="0"/>
          <a:ext cx="0" cy="0"/>
          <a:chOff x="0" y="0"/>
          <a:chExt cx="0" cy="0"/>
        </a:xfrm>
      </p:grpSpPr>
      <p:sp>
        <p:nvSpPr>
          <p:cNvPr id="158" name="Google Shape;158;g1e125dec53d_0_148"/>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g1e125dec53d_0_148"/>
          <p:cNvSpPr txBox="1"/>
          <p:nvPr>
            <p:ph idx="1" type="body"/>
          </p:nvPr>
        </p:nvSpPr>
        <p:spPr>
          <a:xfrm>
            <a:off x="695771"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g1e125dec53d_0_148"/>
          <p:cNvSpPr txBox="1"/>
          <p:nvPr>
            <p:ph idx="2" type="body"/>
          </p:nvPr>
        </p:nvSpPr>
        <p:spPr>
          <a:xfrm>
            <a:off x="5123402" y="2020440"/>
            <a:ext cx="43011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g1e125dec53d_0_148"/>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g1e125dec53d_0_148"/>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g1e125dec53d_0_148"/>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26" name="Shape 26"/>
        <p:cNvGrpSpPr/>
        <p:nvPr/>
      </p:nvGrpSpPr>
      <p:grpSpPr>
        <a:xfrm>
          <a:off x="0" y="0"/>
          <a:ext cx="0" cy="0"/>
          <a:chOff x="0" y="0"/>
          <a:chExt cx="0" cy="0"/>
        </a:xfrm>
      </p:grpSpPr>
      <p:sp>
        <p:nvSpPr>
          <p:cNvPr id="27" name="Google Shape;27;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29" name="Google Shape;29;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0" name="Google Shape;30;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31" name="Google Shape;31;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33" name="Google Shape;33;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34" name="Google Shape;34;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35" name="Google Shape;35;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6" name="Google Shape;36;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4" name="Shape 164"/>
        <p:cNvGrpSpPr/>
        <p:nvPr/>
      </p:nvGrpSpPr>
      <p:grpSpPr>
        <a:xfrm>
          <a:off x="0" y="0"/>
          <a:ext cx="0" cy="0"/>
          <a:chOff x="0" y="0"/>
          <a:chExt cx="0" cy="0"/>
        </a:xfrm>
      </p:grpSpPr>
      <p:sp>
        <p:nvSpPr>
          <p:cNvPr id="165" name="Google Shape;165;g1e125dec53d_0_155"/>
          <p:cNvSpPr txBox="1"/>
          <p:nvPr>
            <p:ph type="title"/>
          </p:nvPr>
        </p:nvSpPr>
        <p:spPr>
          <a:xfrm>
            <a:off x="697089"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g1e125dec53d_0_155"/>
          <p:cNvSpPr txBox="1"/>
          <p:nvPr>
            <p:ph idx="1" type="body"/>
          </p:nvPr>
        </p:nvSpPr>
        <p:spPr>
          <a:xfrm>
            <a:off x="697089" y="1860562"/>
            <a:ext cx="42816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7" name="Google Shape;167;g1e125dec53d_0_155"/>
          <p:cNvSpPr txBox="1"/>
          <p:nvPr>
            <p:ph idx="2" type="body"/>
          </p:nvPr>
        </p:nvSpPr>
        <p:spPr>
          <a:xfrm>
            <a:off x="697089" y="2772394"/>
            <a:ext cx="42816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g1e125dec53d_0_155"/>
          <p:cNvSpPr txBox="1"/>
          <p:nvPr>
            <p:ph idx="3" type="body"/>
          </p:nvPr>
        </p:nvSpPr>
        <p:spPr>
          <a:xfrm>
            <a:off x="5123402" y="1860562"/>
            <a:ext cx="4302300" cy="9117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9" name="Google Shape;169;g1e125dec53d_0_155"/>
          <p:cNvSpPr txBox="1"/>
          <p:nvPr>
            <p:ph idx="4" type="body"/>
          </p:nvPr>
        </p:nvSpPr>
        <p:spPr>
          <a:xfrm>
            <a:off x="5123402" y="2772394"/>
            <a:ext cx="4302300" cy="40779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g1e125dec53d_0_155"/>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g1e125dec53d_0_155"/>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g1e125dec53d_0_155"/>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3" name="Shape 173"/>
        <p:cNvGrpSpPr/>
        <p:nvPr/>
      </p:nvGrpSpPr>
      <p:grpSpPr>
        <a:xfrm>
          <a:off x="0" y="0"/>
          <a:ext cx="0" cy="0"/>
          <a:chOff x="0" y="0"/>
          <a:chExt cx="0" cy="0"/>
        </a:xfrm>
      </p:grpSpPr>
      <p:sp>
        <p:nvSpPr>
          <p:cNvPr id="174" name="Google Shape;174;g1e125dec53d_0_164"/>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g1e125dec53d_0_164"/>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g1e125dec53d_0_164"/>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g1e125dec53d_0_164"/>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8" name="Shape 178"/>
        <p:cNvGrpSpPr/>
        <p:nvPr/>
      </p:nvGrpSpPr>
      <p:grpSpPr>
        <a:xfrm>
          <a:off x="0" y="0"/>
          <a:ext cx="0" cy="0"/>
          <a:chOff x="0" y="0"/>
          <a:chExt cx="0" cy="0"/>
        </a:xfrm>
      </p:grpSpPr>
      <p:sp>
        <p:nvSpPr>
          <p:cNvPr id="179" name="Google Shape;179;g1e125dec53d_0_169"/>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g1e125dec53d_0_169"/>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g1e125dec53d_0_169"/>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82" name="Shape 182"/>
        <p:cNvGrpSpPr/>
        <p:nvPr/>
      </p:nvGrpSpPr>
      <p:grpSpPr>
        <a:xfrm>
          <a:off x="0" y="0"/>
          <a:ext cx="0" cy="0"/>
          <a:chOff x="0" y="0"/>
          <a:chExt cx="0" cy="0"/>
        </a:xfrm>
      </p:grpSpPr>
      <p:sp>
        <p:nvSpPr>
          <p:cNvPr id="183" name="Google Shape;183;g1e125dec53d_0_173"/>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g1e125dec53d_0_173"/>
          <p:cNvSpPr txBox="1"/>
          <p:nvPr>
            <p:ph idx="1" type="body"/>
          </p:nvPr>
        </p:nvSpPr>
        <p:spPr>
          <a:xfrm>
            <a:off x="4302446" y="1092794"/>
            <a:ext cx="5123400" cy="53937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85" name="Google Shape;185;g1e125dec53d_0_173"/>
          <p:cNvSpPr txBox="1"/>
          <p:nvPr>
            <p:ph idx="2"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g1e125dec53d_0_17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g1e125dec53d_0_17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g1e125dec53d_0_17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9" name="Shape 189"/>
        <p:cNvGrpSpPr/>
        <p:nvPr/>
      </p:nvGrpSpPr>
      <p:grpSpPr>
        <a:xfrm>
          <a:off x="0" y="0"/>
          <a:ext cx="0" cy="0"/>
          <a:chOff x="0" y="0"/>
          <a:chExt cx="0" cy="0"/>
        </a:xfrm>
      </p:grpSpPr>
      <p:sp>
        <p:nvSpPr>
          <p:cNvPr id="190" name="Google Shape;190;g1e125dec53d_0_180"/>
          <p:cNvSpPr txBox="1"/>
          <p:nvPr>
            <p:ph type="title"/>
          </p:nvPr>
        </p:nvSpPr>
        <p:spPr>
          <a:xfrm>
            <a:off x="697089" y="505988"/>
            <a:ext cx="3264000" cy="1770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g1e125dec53d_0_180"/>
          <p:cNvSpPr/>
          <p:nvPr>
            <p:ph idx="2" type="pic"/>
          </p:nvPr>
        </p:nvSpPr>
        <p:spPr>
          <a:xfrm>
            <a:off x="4302446" y="1092794"/>
            <a:ext cx="5123400" cy="5393700"/>
          </a:xfrm>
          <a:prstGeom prst="rect">
            <a:avLst/>
          </a:prstGeom>
          <a:noFill/>
          <a:ln>
            <a:noFill/>
          </a:ln>
        </p:spPr>
      </p:sp>
      <p:sp>
        <p:nvSpPr>
          <p:cNvPr id="192" name="Google Shape;192;g1e125dec53d_0_180"/>
          <p:cNvSpPr txBox="1"/>
          <p:nvPr>
            <p:ph idx="1" type="body"/>
          </p:nvPr>
        </p:nvSpPr>
        <p:spPr>
          <a:xfrm>
            <a:off x="697089" y="2276948"/>
            <a:ext cx="3264000" cy="4218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93" name="Google Shape;193;g1e125dec53d_0_180"/>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g1e125dec53d_0_180"/>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g1e125dec53d_0_180"/>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6" name="Shape 196"/>
        <p:cNvGrpSpPr/>
        <p:nvPr/>
      </p:nvGrpSpPr>
      <p:grpSpPr>
        <a:xfrm>
          <a:off x="0" y="0"/>
          <a:ext cx="0" cy="0"/>
          <a:chOff x="0" y="0"/>
          <a:chExt cx="0" cy="0"/>
        </a:xfrm>
      </p:grpSpPr>
      <p:sp>
        <p:nvSpPr>
          <p:cNvPr id="197" name="Google Shape;197;g1e125dec53d_0_187"/>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g1e125dec53d_0_187"/>
          <p:cNvSpPr txBox="1"/>
          <p:nvPr>
            <p:ph idx="1" type="body"/>
          </p:nvPr>
        </p:nvSpPr>
        <p:spPr>
          <a:xfrm rot="5400000">
            <a:off x="2652329" y="63840"/>
            <a:ext cx="4815600" cy="8728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9" name="Google Shape;199;g1e125dec53d_0_187"/>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g1e125dec53d_0_187"/>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1" name="Google Shape;201;g1e125dec53d_0_187"/>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02" name="Shape 202"/>
        <p:cNvGrpSpPr/>
        <p:nvPr/>
      </p:nvGrpSpPr>
      <p:grpSpPr>
        <a:xfrm>
          <a:off x="0" y="0"/>
          <a:ext cx="0" cy="0"/>
          <a:chOff x="0" y="0"/>
          <a:chExt cx="0" cy="0"/>
        </a:xfrm>
      </p:grpSpPr>
      <p:sp>
        <p:nvSpPr>
          <p:cNvPr id="203" name="Google Shape;203;g1e125dec53d_0_193"/>
          <p:cNvSpPr txBox="1"/>
          <p:nvPr>
            <p:ph type="title"/>
          </p:nvPr>
        </p:nvSpPr>
        <p:spPr>
          <a:xfrm rot="5400000">
            <a:off x="5117429" y="2528988"/>
            <a:ext cx="6432000" cy="2182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g1e125dec53d_0_193"/>
          <p:cNvSpPr txBox="1"/>
          <p:nvPr>
            <p:ph idx="1" type="body"/>
          </p:nvPr>
        </p:nvSpPr>
        <p:spPr>
          <a:xfrm rot="5400000">
            <a:off x="689836" y="410088"/>
            <a:ext cx="6432000" cy="6420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g1e125dec53d_0_19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g1e125dec53d_0_19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g1e125dec53d_0_19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4" name="Shape 214"/>
        <p:cNvGrpSpPr/>
        <p:nvPr/>
      </p:nvGrpSpPr>
      <p:grpSpPr>
        <a:xfrm>
          <a:off x="0" y="0"/>
          <a:ext cx="0" cy="0"/>
          <a:chOff x="0" y="0"/>
          <a:chExt cx="0" cy="0"/>
        </a:xfrm>
      </p:grpSpPr>
      <p:sp>
        <p:nvSpPr>
          <p:cNvPr id="215" name="Google Shape;215;g1e23bbe58ba_0_101"/>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6" name="Google Shape;216;g1e23bbe58ba_0_101"/>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17" name="Google Shape;217;g1e23bbe58ba_0_101"/>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8" name="Google Shape;218;g1e23bbe58ba_0_101"/>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19" name="Google Shape;219;g1e23bbe58ba_0_101"/>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0" name="Google Shape;220;g1e23bbe58ba_0_101"/>
          <p:cNvPicPr preferRelativeResize="0"/>
          <p:nvPr/>
        </p:nvPicPr>
        <p:blipFill rotWithShape="1">
          <a:blip r:embed="rId2">
            <a:alphaModFix/>
          </a:blip>
          <a:srcRect b="0" l="0" r="0" t="0"/>
          <a:stretch/>
        </p:blipFill>
        <p:spPr>
          <a:xfrm>
            <a:off x="177063" y="301868"/>
            <a:ext cx="781645" cy="718664"/>
          </a:xfrm>
          <a:prstGeom prst="rect">
            <a:avLst/>
          </a:prstGeom>
          <a:noFill/>
          <a:ln>
            <a:noFill/>
          </a:ln>
        </p:spPr>
      </p:pic>
      <p:pic>
        <p:nvPicPr>
          <p:cNvPr id="221" name="Google Shape;221;g1e23bbe58ba_0_101"/>
          <p:cNvPicPr preferRelativeResize="0"/>
          <p:nvPr/>
        </p:nvPicPr>
        <p:blipFill rotWithShape="1">
          <a:blip r:embed="rId3">
            <a:alphaModFix/>
          </a:blip>
          <a:srcRect b="0" l="0" r="0" t="0"/>
          <a:stretch/>
        </p:blipFill>
        <p:spPr>
          <a:xfrm>
            <a:off x="8711932" y="62344"/>
            <a:ext cx="858615" cy="844020"/>
          </a:xfrm>
          <a:prstGeom prst="rect">
            <a:avLst/>
          </a:prstGeom>
          <a:noFill/>
          <a:ln>
            <a:noFill/>
          </a:ln>
        </p:spPr>
      </p:pic>
      <p:pic>
        <p:nvPicPr>
          <p:cNvPr id="222" name="Google Shape;222;g1e23bbe58ba_0_101"/>
          <p:cNvPicPr preferRelativeResize="0"/>
          <p:nvPr/>
        </p:nvPicPr>
        <p:blipFill rotWithShape="1">
          <a:blip r:embed="rId4">
            <a:alphaModFix/>
          </a:blip>
          <a:srcRect b="0" l="0" r="0" t="0"/>
          <a:stretch/>
        </p:blipFill>
        <p:spPr>
          <a:xfrm>
            <a:off x="8296915" y="349350"/>
            <a:ext cx="832913" cy="844020"/>
          </a:xfrm>
          <a:prstGeom prst="rect">
            <a:avLst/>
          </a:prstGeom>
          <a:noFill/>
          <a:ln>
            <a:noFill/>
          </a:ln>
        </p:spPr>
      </p:pic>
      <p:cxnSp>
        <p:nvCxnSpPr>
          <p:cNvPr id="223" name="Google Shape;223;g1e23bbe58ba_0_101"/>
          <p:cNvCxnSpPr/>
          <p:nvPr/>
        </p:nvCxnSpPr>
        <p:spPr>
          <a:xfrm>
            <a:off x="0"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224" name="Google Shape;224;g1e23bbe58ba_0_101"/>
          <p:cNvPicPr preferRelativeResize="0"/>
          <p:nvPr/>
        </p:nvPicPr>
        <p:blipFill rotWithShape="1">
          <a:blip r:embed="rId5">
            <a:alphaModFix/>
          </a:blip>
          <a:srcRect b="0" l="0" r="0" t="0"/>
          <a:stretch/>
        </p:blipFill>
        <p:spPr>
          <a:xfrm>
            <a:off x="-1" y="6938962"/>
            <a:ext cx="7590634" cy="307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5" name="Shape 225"/>
        <p:cNvGrpSpPr/>
        <p:nvPr/>
      </p:nvGrpSpPr>
      <p:grpSpPr>
        <a:xfrm>
          <a:off x="0" y="0"/>
          <a:ext cx="0" cy="0"/>
          <a:chOff x="0" y="0"/>
          <a:chExt cx="0" cy="0"/>
        </a:xfrm>
      </p:grpSpPr>
      <p:sp>
        <p:nvSpPr>
          <p:cNvPr id="226" name="Google Shape;226;g1e23bbe58ba_0_112"/>
          <p:cNvSpPr txBox="1"/>
          <p:nvPr>
            <p:ph type="title"/>
          </p:nvPr>
        </p:nvSpPr>
        <p:spPr>
          <a:xfrm>
            <a:off x="690501" y="1892191"/>
            <a:ext cx="8728800" cy="3157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6800"/>
              <a:buFont typeface="Calibri"/>
              <a:buNone/>
              <a:defRPr sz="68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7" name="Google Shape;227;g1e23bbe58ba_0_112"/>
          <p:cNvSpPr txBox="1"/>
          <p:nvPr>
            <p:ph idx="1" type="body"/>
          </p:nvPr>
        </p:nvSpPr>
        <p:spPr>
          <a:xfrm>
            <a:off x="690501" y="5079220"/>
            <a:ext cx="8728800" cy="16602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sz="2700">
                <a:solidFill>
                  <a:schemeClr val="dk1"/>
                </a:solidFill>
              </a:defRPr>
            </a:lvl1pPr>
            <a:lvl2pPr indent="-228600" lvl="1" marL="914400" rtl="0" algn="l">
              <a:lnSpc>
                <a:spcPct val="90000"/>
              </a:lnSpc>
              <a:spcBef>
                <a:spcPts val="600"/>
              </a:spcBef>
              <a:spcAft>
                <a:spcPts val="0"/>
              </a:spcAft>
              <a:buClr>
                <a:srgbClr val="888888"/>
              </a:buClr>
              <a:buSzPts val="2200"/>
              <a:buNone/>
              <a:defRPr sz="2200">
                <a:solidFill>
                  <a:srgbClr val="888888"/>
                </a:solidFill>
              </a:defRPr>
            </a:lvl2pPr>
            <a:lvl3pPr indent="-228600" lvl="2" marL="1371600" rtl="0" algn="l">
              <a:lnSpc>
                <a:spcPct val="90000"/>
              </a:lnSpc>
              <a:spcBef>
                <a:spcPts val="600"/>
              </a:spcBef>
              <a:spcAft>
                <a:spcPts val="0"/>
              </a:spcAft>
              <a:buClr>
                <a:srgbClr val="888888"/>
              </a:buClr>
              <a:buSzPts val="2000"/>
              <a:buNone/>
              <a:defRPr sz="2000">
                <a:solidFill>
                  <a:srgbClr val="888888"/>
                </a:solidFill>
              </a:defRPr>
            </a:lvl3pPr>
            <a:lvl4pPr indent="-228600" lvl="3" marL="1828800" rtl="0" algn="l">
              <a:lnSpc>
                <a:spcPct val="90000"/>
              </a:lnSpc>
              <a:spcBef>
                <a:spcPts val="600"/>
              </a:spcBef>
              <a:spcAft>
                <a:spcPts val="0"/>
              </a:spcAft>
              <a:buClr>
                <a:srgbClr val="888888"/>
              </a:buClr>
              <a:buSzPts val="1800"/>
              <a:buNone/>
              <a:defRPr sz="1800">
                <a:solidFill>
                  <a:srgbClr val="888888"/>
                </a:solidFill>
              </a:defRPr>
            </a:lvl4pPr>
            <a:lvl5pPr indent="-228600" lvl="4" marL="2286000" rtl="0" algn="l">
              <a:lnSpc>
                <a:spcPct val="90000"/>
              </a:lnSpc>
              <a:spcBef>
                <a:spcPts val="600"/>
              </a:spcBef>
              <a:spcAft>
                <a:spcPts val="0"/>
              </a:spcAft>
              <a:buClr>
                <a:srgbClr val="888888"/>
              </a:buClr>
              <a:buSzPts val="1800"/>
              <a:buNone/>
              <a:defRPr sz="1800">
                <a:solidFill>
                  <a:srgbClr val="888888"/>
                </a:solidFill>
              </a:defRPr>
            </a:lvl5pPr>
            <a:lvl6pPr indent="-228600" lvl="5" marL="2743200" rtl="0" algn="l">
              <a:lnSpc>
                <a:spcPct val="90000"/>
              </a:lnSpc>
              <a:spcBef>
                <a:spcPts val="600"/>
              </a:spcBef>
              <a:spcAft>
                <a:spcPts val="0"/>
              </a:spcAft>
              <a:buClr>
                <a:srgbClr val="888888"/>
              </a:buClr>
              <a:buSzPts val="1800"/>
              <a:buNone/>
              <a:defRPr sz="1800">
                <a:solidFill>
                  <a:srgbClr val="888888"/>
                </a:solidFill>
              </a:defRPr>
            </a:lvl6pPr>
            <a:lvl7pPr indent="-228600" lvl="6" marL="3200400" rtl="0" algn="l">
              <a:lnSpc>
                <a:spcPct val="90000"/>
              </a:lnSpc>
              <a:spcBef>
                <a:spcPts val="600"/>
              </a:spcBef>
              <a:spcAft>
                <a:spcPts val="0"/>
              </a:spcAft>
              <a:buClr>
                <a:srgbClr val="888888"/>
              </a:buClr>
              <a:buSzPts val="1800"/>
              <a:buNone/>
              <a:defRPr sz="1800">
                <a:solidFill>
                  <a:srgbClr val="888888"/>
                </a:solidFill>
              </a:defRPr>
            </a:lvl7pPr>
            <a:lvl8pPr indent="-228600" lvl="7" marL="3657600" rtl="0" algn="l">
              <a:lnSpc>
                <a:spcPct val="90000"/>
              </a:lnSpc>
              <a:spcBef>
                <a:spcPts val="600"/>
              </a:spcBef>
              <a:spcAft>
                <a:spcPts val="0"/>
              </a:spcAft>
              <a:buClr>
                <a:srgbClr val="888888"/>
              </a:buClr>
              <a:buSzPts val="1800"/>
              <a:buNone/>
              <a:defRPr sz="1800">
                <a:solidFill>
                  <a:srgbClr val="888888"/>
                </a:solidFill>
              </a:defRPr>
            </a:lvl8pPr>
            <a:lvl9pPr indent="-228600" lvl="8" marL="4114800" rtl="0" algn="l">
              <a:lnSpc>
                <a:spcPct val="90000"/>
              </a:lnSpc>
              <a:spcBef>
                <a:spcPts val="600"/>
              </a:spcBef>
              <a:spcAft>
                <a:spcPts val="0"/>
              </a:spcAft>
              <a:buClr>
                <a:srgbClr val="888888"/>
              </a:buClr>
              <a:buSzPts val="1800"/>
              <a:buNone/>
              <a:defRPr sz="1800">
                <a:solidFill>
                  <a:srgbClr val="888888"/>
                </a:solidFill>
              </a:defRPr>
            </a:lvl9pPr>
          </a:lstStyle>
          <a:p/>
        </p:txBody>
      </p:sp>
      <p:sp>
        <p:nvSpPr>
          <p:cNvPr id="228" name="Google Shape;228;g1e23bbe58ba_0_112"/>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29" name="Google Shape;229;g1e23bbe58ba_0_112"/>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0" name="Google Shape;230;g1e23bbe58ba_0_112"/>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1" name="Shape 231"/>
        <p:cNvGrpSpPr/>
        <p:nvPr/>
      </p:nvGrpSpPr>
      <p:grpSpPr>
        <a:xfrm>
          <a:off x="0" y="0"/>
          <a:ext cx="0" cy="0"/>
          <a:chOff x="0" y="0"/>
          <a:chExt cx="0" cy="0"/>
        </a:xfrm>
      </p:grpSpPr>
      <p:sp>
        <p:nvSpPr>
          <p:cNvPr id="232" name="Google Shape;232;g1e23bbe58ba_0_118"/>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3" name="Google Shape;233;g1e23bbe58ba_0_118"/>
          <p:cNvSpPr txBox="1"/>
          <p:nvPr>
            <p:ph idx="1" type="body"/>
          </p:nvPr>
        </p:nvSpPr>
        <p:spPr>
          <a:xfrm>
            <a:off x="695772"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34" name="Google Shape;234;g1e23bbe58ba_0_118"/>
          <p:cNvSpPr txBox="1"/>
          <p:nvPr>
            <p:ph idx="2" type="body"/>
          </p:nvPr>
        </p:nvSpPr>
        <p:spPr>
          <a:xfrm>
            <a:off x="5123408" y="2020443"/>
            <a:ext cx="4301100" cy="4815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35" name="Google Shape;235;g1e23bbe58ba_0_118"/>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6" name="Google Shape;236;g1e23bbe58ba_0_118"/>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37" name="Google Shape;237;g1e23bbe58ba_0_118"/>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37" name="Shape 37"/>
        <p:cNvGrpSpPr/>
        <p:nvPr/>
      </p:nvGrpSpPr>
      <p:grpSpPr>
        <a:xfrm>
          <a:off x="0" y="0"/>
          <a:ext cx="0" cy="0"/>
          <a:chOff x="0" y="0"/>
          <a:chExt cx="0" cy="0"/>
        </a:xfrm>
      </p:grpSpPr>
      <p:sp>
        <p:nvSpPr>
          <p:cNvPr id="38" name="Google Shape;38;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0" name="Google Shape;40;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41" name="Google Shape;41;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43" name="Google Shape;43;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44" name="Google Shape;44;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45" name="Google Shape;45;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6" name="Google Shape;46;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47" name="Google Shape;47;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8" name="Shape 238"/>
        <p:cNvGrpSpPr/>
        <p:nvPr/>
      </p:nvGrpSpPr>
      <p:grpSpPr>
        <a:xfrm>
          <a:off x="0" y="0"/>
          <a:ext cx="0" cy="0"/>
          <a:chOff x="0" y="0"/>
          <a:chExt cx="0" cy="0"/>
        </a:xfrm>
      </p:grpSpPr>
      <p:sp>
        <p:nvSpPr>
          <p:cNvPr id="239" name="Google Shape;239;g1e23bbe58ba_0_125"/>
          <p:cNvSpPr txBox="1"/>
          <p:nvPr>
            <p:ph type="title"/>
          </p:nvPr>
        </p:nvSpPr>
        <p:spPr>
          <a:xfrm>
            <a:off x="697090"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0" name="Google Shape;240;g1e23bbe58ba_0_125"/>
          <p:cNvSpPr txBox="1"/>
          <p:nvPr>
            <p:ph idx="1" type="body"/>
          </p:nvPr>
        </p:nvSpPr>
        <p:spPr>
          <a:xfrm>
            <a:off x="697091" y="1860565"/>
            <a:ext cx="42813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241" name="Google Shape;241;g1e23bbe58ba_0_125"/>
          <p:cNvSpPr txBox="1"/>
          <p:nvPr>
            <p:ph idx="2" type="body"/>
          </p:nvPr>
        </p:nvSpPr>
        <p:spPr>
          <a:xfrm>
            <a:off x="697091" y="2772399"/>
            <a:ext cx="42813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42" name="Google Shape;242;g1e23bbe58ba_0_125"/>
          <p:cNvSpPr txBox="1"/>
          <p:nvPr>
            <p:ph idx="3" type="body"/>
          </p:nvPr>
        </p:nvSpPr>
        <p:spPr>
          <a:xfrm>
            <a:off x="5123409" y="1860565"/>
            <a:ext cx="4302600" cy="912000"/>
          </a:xfrm>
          <a:prstGeom prst="rect">
            <a:avLst/>
          </a:prstGeom>
          <a:noFill/>
          <a:ln>
            <a:noFill/>
          </a:ln>
        </p:spPr>
        <p:txBody>
          <a:bodyPr anchorCtr="0" anchor="b"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2700"/>
              <a:buNone/>
              <a:defRPr b="1" sz="2700"/>
            </a:lvl1pPr>
            <a:lvl2pPr indent="-228600" lvl="1" marL="914400" rtl="0" algn="l">
              <a:lnSpc>
                <a:spcPct val="90000"/>
              </a:lnSpc>
              <a:spcBef>
                <a:spcPts val="600"/>
              </a:spcBef>
              <a:spcAft>
                <a:spcPts val="0"/>
              </a:spcAft>
              <a:buClr>
                <a:schemeClr val="dk1"/>
              </a:buClr>
              <a:buSzPts val="2200"/>
              <a:buNone/>
              <a:defRPr b="1" sz="2200"/>
            </a:lvl2pPr>
            <a:lvl3pPr indent="-228600" lvl="2" marL="1371600" rtl="0" algn="l">
              <a:lnSpc>
                <a:spcPct val="90000"/>
              </a:lnSpc>
              <a:spcBef>
                <a:spcPts val="600"/>
              </a:spcBef>
              <a:spcAft>
                <a:spcPts val="0"/>
              </a:spcAft>
              <a:buClr>
                <a:schemeClr val="dk1"/>
              </a:buClr>
              <a:buSzPts val="2000"/>
              <a:buNone/>
              <a:defRPr b="1" sz="2000"/>
            </a:lvl3pPr>
            <a:lvl4pPr indent="-228600" lvl="3" marL="1828800" rtl="0" algn="l">
              <a:lnSpc>
                <a:spcPct val="90000"/>
              </a:lnSpc>
              <a:spcBef>
                <a:spcPts val="600"/>
              </a:spcBef>
              <a:spcAft>
                <a:spcPts val="0"/>
              </a:spcAft>
              <a:buClr>
                <a:schemeClr val="dk1"/>
              </a:buClr>
              <a:buSzPts val="1800"/>
              <a:buNone/>
              <a:defRPr b="1" sz="1800"/>
            </a:lvl4pPr>
            <a:lvl5pPr indent="-228600" lvl="4" marL="2286000" rtl="0" algn="l">
              <a:lnSpc>
                <a:spcPct val="90000"/>
              </a:lnSpc>
              <a:spcBef>
                <a:spcPts val="600"/>
              </a:spcBef>
              <a:spcAft>
                <a:spcPts val="0"/>
              </a:spcAft>
              <a:buClr>
                <a:schemeClr val="dk1"/>
              </a:buClr>
              <a:buSzPts val="1800"/>
              <a:buNone/>
              <a:defRPr b="1" sz="1800"/>
            </a:lvl5pPr>
            <a:lvl6pPr indent="-228600" lvl="5" marL="2743200" rtl="0" algn="l">
              <a:lnSpc>
                <a:spcPct val="90000"/>
              </a:lnSpc>
              <a:spcBef>
                <a:spcPts val="600"/>
              </a:spcBef>
              <a:spcAft>
                <a:spcPts val="0"/>
              </a:spcAft>
              <a:buClr>
                <a:schemeClr val="dk1"/>
              </a:buClr>
              <a:buSzPts val="1800"/>
              <a:buNone/>
              <a:defRPr b="1" sz="1800"/>
            </a:lvl6pPr>
            <a:lvl7pPr indent="-228600" lvl="6" marL="3200400" rtl="0" algn="l">
              <a:lnSpc>
                <a:spcPct val="90000"/>
              </a:lnSpc>
              <a:spcBef>
                <a:spcPts val="600"/>
              </a:spcBef>
              <a:spcAft>
                <a:spcPts val="0"/>
              </a:spcAft>
              <a:buClr>
                <a:schemeClr val="dk1"/>
              </a:buClr>
              <a:buSzPts val="1800"/>
              <a:buNone/>
              <a:defRPr b="1" sz="1800"/>
            </a:lvl7pPr>
            <a:lvl8pPr indent="-228600" lvl="7" marL="3657600" rtl="0" algn="l">
              <a:lnSpc>
                <a:spcPct val="90000"/>
              </a:lnSpc>
              <a:spcBef>
                <a:spcPts val="600"/>
              </a:spcBef>
              <a:spcAft>
                <a:spcPts val="0"/>
              </a:spcAft>
              <a:buClr>
                <a:schemeClr val="dk1"/>
              </a:buClr>
              <a:buSzPts val="1800"/>
              <a:buNone/>
              <a:defRPr b="1" sz="1800"/>
            </a:lvl8pPr>
            <a:lvl9pPr indent="-228600" lvl="8" marL="4114800" rtl="0" algn="l">
              <a:lnSpc>
                <a:spcPct val="90000"/>
              </a:lnSpc>
              <a:spcBef>
                <a:spcPts val="600"/>
              </a:spcBef>
              <a:spcAft>
                <a:spcPts val="0"/>
              </a:spcAft>
              <a:buClr>
                <a:schemeClr val="dk1"/>
              </a:buClr>
              <a:buSzPts val="1800"/>
              <a:buNone/>
              <a:defRPr b="1" sz="1800"/>
            </a:lvl9pPr>
          </a:lstStyle>
          <a:p/>
        </p:txBody>
      </p:sp>
      <p:sp>
        <p:nvSpPr>
          <p:cNvPr id="243" name="Google Shape;243;g1e23bbe58ba_0_125"/>
          <p:cNvSpPr txBox="1"/>
          <p:nvPr>
            <p:ph idx="4" type="body"/>
          </p:nvPr>
        </p:nvSpPr>
        <p:spPr>
          <a:xfrm>
            <a:off x="5123409" y="2772399"/>
            <a:ext cx="4302600" cy="40776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44" name="Google Shape;244;g1e23bbe58ba_0_12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5" name="Google Shape;245;g1e23bbe58ba_0_12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6" name="Google Shape;246;g1e23bbe58ba_0_12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7" name="Shape 247"/>
        <p:cNvGrpSpPr/>
        <p:nvPr/>
      </p:nvGrpSpPr>
      <p:grpSpPr>
        <a:xfrm>
          <a:off x="0" y="0"/>
          <a:ext cx="0" cy="0"/>
          <a:chOff x="0" y="0"/>
          <a:chExt cx="0" cy="0"/>
        </a:xfrm>
      </p:grpSpPr>
      <p:sp>
        <p:nvSpPr>
          <p:cNvPr id="248" name="Google Shape;248;g1e23bbe58ba_0_134"/>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49" name="Google Shape;249;g1e23bbe58ba_0_134"/>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0" name="Google Shape;250;g1e23bbe58ba_0_134"/>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1" name="Google Shape;251;g1e23bbe58ba_0_134"/>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2" name="Shape 252"/>
        <p:cNvGrpSpPr/>
        <p:nvPr/>
      </p:nvGrpSpPr>
      <p:grpSpPr>
        <a:xfrm>
          <a:off x="0" y="0"/>
          <a:ext cx="0" cy="0"/>
          <a:chOff x="0" y="0"/>
          <a:chExt cx="0" cy="0"/>
        </a:xfrm>
      </p:grpSpPr>
      <p:sp>
        <p:nvSpPr>
          <p:cNvPr id="253" name="Google Shape;253;g1e23bbe58ba_0_139"/>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4" name="Google Shape;254;g1e23bbe58ba_0_139"/>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5" name="Google Shape;255;g1e23bbe58ba_0_139"/>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6" name="Shape 256"/>
        <p:cNvGrpSpPr/>
        <p:nvPr/>
      </p:nvGrpSpPr>
      <p:grpSpPr>
        <a:xfrm>
          <a:off x="0" y="0"/>
          <a:ext cx="0" cy="0"/>
          <a:chOff x="0" y="0"/>
          <a:chExt cx="0" cy="0"/>
        </a:xfrm>
      </p:grpSpPr>
      <p:sp>
        <p:nvSpPr>
          <p:cNvPr id="257" name="Google Shape;257;g1e23bbe58ba_0_143"/>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58" name="Google Shape;258;g1e23bbe58ba_0_143"/>
          <p:cNvSpPr txBox="1"/>
          <p:nvPr>
            <p:ph idx="1" type="body"/>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indent="-457200" lvl="0" marL="457200" rtl="0" algn="l">
              <a:lnSpc>
                <a:spcPct val="90000"/>
              </a:lnSpc>
              <a:spcBef>
                <a:spcPts val="1100"/>
              </a:spcBef>
              <a:spcAft>
                <a:spcPts val="0"/>
              </a:spcAft>
              <a:buClr>
                <a:schemeClr val="dk1"/>
              </a:buClr>
              <a:buSzPts val="3600"/>
              <a:buChar char="•"/>
              <a:defRPr sz="3600"/>
            </a:lvl1pPr>
            <a:lvl2pPr indent="-431800" lvl="1" marL="914400" rtl="0" algn="l">
              <a:lnSpc>
                <a:spcPct val="90000"/>
              </a:lnSpc>
              <a:spcBef>
                <a:spcPts val="600"/>
              </a:spcBef>
              <a:spcAft>
                <a:spcPts val="0"/>
              </a:spcAft>
              <a:buClr>
                <a:schemeClr val="dk1"/>
              </a:buClr>
              <a:buSzPts val="3200"/>
              <a:buChar char="•"/>
              <a:defRPr sz="3200"/>
            </a:lvl2pPr>
            <a:lvl3pPr indent="-400050" lvl="2" marL="1371600" rtl="0" algn="l">
              <a:lnSpc>
                <a:spcPct val="90000"/>
              </a:lnSpc>
              <a:spcBef>
                <a:spcPts val="600"/>
              </a:spcBef>
              <a:spcAft>
                <a:spcPts val="0"/>
              </a:spcAft>
              <a:buClr>
                <a:schemeClr val="dk1"/>
              </a:buClr>
              <a:buSzPts val="2700"/>
              <a:buChar char="•"/>
              <a:defRPr sz="2700"/>
            </a:lvl3pPr>
            <a:lvl4pPr indent="-368300" lvl="3" marL="1828800" rtl="0" algn="l">
              <a:lnSpc>
                <a:spcPct val="90000"/>
              </a:lnSpc>
              <a:spcBef>
                <a:spcPts val="600"/>
              </a:spcBef>
              <a:spcAft>
                <a:spcPts val="0"/>
              </a:spcAft>
              <a:buClr>
                <a:schemeClr val="dk1"/>
              </a:buClr>
              <a:buSzPts val="2200"/>
              <a:buChar char="•"/>
              <a:defRPr sz="2200"/>
            </a:lvl4pPr>
            <a:lvl5pPr indent="-368300" lvl="4" marL="2286000" rtl="0" algn="l">
              <a:lnSpc>
                <a:spcPct val="90000"/>
              </a:lnSpc>
              <a:spcBef>
                <a:spcPts val="600"/>
              </a:spcBef>
              <a:spcAft>
                <a:spcPts val="0"/>
              </a:spcAft>
              <a:buClr>
                <a:schemeClr val="dk1"/>
              </a:buClr>
              <a:buSzPts val="2200"/>
              <a:buChar char="•"/>
              <a:defRPr sz="2200"/>
            </a:lvl5pPr>
            <a:lvl6pPr indent="-368300" lvl="5" marL="2743200" rtl="0" algn="l">
              <a:lnSpc>
                <a:spcPct val="90000"/>
              </a:lnSpc>
              <a:spcBef>
                <a:spcPts val="600"/>
              </a:spcBef>
              <a:spcAft>
                <a:spcPts val="0"/>
              </a:spcAft>
              <a:buClr>
                <a:schemeClr val="dk1"/>
              </a:buClr>
              <a:buSzPts val="2200"/>
              <a:buChar char="•"/>
              <a:defRPr sz="2200"/>
            </a:lvl6pPr>
            <a:lvl7pPr indent="-368300" lvl="6" marL="3200400" rtl="0" algn="l">
              <a:lnSpc>
                <a:spcPct val="90000"/>
              </a:lnSpc>
              <a:spcBef>
                <a:spcPts val="600"/>
              </a:spcBef>
              <a:spcAft>
                <a:spcPts val="0"/>
              </a:spcAft>
              <a:buClr>
                <a:schemeClr val="dk1"/>
              </a:buClr>
              <a:buSzPts val="2200"/>
              <a:buChar char="•"/>
              <a:defRPr sz="2200"/>
            </a:lvl7pPr>
            <a:lvl8pPr indent="-368300" lvl="7" marL="3657600" rtl="0" algn="l">
              <a:lnSpc>
                <a:spcPct val="90000"/>
              </a:lnSpc>
              <a:spcBef>
                <a:spcPts val="600"/>
              </a:spcBef>
              <a:spcAft>
                <a:spcPts val="0"/>
              </a:spcAft>
              <a:buClr>
                <a:schemeClr val="dk1"/>
              </a:buClr>
              <a:buSzPts val="2200"/>
              <a:buChar char="•"/>
              <a:defRPr sz="2200"/>
            </a:lvl8pPr>
            <a:lvl9pPr indent="-368300" lvl="8" marL="4114800" rtl="0" algn="l">
              <a:lnSpc>
                <a:spcPct val="90000"/>
              </a:lnSpc>
              <a:spcBef>
                <a:spcPts val="600"/>
              </a:spcBef>
              <a:spcAft>
                <a:spcPts val="0"/>
              </a:spcAft>
              <a:buClr>
                <a:schemeClr val="dk1"/>
              </a:buClr>
              <a:buSzPts val="2200"/>
              <a:buChar char="•"/>
              <a:defRPr sz="2200"/>
            </a:lvl9pPr>
          </a:lstStyle>
          <a:p/>
        </p:txBody>
      </p:sp>
      <p:sp>
        <p:nvSpPr>
          <p:cNvPr id="259" name="Google Shape;259;g1e23bbe58ba_0_143"/>
          <p:cNvSpPr txBox="1"/>
          <p:nvPr>
            <p:ph idx="2"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260" name="Google Shape;260;g1e23bbe58ba_0_14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1" name="Google Shape;261;g1e23bbe58ba_0_14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2" name="Google Shape;262;g1e23bbe58ba_0_14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3" name="Shape 263"/>
        <p:cNvGrpSpPr/>
        <p:nvPr/>
      </p:nvGrpSpPr>
      <p:grpSpPr>
        <a:xfrm>
          <a:off x="0" y="0"/>
          <a:ext cx="0" cy="0"/>
          <a:chOff x="0" y="0"/>
          <a:chExt cx="0" cy="0"/>
        </a:xfrm>
      </p:grpSpPr>
      <p:sp>
        <p:nvSpPr>
          <p:cNvPr id="264" name="Google Shape;264;g1e23bbe58ba_0_150"/>
          <p:cNvSpPr txBox="1"/>
          <p:nvPr>
            <p:ph type="title"/>
          </p:nvPr>
        </p:nvSpPr>
        <p:spPr>
          <a:xfrm>
            <a:off x="697090" y="505989"/>
            <a:ext cx="3264300" cy="1771200"/>
          </a:xfrm>
          <a:prstGeom prst="rect">
            <a:avLst/>
          </a:prstGeom>
          <a:noFill/>
          <a:ln>
            <a:noFill/>
          </a:ln>
        </p:spPr>
        <p:txBody>
          <a:bodyPr anchorCtr="0" anchor="b" bIns="46550" lIns="93125" spcFirstLastPara="1" rIns="93125" wrap="square" tIns="46550">
            <a:noAutofit/>
          </a:bodyPr>
          <a:lstStyle>
            <a:lvl1pPr lvl="0" rtl="0" algn="ctr">
              <a:lnSpc>
                <a:spcPct val="90000"/>
              </a:lnSpc>
              <a:spcBef>
                <a:spcPts val="0"/>
              </a:spcBef>
              <a:spcAft>
                <a:spcPts val="0"/>
              </a:spcAft>
              <a:buClr>
                <a:schemeClr val="dk1"/>
              </a:buClr>
              <a:buSzPts val="3600"/>
              <a:buFont typeface="Calibri"/>
              <a:buNone/>
              <a:defRPr sz="3600"/>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5" name="Google Shape;265;g1e23bbe58ba_0_150"/>
          <p:cNvSpPr/>
          <p:nvPr>
            <p:ph idx="2" type="pic"/>
          </p:nvPr>
        </p:nvSpPr>
        <p:spPr>
          <a:xfrm>
            <a:off x="4302451" y="1092798"/>
            <a:ext cx="5123700" cy="5393700"/>
          </a:xfrm>
          <a:prstGeom prst="rect">
            <a:avLst/>
          </a:prstGeom>
          <a:noFill/>
          <a:ln>
            <a:noFill/>
          </a:ln>
        </p:spPr>
        <p:txBody>
          <a:bodyPr anchorCtr="0" anchor="t" bIns="46550" lIns="93125" spcFirstLastPara="1" rIns="93125" wrap="square" tIns="46550">
            <a:noAutofit/>
          </a:bodyPr>
          <a:lstStyle>
            <a:lvl1pPr lvl="0" marR="0" rtl="0" algn="l">
              <a:lnSpc>
                <a:spcPct val="90000"/>
              </a:lnSpc>
              <a:spcBef>
                <a:spcPts val="11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1pPr>
            <a:lvl2pPr lvl="1" marR="0" rtl="0" algn="l">
              <a:lnSpc>
                <a:spcPct val="90000"/>
              </a:lnSpc>
              <a:spcBef>
                <a:spcPts val="6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2pPr>
            <a:lvl3pPr lvl="2" marR="0" rtl="0" algn="l">
              <a:lnSpc>
                <a:spcPct val="90000"/>
              </a:lnSpc>
              <a:spcBef>
                <a:spcPts val="600"/>
              </a:spcBef>
              <a:spcAft>
                <a:spcPts val="0"/>
              </a:spcAft>
              <a:buClr>
                <a:schemeClr val="dk1"/>
              </a:buClr>
              <a:buSzPts val="2700"/>
              <a:buFont typeface="Arial"/>
              <a:buNone/>
              <a:defRPr b="0" i="0" sz="2700" u="none" cap="none" strike="noStrike">
                <a:solidFill>
                  <a:schemeClr val="dk1"/>
                </a:solidFill>
                <a:latin typeface="Calibri"/>
                <a:ea typeface="Calibri"/>
                <a:cs typeface="Calibri"/>
                <a:sym typeface="Calibri"/>
              </a:defRPr>
            </a:lvl3pPr>
            <a:lvl4pPr lvl="3"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4pPr>
            <a:lvl5pPr lvl="4"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5pPr>
            <a:lvl6pPr lvl="5"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6pPr>
            <a:lvl7pPr lvl="6"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7pPr>
            <a:lvl8pPr lvl="7"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8pPr>
            <a:lvl9pPr lvl="8" marR="0" rtl="0" algn="l">
              <a:lnSpc>
                <a:spcPct val="90000"/>
              </a:lnSpc>
              <a:spcBef>
                <a:spcPts val="6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9pPr>
          </a:lstStyle>
          <a:p/>
        </p:txBody>
      </p:sp>
      <p:sp>
        <p:nvSpPr>
          <p:cNvPr id="266" name="Google Shape;266;g1e23bbe58ba_0_150"/>
          <p:cNvSpPr txBox="1"/>
          <p:nvPr>
            <p:ph idx="1" type="body"/>
          </p:nvPr>
        </p:nvSpPr>
        <p:spPr>
          <a:xfrm>
            <a:off x="697090" y="2276951"/>
            <a:ext cx="3264300" cy="4218300"/>
          </a:xfrm>
          <a:prstGeom prst="rect">
            <a:avLst/>
          </a:prstGeom>
          <a:noFill/>
          <a:ln>
            <a:noFill/>
          </a:ln>
        </p:spPr>
        <p:txBody>
          <a:bodyPr anchorCtr="0" anchor="t" bIns="46550" lIns="93125" spcFirstLastPara="1" rIns="93125" wrap="square" tIns="46550">
            <a:noAutofit/>
          </a:bodyPr>
          <a:lstStyle>
            <a:lvl1pPr indent="-228600" lvl="0" marL="457200" rtl="0" algn="l">
              <a:lnSpc>
                <a:spcPct val="90000"/>
              </a:lnSpc>
              <a:spcBef>
                <a:spcPts val="1100"/>
              </a:spcBef>
              <a:spcAft>
                <a:spcPts val="0"/>
              </a:spcAft>
              <a:buClr>
                <a:schemeClr val="dk1"/>
              </a:buClr>
              <a:buSzPts val="1800"/>
              <a:buNone/>
              <a:defRPr sz="1800"/>
            </a:lvl1pPr>
            <a:lvl2pPr indent="-228600" lvl="1" marL="914400" rtl="0" algn="l">
              <a:lnSpc>
                <a:spcPct val="90000"/>
              </a:lnSpc>
              <a:spcBef>
                <a:spcPts val="600"/>
              </a:spcBef>
              <a:spcAft>
                <a:spcPts val="0"/>
              </a:spcAft>
              <a:buClr>
                <a:schemeClr val="dk1"/>
              </a:buClr>
              <a:buSzPts val="1600"/>
              <a:buNone/>
              <a:defRPr sz="1600"/>
            </a:lvl2pPr>
            <a:lvl3pPr indent="-228600" lvl="2" marL="1371600" rtl="0" algn="l">
              <a:lnSpc>
                <a:spcPct val="90000"/>
              </a:lnSpc>
              <a:spcBef>
                <a:spcPts val="600"/>
              </a:spcBef>
              <a:spcAft>
                <a:spcPts val="0"/>
              </a:spcAft>
              <a:buClr>
                <a:schemeClr val="dk1"/>
              </a:buClr>
              <a:buSzPts val="1400"/>
              <a:buNone/>
              <a:defRPr sz="1400"/>
            </a:lvl3pPr>
            <a:lvl4pPr indent="-228600" lvl="3" marL="1828800" rtl="0" algn="l">
              <a:lnSpc>
                <a:spcPct val="90000"/>
              </a:lnSpc>
              <a:spcBef>
                <a:spcPts val="600"/>
              </a:spcBef>
              <a:spcAft>
                <a:spcPts val="0"/>
              </a:spcAft>
              <a:buClr>
                <a:schemeClr val="dk1"/>
              </a:buClr>
              <a:buSzPts val="1100"/>
              <a:buNone/>
              <a:defRPr sz="1100"/>
            </a:lvl4pPr>
            <a:lvl5pPr indent="-228600" lvl="4" marL="2286000" rtl="0" algn="l">
              <a:lnSpc>
                <a:spcPct val="90000"/>
              </a:lnSpc>
              <a:spcBef>
                <a:spcPts val="600"/>
              </a:spcBef>
              <a:spcAft>
                <a:spcPts val="0"/>
              </a:spcAft>
              <a:buClr>
                <a:schemeClr val="dk1"/>
              </a:buClr>
              <a:buSzPts val="1100"/>
              <a:buNone/>
              <a:defRPr sz="1100"/>
            </a:lvl5pPr>
            <a:lvl6pPr indent="-228600" lvl="5" marL="2743200" rtl="0" algn="l">
              <a:lnSpc>
                <a:spcPct val="90000"/>
              </a:lnSpc>
              <a:spcBef>
                <a:spcPts val="600"/>
              </a:spcBef>
              <a:spcAft>
                <a:spcPts val="0"/>
              </a:spcAft>
              <a:buClr>
                <a:schemeClr val="dk1"/>
              </a:buClr>
              <a:buSzPts val="1100"/>
              <a:buNone/>
              <a:defRPr sz="1100"/>
            </a:lvl6pPr>
            <a:lvl7pPr indent="-228600" lvl="6" marL="3200400" rtl="0" algn="l">
              <a:lnSpc>
                <a:spcPct val="90000"/>
              </a:lnSpc>
              <a:spcBef>
                <a:spcPts val="600"/>
              </a:spcBef>
              <a:spcAft>
                <a:spcPts val="0"/>
              </a:spcAft>
              <a:buClr>
                <a:schemeClr val="dk1"/>
              </a:buClr>
              <a:buSzPts val="1100"/>
              <a:buNone/>
              <a:defRPr sz="1100"/>
            </a:lvl7pPr>
            <a:lvl8pPr indent="-228600" lvl="7" marL="3657600" rtl="0" algn="l">
              <a:lnSpc>
                <a:spcPct val="90000"/>
              </a:lnSpc>
              <a:spcBef>
                <a:spcPts val="600"/>
              </a:spcBef>
              <a:spcAft>
                <a:spcPts val="0"/>
              </a:spcAft>
              <a:buClr>
                <a:schemeClr val="dk1"/>
              </a:buClr>
              <a:buSzPts val="1100"/>
              <a:buNone/>
              <a:defRPr sz="1100"/>
            </a:lvl8pPr>
            <a:lvl9pPr indent="-228600" lvl="8" marL="4114800" rtl="0" algn="l">
              <a:lnSpc>
                <a:spcPct val="90000"/>
              </a:lnSpc>
              <a:spcBef>
                <a:spcPts val="600"/>
              </a:spcBef>
              <a:spcAft>
                <a:spcPts val="0"/>
              </a:spcAft>
              <a:buClr>
                <a:schemeClr val="dk1"/>
              </a:buClr>
              <a:buSzPts val="1100"/>
              <a:buNone/>
              <a:defRPr sz="1100"/>
            </a:lvl9pPr>
          </a:lstStyle>
          <a:p/>
        </p:txBody>
      </p:sp>
      <p:sp>
        <p:nvSpPr>
          <p:cNvPr id="267" name="Google Shape;267;g1e23bbe58ba_0_150"/>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8" name="Google Shape;268;g1e23bbe58ba_0_150"/>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69" name="Google Shape;269;g1e23bbe58ba_0_150"/>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70" name="Shape 270"/>
        <p:cNvGrpSpPr/>
        <p:nvPr/>
      </p:nvGrpSpPr>
      <p:grpSpPr>
        <a:xfrm>
          <a:off x="0" y="0"/>
          <a:ext cx="0" cy="0"/>
          <a:chOff x="0" y="0"/>
          <a:chExt cx="0" cy="0"/>
        </a:xfrm>
      </p:grpSpPr>
      <p:sp>
        <p:nvSpPr>
          <p:cNvPr id="271" name="Google Shape;271;g1e23bbe58ba_0_157"/>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72" name="Google Shape;272;g1e23bbe58ba_0_157"/>
          <p:cNvSpPr txBox="1"/>
          <p:nvPr>
            <p:ph idx="1" type="body"/>
          </p:nvPr>
        </p:nvSpPr>
        <p:spPr>
          <a:xfrm rot="5400000">
            <a:off x="2652342" y="63843"/>
            <a:ext cx="4815600" cy="87288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73" name="Google Shape;273;g1e23bbe58ba_0_157"/>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74" name="Google Shape;274;g1e23bbe58ba_0_157"/>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75" name="Google Shape;275;g1e23bbe58ba_0_157"/>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6" name="Shape 276"/>
        <p:cNvGrpSpPr/>
        <p:nvPr/>
      </p:nvGrpSpPr>
      <p:grpSpPr>
        <a:xfrm>
          <a:off x="0" y="0"/>
          <a:ext cx="0" cy="0"/>
          <a:chOff x="0" y="0"/>
          <a:chExt cx="0" cy="0"/>
        </a:xfrm>
      </p:grpSpPr>
      <p:sp>
        <p:nvSpPr>
          <p:cNvPr id="277" name="Google Shape;277;g1e23bbe58ba_0_163"/>
          <p:cNvSpPr txBox="1"/>
          <p:nvPr>
            <p:ph type="title"/>
          </p:nvPr>
        </p:nvSpPr>
        <p:spPr>
          <a:xfrm rot="5400000">
            <a:off x="5117292" y="2529140"/>
            <a:ext cx="6432300" cy="2182200"/>
          </a:xfrm>
          <a:prstGeom prst="rect">
            <a:avLst/>
          </a:prstGeom>
          <a:noFill/>
          <a:ln>
            <a:noFill/>
          </a:ln>
        </p:spPr>
        <p:txBody>
          <a:bodyPr anchorCtr="0" anchor="ctr" bIns="46550" lIns="93125" spcFirstLastPara="1" rIns="93125" wrap="square" tIns="46550">
            <a:no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78" name="Google Shape;278;g1e23bbe58ba_0_163"/>
          <p:cNvSpPr txBox="1"/>
          <p:nvPr>
            <p:ph idx="1" type="body"/>
          </p:nvPr>
        </p:nvSpPr>
        <p:spPr>
          <a:xfrm rot="5400000">
            <a:off x="689695" y="410240"/>
            <a:ext cx="6432300" cy="6420000"/>
          </a:xfrm>
          <a:prstGeom prst="rect">
            <a:avLst/>
          </a:prstGeom>
          <a:noFill/>
          <a:ln>
            <a:noFill/>
          </a:ln>
        </p:spPr>
        <p:txBody>
          <a:bodyPr anchorCtr="0" anchor="t" bIns="46550" lIns="93125" spcFirstLastPara="1" rIns="93125" wrap="square" tIns="46550">
            <a:noAutofit/>
          </a:bodyPr>
          <a:lstStyle>
            <a:lvl1pPr indent="-342900" lvl="0" marL="457200" rtl="0" algn="l">
              <a:lnSpc>
                <a:spcPct val="90000"/>
              </a:lnSpc>
              <a:spcBef>
                <a:spcPts val="1100"/>
              </a:spcBef>
              <a:spcAft>
                <a:spcPts val="0"/>
              </a:spcAft>
              <a:buClr>
                <a:schemeClr val="dk1"/>
              </a:buClr>
              <a:buSzPts val="1800"/>
              <a:buChar char="•"/>
              <a:defRPr/>
            </a:lvl1pPr>
            <a:lvl2pPr indent="-342900" lvl="1" marL="914400" rtl="0" algn="l">
              <a:lnSpc>
                <a:spcPct val="90000"/>
              </a:lnSpc>
              <a:spcBef>
                <a:spcPts val="600"/>
              </a:spcBef>
              <a:spcAft>
                <a:spcPts val="0"/>
              </a:spcAft>
              <a:buClr>
                <a:schemeClr val="dk1"/>
              </a:buClr>
              <a:buSzPts val="1800"/>
              <a:buChar char="•"/>
              <a:defRPr/>
            </a:lvl2pPr>
            <a:lvl3pPr indent="-342900" lvl="2" marL="1371600" rtl="0" algn="l">
              <a:lnSpc>
                <a:spcPct val="90000"/>
              </a:lnSpc>
              <a:spcBef>
                <a:spcPts val="600"/>
              </a:spcBef>
              <a:spcAft>
                <a:spcPts val="0"/>
              </a:spcAft>
              <a:buClr>
                <a:schemeClr val="dk1"/>
              </a:buClr>
              <a:buSzPts val="1800"/>
              <a:buChar char="•"/>
              <a:defRPr/>
            </a:lvl3pPr>
            <a:lvl4pPr indent="-342900" lvl="3" marL="1828800" rtl="0" algn="l">
              <a:lnSpc>
                <a:spcPct val="90000"/>
              </a:lnSpc>
              <a:spcBef>
                <a:spcPts val="600"/>
              </a:spcBef>
              <a:spcAft>
                <a:spcPts val="0"/>
              </a:spcAft>
              <a:buClr>
                <a:schemeClr val="dk1"/>
              </a:buClr>
              <a:buSzPts val="1800"/>
              <a:buChar char="•"/>
              <a:defRPr/>
            </a:lvl4pPr>
            <a:lvl5pPr indent="-342900" lvl="4" marL="2286000" rtl="0" algn="l">
              <a:lnSpc>
                <a:spcPct val="90000"/>
              </a:lnSpc>
              <a:spcBef>
                <a:spcPts val="600"/>
              </a:spcBef>
              <a:spcAft>
                <a:spcPts val="0"/>
              </a:spcAft>
              <a:buClr>
                <a:schemeClr val="dk1"/>
              </a:buClr>
              <a:buSzPts val="1800"/>
              <a:buChar char="•"/>
              <a:defRPr/>
            </a:lvl5pPr>
            <a:lvl6pPr indent="-342900" lvl="5" marL="2743200" rtl="0" algn="l">
              <a:lnSpc>
                <a:spcPct val="90000"/>
              </a:lnSpc>
              <a:spcBef>
                <a:spcPts val="600"/>
              </a:spcBef>
              <a:spcAft>
                <a:spcPts val="0"/>
              </a:spcAft>
              <a:buClr>
                <a:schemeClr val="dk1"/>
              </a:buClr>
              <a:buSzPts val="1800"/>
              <a:buChar char="•"/>
              <a:defRPr/>
            </a:lvl6pPr>
            <a:lvl7pPr indent="-342900" lvl="6" marL="3200400" rtl="0" algn="l">
              <a:lnSpc>
                <a:spcPct val="90000"/>
              </a:lnSpc>
              <a:spcBef>
                <a:spcPts val="600"/>
              </a:spcBef>
              <a:spcAft>
                <a:spcPts val="0"/>
              </a:spcAft>
              <a:buClr>
                <a:schemeClr val="dk1"/>
              </a:buClr>
              <a:buSzPts val="1800"/>
              <a:buChar char="•"/>
              <a:defRPr/>
            </a:lvl7pPr>
            <a:lvl8pPr indent="-342900" lvl="7" marL="3657600" rtl="0" algn="l">
              <a:lnSpc>
                <a:spcPct val="90000"/>
              </a:lnSpc>
              <a:spcBef>
                <a:spcPts val="600"/>
              </a:spcBef>
              <a:spcAft>
                <a:spcPts val="0"/>
              </a:spcAft>
              <a:buClr>
                <a:schemeClr val="dk1"/>
              </a:buClr>
              <a:buSzPts val="1800"/>
              <a:buChar char="•"/>
              <a:defRPr/>
            </a:lvl8pPr>
            <a:lvl9pPr indent="-342900" lvl="8" marL="4114800" rtl="0" algn="l">
              <a:lnSpc>
                <a:spcPct val="90000"/>
              </a:lnSpc>
              <a:spcBef>
                <a:spcPts val="600"/>
              </a:spcBef>
              <a:spcAft>
                <a:spcPts val="0"/>
              </a:spcAft>
              <a:buClr>
                <a:schemeClr val="dk1"/>
              </a:buClr>
              <a:buSzPts val="1800"/>
              <a:buChar char="•"/>
              <a:defRPr/>
            </a:lvl9pPr>
          </a:lstStyle>
          <a:p/>
        </p:txBody>
      </p:sp>
      <p:sp>
        <p:nvSpPr>
          <p:cNvPr id="279" name="Google Shape;279;g1e23bbe58ba_0_163"/>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rtl="0" algn="l">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80" name="Google Shape;280;g1e23bbe58ba_0_163"/>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rtl="0" algn="ctr">
              <a:lnSpc>
                <a:spcPct val="100000"/>
              </a:lnSpc>
              <a:spcBef>
                <a:spcPts val="0"/>
              </a:spcBef>
              <a:spcAft>
                <a:spcPts val="0"/>
              </a:spcAft>
              <a:buSzPts val="1500"/>
              <a:buNone/>
              <a:defRPr/>
            </a:lvl1pPr>
            <a:lvl2pPr lvl="1" rtl="0" algn="l">
              <a:lnSpc>
                <a:spcPct val="100000"/>
              </a:lnSpc>
              <a:spcBef>
                <a:spcPts val="0"/>
              </a:spcBef>
              <a:spcAft>
                <a:spcPts val="0"/>
              </a:spcAft>
              <a:buSzPts val="1500"/>
              <a:buNone/>
              <a:defRPr/>
            </a:lvl2pPr>
            <a:lvl3pPr lvl="2" rtl="0" algn="l">
              <a:lnSpc>
                <a:spcPct val="100000"/>
              </a:lnSpc>
              <a:spcBef>
                <a:spcPts val="0"/>
              </a:spcBef>
              <a:spcAft>
                <a:spcPts val="0"/>
              </a:spcAft>
              <a:buSzPts val="1500"/>
              <a:buNone/>
              <a:defRPr/>
            </a:lvl3pPr>
            <a:lvl4pPr lvl="3" rtl="0" algn="l">
              <a:lnSpc>
                <a:spcPct val="100000"/>
              </a:lnSpc>
              <a:spcBef>
                <a:spcPts val="0"/>
              </a:spcBef>
              <a:spcAft>
                <a:spcPts val="0"/>
              </a:spcAft>
              <a:buSzPts val="1500"/>
              <a:buNone/>
              <a:defRPr/>
            </a:lvl4pPr>
            <a:lvl5pPr lvl="4" rtl="0" algn="l">
              <a:lnSpc>
                <a:spcPct val="100000"/>
              </a:lnSpc>
              <a:spcBef>
                <a:spcPts val="0"/>
              </a:spcBef>
              <a:spcAft>
                <a:spcPts val="0"/>
              </a:spcAft>
              <a:buSzPts val="1500"/>
              <a:buNone/>
              <a:defRPr/>
            </a:lvl5pPr>
            <a:lvl6pPr lvl="5" rtl="0" algn="l">
              <a:lnSpc>
                <a:spcPct val="100000"/>
              </a:lnSpc>
              <a:spcBef>
                <a:spcPts val="0"/>
              </a:spcBef>
              <a:spcAft>
                <a:spcPts val="0"/>
              </a:spcAft>
              <a:buSzPts val="1500"/>
              <a:buNone/>
              <a:defRPr/>
            </a:lvl6pPr>
            <a:lvl7pPr lvl="6" rtl="0" algn="l">
              <a:lnSpc>
                <a:spcPct val="100000"/>
              </a:lnSpc>
              <a:spcBef>
                <a:spcPts val="0"/>
              </a:spcBef>
              <a:spcAft>
                <a:spcPts val="0"/>
              </a:spcAft>
              <a:buSzPts val="1500"/>
              <a:buNone/>
              <a:defRPr/>
            </a:lvl7pPr>
            <a:lvl8pPr lvl="7" rtl="0" algn="l">
              <a:lnSpc>
                <a:spcPct val="100000"/>
              </a:lnSpc>
              <a:spcBef>
                <a:spcPts val="0"/>
              </a:spcBef>
              <a:spcAft>
                <a:spcPts val="0"/>
              </a:spcAft>
              <a:buSzPts val="1500"/>
              <a:buNone/>
              <a:defRPr/>
            </a:lvl8pPr>
            <a:lvl9pPr lvl="8" rtl="0" algn="l">
              <a:lnSpc>
                <a:spcPct val="100000"/>
              </a:lnSpc>
              <a:spcBef>
                <a:spcPts val="0"/>
              </a:spcBef>
              <a:spcAft>
                <a:spcPts val="0"/>
              </a:spcAft>
              <a:buSzPts val="1500"/>
              <a:buNone/>
              <a:defRPr/>
            </a:lvl9pPr>
          </a:lstStyle>
          <a:p/>
        </p:txBody>
      </p:sp>
      <p:sp>
        <p:nvSpPr>
          <p:cNvPr id="281" name="Google Shape;281;g1e23bbe58ba_0_163"/>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2" name="Shape 282"/>
        <p:cNvGrpSpPr/>
        <p:nvPr/>
      </p:nvGrpSpPr>
      <p:grpSpPr>
        <a:xfrm>
          <a:off x="0" y="0"/>
          <a:ext cx="0" cy="0"/>
          <a:chOff x="0" y="0"/>
          <a:chExt cx="0" cy="0"/>
        </a:xfrm>
      </p:grpSpPr>
      <p:sp>
        <p:nvSpPr>
          <p:cNvPr id="283" name="Google Shape;283;g1e23bbe58ba_0_169"/>
          <p:cNvSpPr txBox="1"/>
          <p:nvPr>
            <p:ph type="ctrTitle"/>
          </p:nvPr>
        </p:nvSpPr>
        <p:spPr>
          <a:xfrm>
            <a:off x="344989" y="1098706"/>
            <a:ext cx="9430200" cy="3028800"/>
          </a:xfrm>
          <a:prstGeom prst="rect">
            <a:avLst/>
          </a:prstGeom>
        </p:spPr>
        <p:txBody>
          <a:bodyPr anchorCtr="0" anchor="b" bIns="46550" lIns="93125" spcFirstLastPara="1" rIns="93125" wrap="square" tIns="46550">
            <a:noAutofit/>
          </a:bodyPr>
          <a:lstStyle>
            <a:lvl1pPr lvl="0" rtl="0" algn="ctr">
              <a:spcBef>
                <a:spcPts val="0"/>
              </a:spcBef>
              <a:spcAft>
                <a:spcPts val="0"/>
              </a:spcAft>
              <a:buSzPts val="6400"/>
              <a:buNone/>
              <a:defRPr sz="6400"/>
            </a:lvl1pPr>
            <a:lvl2pPr lvl="1" rtl="0" algn="ctr">
              <a:spcBef>
                <a:spcPts val="0"/>
              </a:spcBef>
              <a:spcAft>
                <a:spcPts val="0"/>
              </a:spcAft>
              <a:buSzPts val="6400"/>
              <a:buNone/>
              <a:defRPr sz="6400"/>
            </a:lvl2pPr>
            <a:lvl3pPr lvl="2" rtl="0" algn="ctr">
              <a:spcBef>
                <a:spcPts val="0"/>
              </a:spcBef>
              <a:spcAft>
                <a:spcPts val="0"/>
              </a:spcAft>
              <a:buSzPts val="6400"/>
              <a:buNone/>
              <a:defRPr sz="6400"/>
            </a:lvl3pPr>
            <a:lvl4pPr lvl="3" rtl="0" algn="ctr">
              <a:spcBef>
                <a:spcPts val="0"/>
              </a:spcBef>
              <a:spcAft>
                <a:spcPts val="0"/>
              </a:spcAft>
              <a:buSzPts val="6400"/>
              <a:buNone/>
              <a:defRPr sz="6400"/>
            </a:lvl4pPr>
            <a:lvl5pPr lvl="4" rtl="0" algn="ctr">
              <a:spcBef>
                <a:spcPts val="0"/>
              </a:spcBef>
              <a:spcAft>
                <a:spcPts val="0"/>
              </a:spcAft>
              <a:buSzPts val="6400"/>
              <a:buNone/>
              <a:defRPr sz="6400"/>
            </a:lvl5pPr>
            <a:lvl6pPr lvl="5" rtl="0" algn="ctr">
              <a:spcBef>
                <a:spcPts val="0"/>
              </a:spcBef>
              <a:spcAft>
                <a:spcPts val="0"/>
              </a:spcAft>
              <a:buSzPts val="6400"/>
              <a:buNone/>
              <a:defRPr sz="6400"/>
            </a:lvl6pPr>
            <a:lvl7pPr lvl="6" rtl="0" algn="ctr">
              <a:spcBef>
                <a:spcPts val="0"/>
              </a:spcBef>
              <a:spcAft>
                <a:spcPts val="0"/>
              </a:spcAft>
              <a:buSzPts val="6400"/>
              <a:buNone/>
              <a:defRPr sz="6400"/>
            </a:lvl7pPr>
            <a:lvl8pPr lvl="7" rtl="0" algn="ctr">
              <a:spcBef>
                <a:spcPts val="0"/>
              </a:spcBef>
              <a:spcAft>
                <a:spcPts val="0"/>
              </a:spcAft>
              <a:buSzPts val="6400"/>
              <a:buNone/>
              <a:defRPr sz="6400"/>
            </a:lvl8pPr>
            <a:lvl9pPr lvl="8" rtl="0" algn="ctr">
              <a:spcBef>
                <a:spcPts val="0"/>
              </a:spcBef>
              <a:spcAft>
                <a:spcPts val="0"/>
              </a:spcAft>
              <a:buSzPts val="6400"/>
              <a:buNone/>
              <a:defRPr sz="6400"/>
            </a:lvl9pPr>
          </a:lstStyle>
          <a:p/>
        </p:txBody>
      </p:sp>
      <p:sp>
        <p:nvSpPr>
          <p:cNvPr id="284" name="Google Shape;284;g1e23bbe58ba_0_169"/>
          <p:cNvSpPr txBox="1"/>
          <p:nvPr>
            <p:ph idx="1" type="subTitle"/>
          </p:nvPr>
        </p:nvSpPr>
        <p:spPr>
          <a:xfrm>
            <a:off x="344980" y="4182077"/>
            <a:ext cx="9430200" cy="1169700"/>
          </a:xfrm>
          <a:prstGeom prst="rect">
            <a:avLst/>
          </a:prstGeom>
        </p:spPr>
        <p:txBody>
          <a:bodyPr anchorCtr="0" anchor="t" bIns="46550" lIns="93125" spcFirstLastPara="1" rIns="93125" wrap="square" tIns="46550">
            <a:noAutofit/>
          </a:bodyPr>
          <a:lstStyle>
            <a:lvl1pPr lvl="0" rtl="0" algn="ctr">
              <a:lnSpc>
                <a:spcPct val="100000"/>
              </a:lnSpc>
              <a:spcBef>
                <a:spcPts val="1100"/>
              </a:spcBef>
              <a:spcAft>
                <a:spcPts val="0"/>
              </a:spcAft>
              <a:buSzPts val="3400"/>
              <a:buNone/>
              <a:defRPr sz="3400"/>
            </a:lvl1pPr>
            <a:lvl2pPr lvl="1" rtl="0" algn="ctr">
              <a:lnSpc>
                <a:spcPct val="100000"/>
              </a:lnSpc>
              <a:spcBef>
                <a:spcPts val="600"/>
              </a:spcBef>
              <a:spcAft>
                <a:spcPts val="0"/>
              </a:spcAft>
              <a:buSzPts val="3400"/>
              <a:buNone/>
              <a:defRPr sz="3400"/>
            </a:lvl2pPr>
            <a:lvl3pPr lvl="2" rtl="0" algn="ctr">
              <a:lnSpc>
                <a:spcPct val="100000"/>
              </a:lnSpc>
              <a:spcBef>
                <a:spcPts val="600"/>
              </a:spcBef>
              <a:spcAft>
                <a:spcPts val="0"/>
              </a:spcAft>
              <a:buSzPts val="3400"/>
              <a:buNone/>
              <a:defRPr sz="3400"/>
            </a:lvl3pPr>
            <a:lvl4pPr lvl="3" rtl="0" algn="ctr">
              <a:lnSpc>
                <a:spcPct val="100000"/>
              </a:lnSpc>
              <a:spcBef>
                <a:spcPts val="600"/>
              </a:spcBef>
              <a:spcAft>
                <a:spcPts val="0"/>
              </a:spcAft>
              <a:buSzPts val="3400"/>
              <a:buNone/>
              <a:defRPr sz="3400"/>
            </a:lvl4pPr>
            <a:lvl5pPr lvl="4" rtl="0" algn="ctr">
              <a:lnSpc>
                <a:spcPct val="100000"/>
              </a:lnSpc>
              <a:spcBef>
                <a:spcPts val="600"/>
              </a:spcBef>
              <a:spcAft>
                <a:spcPts val="0"/>
              </a:spcAft>
              <a:buSzPts val="3400"/>
              <a:buNone/>
              <a:defRPr sz="3400"/>
            </a:lvl5pPr>
            <a:lvl6pPr lvl="5" rtl="0" algn="ctr">
              <a:lnSpc>
                <a:spcPct val="100000"/>
              </a:lnSpc>
              <a:spcBef>
                <a:spcPts val="600"/>
              </a:spcBef>
              <a:spcAft>
                <a:spcPts val="0"/>
              </a:spcAft>
              <a:buSzPts val="3400"/>
              <a:buNone/>
              <a:defRPr sz="3400"/>
            </a:lvl6pPr>
            <a:lvl7pPr lvl="6" rtl="0" algn="ctr">
              <a:lnSpc>
                <a:spcPct val="100000"/>
              </a:lnSpc>
              <a:spcBef>
                <a:spcPts val="600"/>
              </a:spcBef>
              <a:spcAft>
                <a:spcPts val="0"/>
              </a:spcAft>
              <a:buSzPts val="3400"/>
              <a:buNone/>
              <a:defRPr sz="3400"/>
            </a:lvl7pPr>
            <a:lvl8pPr lvl="7" rtl="0" algn="ctr">
              <a:lnSpc>
                <a:spcPct val="100000"/>
              </a:lnSpc>
              <a:spcBef>
                <a:spcPts val="600"/>
              </a:spcBef>
              <a:spcAft>
                <a:spcPts val="0"/>
              </a:spcAft>
              <a:buSzPts val="3400"/>
              <a:buNone/>
              <a:defRPr sz="3400"/>
            </a:lvl8pPr>
            <a:lvl9pPr lvl="8" rtl="0" algn="ctr">
              <a:lnSpc>
                <a:spcPct val="100000"/>
              </a:lnSpc>
              <a:spcBef>
                <a:spcPts val="600"/>
              </a:spcBef>
              <a:spcAft>
                <a:spcPts val="0"/>
              </a:spcAft>
              <a:buSzPts val="3400"/>
              <a:buNone/>
              <a:defRPr sz="3400"/>
            </a:lvl9pPr>
          </a:lstStyle>
          <a:p/>
        </p:txBody>
      </p:sp>
      <p:sp>
        <p:nvSpPr>
          <p:cNvPr id="285" name="Google Shape;285;g1e23bbe58ba_0_169"/>
          <p:cNvSpPr txBox="1"/>
          <p:nvPr>
            <p:ph idx="12" type="sldNum"/>
          </p:nvPr>
        </p:nvSpPr>
        <p:spPr>
          <a:xfrm>
            <a:off x="9377058" y="6881112"/>
            <a:ext cx="607200" cy="580800"/>
          </a:xfrm>
          <a:prstGeom prst="rect">
            <a:avLst/>
          </a:prstGeom>
        </p:spPr>
        <p:txBody>
          <a:bodyPr anchorCtr="0" anchor="ctr" bIns="46550" lIns="93125" spcFirstLastPara="1" rIns="93125" wrap="square" tIns="465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4.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7.xml"/><Relationship Id="rId10"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9" Type="http://schemas.openxmlformats.org/officeDocument/2006/relationships/slideLayout" Target="../slideLayouts/slideLayout35.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g1e125dec53d_0_113"/>
          <p:cNvSpPr txBox="1"/>
          <p:nvPr>
            <p:ph type="title"/>
          </p:nvPr>
        </p:nvSpPr>
        <p:spPr>
          <a:xfrm>
            <a:off x="695771" y="404088"/>
            <a:ext cx="8728800" cy="1467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3" name="Google Shape;113;g1e125dec53d_0_113"/>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g1e125dec53d_0_113"/>
          <p:cNvSpPr txBox="1"/>
          <p:nvPr>
            <p:ph idx="10" type="dt"/>
          </p:nvPr>
        </p:nvSpPr>
        <p:spPr>
          <a:xfrm>
            <a:off x="695771" y="7034643"/>
            <a:ext cx="2277000" cy="404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g1e125dec53d_0_113"/>
          <p:cNvSpPr txBox="1"/>
          <p:nvPr>
            <p:ph idx="11" type="ftr"/>
          </p:nvPr>
        </p:nvSpPr>
        <p:spPr>
          <a:xfrm>
            <a:off x="3352349" y="7034643"/>
            <a:ext cx="3415500" cy="404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6" name="Google Shape;116;g1e125dec53d_0_113"/>
          <p:cNvSpPr txBox="1"/>
          <p:nvPr>
            <p:ph idx="12" type="sldNum"/>
          </p:nvPr>
        </p:nvSpPr>
        <p:spPr>
          <a:xfrm>
            <a:off x="7147462" y="7034643"/>
            <a:ext cx="2277000" cy="404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1e23bbe58ba_0_95"/>
          <p:cNvSpPr txBox="1"/>
          <p:nvPr>
            <p:ph type="title"/>
          </p:nvPr>
        </p:nvSpPr>
        <p:spPr>
          <a:xfrm>
            <a:off x="695772" y="404090"/>
            <a:ext cx="8728800" cy="1467000"/>
          </a:xfrm>
          <a:prstGeom prst="rect">
            <a:avLst/>
          </a:prstGeom>
          <a:noFill/>
          <a:ln>
            <a:noFill/>
          </a:ln>
        </p:spPr>
        <p:txBody>
          <a:bodyPr anchorCtr="0" anchor="ctr" bIns="46550" lIns="93125" spcFirstLastPara="1" rIns="93125" wrap="square" tIns="46550">
            <a:noAutofit/>
          </a:bodyPr>
          <a:lstStyle>
            <a:lvl1pPr lvl="0" marR="0" rtl="0" algn="ctr">
              <a:lnSpc>
                <a:spcPct val="90000"/>
              </a:lnSpc>
              <a:spcBef>
                <a:spcPts val="0"/>
              </a:spcBef>
              <a:spcAft>
                <a:spcPts val="0"/>
              </a:spcAft>
              <a:buClr>
                <a:schemeClr val="dk1"/>
              </a:buClr>
              <a:buSzPts val="4900"/>
              <a:buFont typeface="Calibri"/>
              <a:buNone/>
              <a:defRPr b="0" i="0" sz="49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rgbClr val="000000"/>
                </a:solidFill>
                <a:latin typeface="Arial"/>
                <a:ea typeface="Arial"/>
                <a:cs typeface="Arial"/>
                <a:sym typeface="Arial"/>
              </a:defRPr>
            </a:lvl9pPr>
          </a:lstStyle>
          <a:p/>
        </p:txBody>
      </p:sp>
      <p:sp>
        <p:nvSpPr>
          <p:cNvPr id="210" name="Google Shape;210;g1e23bbe58ba_0_95"/>
          <p:cNvSpPr txBox="1"/>
          <p:nvPr>
            <p:ph idx="1" type="body"/>
          </p:nvPr>
        </p:nvSpPr>
        <p:spPr>
          <a:xfrm>
            <a:off x="695772" y="2020443"/>
            <a:ext cx="8728800" cy="4815600"/>
          </a:xfrm>
          <a:prstGeom prst="rect">
            <a:avLst/>
          </a:prstGeom>
          <a:noFill/>
          <a:ln>
            <a:noFill/>
          </a:ln>
        </p:spPr>
        <p:txBody>
          <a:bodyPr anchorCtr="0" anchor="t" bIns="46550" lIns="93125" spcFirstLastPara="1" rIns="93125" wrap="square" tIns="46550">
            <a:noAutofit/>
          </a:bodyPr>
          <a:lstStyle>
            <a:lvl1pPr indent="-431800" lvl="0" marL="457200" marR="0" rtl="0" algn="l">
              <a:lnSpc>
                <a:spcPct val="90000"/>
              </a:lnSpc>
              <a:spcBef>
                <a:spcPts val="11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0050" lvl="1" marL="914400" marR="0" rtl="0" algn="l">
              <a:lnSpc>
                <a:spcPct val="90000"/>
              </a:lnSpc>
              <a:spcBef>
                <a:spcPts val="6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2pPr>
            <a:lvl3pPr indent="-368300" lvl="2" marL="1371600" marR="0" rtl="0" algn="l">
              <a:lnSpc>
                <a:spcPct val="90000"/>
              </a:lnSpc>
              <a:spcBef>
                <a:spcPts val="60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5600" lvl="3" marL="1828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11" name="Google Shape;211;g1e23bbe58ba_0_95"/>
          <p:cNvSpPr txBox="1"/>
          <p:nvPr>
            <p:ph idx="10" type="dt"/>
          </p:nvPr>
        </p:nvSpPr>
        <p:spPr>
          <a:xfrm>
            <a:off x="695772" y="7034657"/>
            <a:ext cx="2277000" cy="404100"/>
          </a:xfrm>
          <a:prstGeom prst="rect">
            <a:avLst/>
          </a:prstGeom>
          <a:noFill/>
          <a:ln>
            <a:noFill/>
          </a:ln>
        </p:spPr>
        <p:txBody>
          <a:bodyPr anchorCtr="0" anchor="ctr" bIns="46550" lIns="93125" spcFirstLastPara="1" rIns="93125" wrap="square" tIns="46550">
            <a:noAutofit/>
          </a:bodyPr>
          <a:lstStyle>
            <a:lvl1pPr lvl="0" marR="0" rtl="0" algn="l">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212" name="Google Shape;212;g1e23bbe58ba_0_95"/>
          <p:cNvSpPr txBox="1"/>
          <p:nvPr>
            <p:ph idx="11" type="ftr"/>
          </p:nvPr>
        </p:nvSpPr>
        <p:spPr>
          <a:xfrm>
            <a:off x="3352354" y="7034657"/>
            <a:ext cx="3415500" cy="404100"/>
          </a:xfrm>
          <a:prstGeom prst="rect">
            <a:avLst/>
          </a:prstGeom>
          <a:noFill/>
          <a:ln>
            <a:noFill/>
          </a:ln>
        </p:spPr>
        <p:txBody>
          <a:bodyPr anchorCtr="0" anchor="ctr" bIns="46550" lIns="93125" spcFirstLastPara="1" rIns="93125" wrap="square" tIns="46550">
            <a:noAutofit/>
          </a:bodyPr>
          <a:lstStyle>
            <a:lvl1pPr lvl="0" marR="0" rtl="0" algn="ctr">
              <a:lnSpc>
                <a:spcPct val="100000"/>
              </a:lnSpc>
              <a:spcBef>
                <a:spcPts val="0"/>
              </a:spcBef>
              <a:spcAft>
                <a:spcPts val="0"/>
              </a:spcAft>
              <a:buClr>
                <a:srgbClr val="000000"/>
              </a:buClr>
              <a:buSzPts val="15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800" u="none" cap="none" strike="noStrike">
                <a:solidFill>
                  <a:schemeClr val="dk1"/>
                </a:solidFill>
                <a:latin typeface="Calibri"/>
                <a:ea typeface="Calibri"/>
                <a:cs typeface="Calibri"/>
                <a:sym typeface="Calibri"/>
              </a:defRPr>
            </a:lvl9pPr>
          </a:lstStyle>
          <a:p/>
        </p:txBody>
      </p:sp>
      <p:sp>
        <p:nvSpPr>
          <p:cNvPr id="213" name="Google Shape;213;g1e23bbe58ba_0_95"/>
          <p:cNvSpPr txBox="1"/>
          <p:nvPr>
            <p:ph idx="12" type="sldNum"/>
          </p:nvPr>
        </p:nvSpPr>
        <p:spPr>
          <a:xfrm>
            <a:off x="7147471" y="7034657"/>
            <a:ext cx="2277000" cy="404100"/>
          </a:xfrm>
          <a:prstGeom prst="rect">
            <a:avLst/>
          </a:prstGeom>
          <a:noFill/>
          <a:ln>
            <a:noFill/>
          </a:ln>
        </p:spPr>
        <p:txBody>
          <a:bodyPr anchorCtr="0" anchor="ctr" bIns="46550" lIns="93125" spcFirstLastPara="1" rIns="93125" wrap="square" tIns="4655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1.jp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292" name="Google Shape;292;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293" name="Google Shape;293;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294" name="Google Shape;294;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295" name="Google Shape;295;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4</a:t>
            </a:r>
            <a:r>
              <a:rPr b="0" i="0" lang="en-US" sz="2000" u="none" cap="none" strike="noStrike">
                <a:solidFill>
                  <a:schemeClr val="dk1"/>
                </a:solidFill>
                <a:latin typeface="Times New Roman"/>
                <a:ea typeface="Times New Roman"/>
                <a:cs typeface="Times New Roman"/>
                <a:sym typeface="Times New Roman"/>
              </a:rPr>
              <a:t> May 2023</a:t>
            </a:r>
            <a:endParaRPr b="0" i="0" sz="2000" u="none" cap="none" strike="noStrike">
              <a:solidFill>
                <a:schemeClr val="dk1"/>
              </a:solidFill>
              <a:latin typeface="Times New Roman"/>
              <a:ea typeface="Times New Roman"/>
              <a:cs typeface="Times New Roman"/>
              <a:sym typeface="Times New Roman"/>
            </a:endParaRPr>
          </a:p>
        </p:txBody>
      </p:sp>
      <p:sp>
        <p:nvSpPr>
          <p:cNvPr id="296" name="Google Shape;296;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297" name="Google Shape;297;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298" name="Google Shape;298;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299" name="Google Shape;299;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300" name="Google Shape;300;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500"/>
                                        <p:tgtEl>
                                          <p:spTgt spid="2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99">
                                            <p:txEl>
                                              <p:pRg end="0" st="0"/>
                                            </p:txEl>
                                          </p:spTgt>
                                        </p:tgtEl>
                                        <p:attrNameLst>
                                          <p:attrName>style.visibility</p:attrName>
                                        </p:attrNameLst>
                                      </p:cBhvr>
                                      <p:to>
                                        <p:strVal val="visible"/>
                                      </p:to>
                                    </p:set>
                                    <p:anim calcmode="lin" valueType="num">
                                      <p:cBhvr additive="base">
                                        <p:cTn dur="500"/>
                                        <p:tgtEl>
                                          <p:spTgt spid="29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xEl>
                                              <p:pRg end="0" st="0"/>
                                            </p:txEl>
                                          </p:spTgt>
                                        </p:tgtEl>
                                        <p:attrNameLst>
                                          <p:attrName>style.visibility</p:attrName>
                                        </p:attrNameLst>
                                      </p:cBhvr>
                                      <p:to>
                                        <p:strVal val="visible"/>
                                      </p:to>
                                    </p:set>
                                    <p:animEffect filter="fade" transition="in">
                                      <p:cBhvr>
                                        <p:cTn dur="2000"/>
                                        <p:tgtEl>
                                          <p:spTgt spid="30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307" name="Google Shape;307;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308" name="Google Shape;308;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309" name="Google Shape;309;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310" name="Google Shape;310;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311" name="Google Shape;311;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2" name="Google Shape;312;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313" name="Google Shape;313;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4" name="Google Shape;314;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2000"/>
                                        <p:tgtEl>
                                          <p:spTgt spid="3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20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Effect filter="fade" transition="in">
                                      <p:cBhvr>
                                        <p:cTn dur="2000"/>
                                        <p:tgtEl>
                                          <p:spTgt spid="3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1822"/>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1822"/>
                                        <p:tgtEl>
                                          <p:spTgt spid="31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320" name="Google Shape;320;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321" name="Google Shape;321;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322" name="Google Shape;322;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323" name="Google Shape;323;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324" name="Google Shape;324;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Colonel Stuart Rhoades </a:t>
            </a:r>
            <a:endParaRPr b="1" i="0" sz="3200" u="none" cap="none" strike="noStrike">
              <a:solidFill>
                <a:srgbClr val="FF0000"/>
              </a:solidFill>
              <a:latin typeface="Arial"/>
              <a:ea typeface="Arial"/>
              <a:cs typeface="Arial"/>
              <a:sym typeface="Arial"/>
            </a:endParaRPr>
          </a:p>
        </p:txBody>
      </p:sp>
      <p:sp>
        <p:nvSpPr>
          <p:cNvPr id="325" name="Google Shape;325;gf9758be2c3_0_339"/>
          <p:cNvSpPr txBox="1"/>
          <p:nvPr/>
        </p:nvSpPr>
        <p:spPr>
          <a:xfrm>
            <a:off x="1563899" y="2982950"/>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Gen Charles Q. Brown Jr.</a:t>
            </a:r>
            <a:endParaRPr b="0" i="0" sz="1400" u="none" cap="none" strike="noStrike">
              <a:solidFill>
                <a:srgbClr val="FF0000"/>
              </a:solidFill>
              <a:latin typeface="Arial"/>
              <a:ea typeface="Arial"/>
              <a:cs typeface="Arial"/>
              <a:sym typeface="Arial"/>
            </a:endParaRPr>
          </a:p>
        </p:txBody>
      </p:sp>
      <p:sp>
        <p:nvSpPr>
          <p:cNvPr id="326" name="Google Shape;326;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327" name="Google Shape;327;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328" name="Google Shape;328;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329" name="Google Shape;329;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330" name="Google Shape;330;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Captain Aidan Bernhard</a:t>
            </a:r>
            <a:endParaRPr b="1" i="0" sz="3200" u="none" cap="none" strike="noStrike">
              <a:solidFill>
                <a:srgbClr val="FF0000"/>
              </a:solidFill>
              <a:latin typeface="Arial"/>
              <a:ea typeface="Arial"/>
              <a:cs typeface="Arial"/>
              <a:sym typeface="Arial"/>
            </a:endParaRPr>
          </a:p>
        </p:txBody>
      </p:sp>
      <p:sp>
        <p:nvSpPr>
          <p:cNvPr id="331" name="Google Shape;331;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2" name="Google Shape;332;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33" name="Google Shape;333;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2nd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xEl>
                                              <p:pRg end="0" st="0"/>
                                            </p:txEl>
                                          </p:spTgt>
                                        </p:tgtEl>
                                        <p:attrNameLst>
                                          <p:attrName>style.visibility</p:attrName>
                                        </p:attrNameLst>
                                      </p:cBhvr>
                                      <p:to>
                                        <p:strVal val="visible"/>
                                      </p:to>
                                    </p:set>
                                    <p:animEffect filter="fade" transition="in">
                                      <p:cBhvr>
                                        <p:cTn dur="1822"/>
                                        <p:tgtEl>
                                          <p:spTgt spid="3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2">
                                            <p:txEl>
                                              <p:pRg end="0" st="0"/>
                                            </p:txEl>
                                          </p:spTgt>
                                        </p:tgtEl>
                                        <p:attrNameLst>
                                          <p:attrName>style.visibility</p:attrName>
                                        </p:attrNameLst>
                                      </p:cBhvr>
                                      <p:to>
                                        <p:strVal val="visible"/>
                                      </p:to>
                                    </p:set>
                                    <p:animEffect filter="fade" transition="in">
                                      <p:cBhvr>
                                        <p:cTn dur="1822"/>
                                        <p:tgtEl>
                                          <p:spTgt spid="3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822"/>
                                        <p:tgtEl>
                                          <p:spTgt spid="3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822"/>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822"/>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822"/>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822"/>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822"/>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822"/>
                                        <p:tgtEl>
                                          <p:spTgt spid="3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822"/>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1000"/>
                                        <p:tgtEl>
                                          <p:spTgt spid="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e23bbe58ba_0_88"/>
          <p:cNvSpPr txBox="1"/>
          <p:nvPr>
            <p:ph type="title"/>
          </p:nvPr>
        </p:nvSpPr>
        <p:spPr>
          <a:xfrm>
            <a:off x="695772" y="363289"/>
            <a:ext cx="8728800" cy="1467000"/>
          </a:xfrm>
          <a:prstGeom prst="rect">
            <a:avLst/>
          </a:prstGeom>
        </p:spPr>
        <p:txBody>
          <a:bodyPr anchorCtr="0" anchor="ctr" bIns="46550" lIns="93125" spcFirstLastPara="1" rIns="93125" wrap="square" tIns="46550">
            <a:noAutofit/>
          </a:bodyPr>
          <a:lstStyle/>
          <a:p>
            <a:pPr indent="0" lvl="0" marL="0" rtl="0" algn="ctr">
              <a:spcBef>
                <a:spcPts val="0"/>
              </a:spcBef>
              <a:spcAft>
                <a:spcPts val="0"/>
              </a:spcAft>
              <a:buNone/>
            </a:pPr>
            <a:r>
              <a:rPr lang="en-US"/>
              <a:t>Chief’s Quote of the Week</a:t>
            </a:r>
            <a:endParaRPr/>
          </a:p>
        </p:txBody>
      </p:sp>
      <p:sp>
        <p:nvSpPr>
          <p:cNvPr id="339" name="Google Shape;339;g1e23bbe58ba_0_88"/>
          <p:cNvSpPr txBox="1"/>
          <p:nvPr>
            <p:ph idx="1" type="body"/>
          </p:nvPr>
        </p:nvSpPr>
        <p:spPr>
          <a:xfrm>
            <a:off x="655956" y="2058993"/>
            <a:ext cx="8728800" cy="4815600"/>
          </a:xfrm>
          <a:prstGeom prst="rect">
            <a:avLst/>
          </a:prstGeom>
        </p:spPr>
        <p:txBody>
          <a:bodyPr anchorCtr="0" anchor="t" bIns="46550" lIns="93125" spcFirstLastPara="1" rIns="93125" wrap="square" tIns="46550">
            <a:noAutofit/>
          </a:bodyPr>
          <a:lstStyle/>
          <a:p>
            <a:pPr indent="0" lvl="0" marL="0" rtl="0" algn="ctr">
              <a:spcBef>
                <a:spcPts val="1100"/>
              </a:spcBef>
              <a:spcAft>
                <a:spcPts val="0"/>
              </a:spcAft>
              <a:buNone/>
            </a:pPr>
            <a:r>
              <a:t/>
            </a:r>
            <a:endParaRPr/>
          </a:p>
          <a:p>
            <a:pPr indent="0" lvl="0" marL="0" rtl="0" algn="ctr">
              <a:spcBef>
                <a:spcPts val="1100"/>
              </a:spcBef>
              <a:spcAft>
                <a:spcPts val="0"/>
              </a:spcAft>
              <a:buNone/>
            </a:pPr>
            <a:r>
              <a:rPr lang="en-US"/>
              <a:t>“The greatest glory in living lies not in never falling, but in rising every time we fall.”</a:t>
            </a:r>
            <a:endParaRPr/>
          </a:p>
          <a:p>
            <a:pPr indent="0" lvl="0" marL="0" rtl="0" algn="ctr">
              <a:spcBef>
                <a:spcPts val="1100"/>
              </a:spcBef>
              <a:spcAft>
                <a:spcPts val="0"/>
              </a:spcAft>
              <a:buNone/>
            </a:pPr>
            <a:r>
              <a:t/>
            </a:r>
            <a:endParaRPr/>
          </a:p>
          <a:p>
            <a:pPr indent="0" lvl="0" marL="0" rtl="0" algn="ctr">
              <a:spcBef>
                <a:spcPts val="1100"/>
              </a:spcBef>
              <a:spcAft>
                <a:spcPts val="0"/>
              </a:spcAft>
              <a:buNone/>
            </a:pPr>
            <a:r>
              <a:rPr lang="en-US"/>
              <a:t>– Nelson Mandela</a:t>
            </a:r>
            <a:endParaRPr/>
          </a:p>
        </p:txBody>
      </p:sp>
      <p:pic>
        <p:nvPicPr>
          <p:cNvPr id="340" name="Google Shape;340;g1e23bbe58ba_0_88"/>
          <p:cNvPicPr preferRelativeResize="0"/>
          <p:nvPr/>
        </p:nvPicPr>
        <p:blipFill>
          <a:blip r:embed="rId3">
            <a:alphaModFix/>
          </a:blip>
          <a:stretch>
            <a:fillRect/>
          </a:stretch>
        </p:blipFill>
        <p:spPr>
          <a:xfrm>
            <a:off x="184664" y="4697509"/>
            <a:ext cx="3162594" cy="1771053"/>
          </a:xfrm>
          <a:prstGeom prst="rect">
            <a:avLst/>
          </a:prstGeom>
          <a:noFill/>
          <a:ln>
            <a:noFill/>
          </a:ln>
        </p:spPr>
      </p:pic>
      <p:pic>
        <p:nvPicPr>
          <p:cNvPr id="341" name="Google Shape;341;g1e23bbe58ba_0_88"/>
          <p:cNvPicPr preferRelativeResize="0"/>
          <p:nvPr/>
        </p:nvPicPr>
        <p:blipFill>
          <a:blip r:embed="rId4">
            <a:alphaModFix/>
          </a:blip>
          <a:stretch>
            <a:fillRect/>
          </a:stretch>
        </p:blipFill>
        <p:spPr>
          <a:xfrm>
            <a:off x="7307681" y="3896343"/>
            <a:ext cx="2371946" cy="2371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2d7f33e8f9_0_0"/>
          <p:cNvSpPr txBox="1"/>
          <p:nvPr>
            <p:ph idx="1" type="body"/>
          </p:nvPr>
        </p:nvSpPr>
        <p:spPr>
          <a:xfrm>
            <a:off x="192516" y="2000851"/>
            <a:ext cx="9597900" cy="4815600"/>
          </a:xfrm>
          <a:prstGeom prst="rect">
            <a:avLst/>
          </a:prstGeom>
          <a:noFill/>
          <a:ln>
            <a:noFill/>
          </a:ln>
        </p:spPr>
        <p:txBody>
          <a:bodyPr anchorCtr="0" anchor="t" bIns="41275" lIns="82600" spcFirstLastPara="1" rIns="82600" wrap="square" tIns="41275">
            <a:normAutofit fontScale="62500" lnSpcReduction="20000"/>
          </a:bodyPr>
          <a:lstStyle/>
          <a:p>
            <a:pPr indent="0" lvl="0" marL="0" rtl="0" algn="l">
              <a:lnSpc>
                <a:spcPct val="100000"/>
              </a:lnSpc>
              <a:spcBef>
                <a:spcPts val="0"/>
              </a:spcBef>
              <a:spcAft>
                <a:spcPts val="0"/>
              </a:spcAft>
              <a:buSzPct val="45138"/>
              <a:buNone/>
            </a:pPr>
            <a:r>
              <a:rPr lang="en-US" sz="4691"/>
              <a:t>Sign up to apply to be a Cadre at BCT.  It will be held on </a:t>
            </a:r>
            <a:r>
              <a:rPr b="1" lang="en-US" sz="4691" u="sng"/>
              <a:t>24-28 July</a:t>
            </a:r>
            <a:r>
              <a:rPr lang="en-US" sz="4691"/>
              <a:t>. Only apply if you will strive to make a</a:t>
            </a:r>
            <a:r>
              <a:rPr b="1" lang="en-US" sz="4691"/>
              <a:t> </a:t>
            </a:r>
            <a:r>
              <a:rPr b="1" lang="en-US" sz="4691" u="sng"/>
              <a:t>positive impact</a:t>
            </a:r>
            <a:r>
              <a:rPr lang="en-US" sz="4691"/>
              <a:t> on the incoming freshmen. Applications are open to </a:t>
            </a:r>
            <a:r>
              <a:rPr b="1" lang="en-US" sz="4691" u="sng"/>
              <a:t>everyone</a:t>
            </a:r>
            <a:r>
              <a:rPr lang="en-US" sz="4691"/>
              <a:t>.</a:t>
            </a:r>
            <a:endParaRPr sz="4691"/>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br>
              <a:rPr lang="en-US" sz="2500"/>
            </a:br>
            <a:r>
              <a:rPr lang="en-US" sz="4337" u="sng">
                <a:solidFill>
                  <a:srgbClr val="4A86E8"/>
                </a:solidFill>
              </a:rPr>
              <a:t>https://tinyurl.com/BCTCadre2324</a:t>
            </a:r>
            <a:br>
              <a:rPr lang="en-US" sz="2500"/>
            </a:b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84706"/>
              <a:buNone/>
            </a:pPr>
            <a:r>
              <a:t/>
            </a:r>
            <a:endParaRPr sz="2500"/>
          </a:p>
          <a:p>
            <a:pPr indent="0" lvl="0" marL="0" rtl="0" algn="l">
              <a:lnSpc>
                <a:spcPct val="100000"/>
              </a:lnSpc>
              <a:spcBef>
                <a:spcPts val="0"/>
              </a:spcBef>
              <a:spcAft>
                <a:spcPts val="0"/>
              </a:spcAft>
              <a:buSzPct val="47792"/>
              <a:buNone/>
            </a:pPr>
            <a:br>
              <a:rPr lang="en-US" sz="4430"/>
            </a:br>
            <a:r>
              <a:rPr lang="en-US" sz="4430"/>
              <a:t>Any questions? Contact C/ 2nd Lieutenant Antonio Torre at (407)-773-0450 (For awesome epic purposes only)</a:t>
            </a:r>
            <a:endParaRPr sz="4430"/>
          </a:p>
        </p:txBody>
      </p:sp>
      <p:sp>
        <p:nvSpPr>
          <p:cNvPr id="348" name="Google Shape;348;g22d7f33e8f9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BCT Cadre Application</a:t>
            </a:r>
            <a:endParaRPr sz="3500"/>
          </a:p>
        </p:txBody>
      </p:sp>
      <p:sp>
        <p:nvSpPr>
          <p:cNvPr id="349" name="Google Shape;349;g22d7f33e8f9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50" name="Google Shape;350;g22d7f33e8f9_0_0"/>
          <p:cNvPicPr preferRelativeResize="0"/>
          <p:nvPr/>
        </p:nvPicPr>
        <p:blipFill rotWithShape="1">
          <a:blip r:embed="rId3">
            <a:alphaModFix/>
          </a:blip>
          <a:srcRect b="0" l="0" r="0" t="0"/>
          <a:stretch/>
        </p:blipFill>
        <p:spPr>
          <a:xfrm>
            <a:off x="7264800" y="3361209"/>
            <a:ext cx="2094875" cy="209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g23e3a9c8789_0_128"/>
          <p:cNvSpPr txBox="1"/>
          <p:nvPr>
            <p:ph idx="1" type="body"/>
          </p:nvPr>
        </p:nvSpPr>
        <p:spPr>
          <a:xfrm>
            <a:off x="192525" y="1695600"/>
            <a:ext cx="6546900" cy="5121000"/>
          </a:xfrm>
          <a:prstGeom prst="rect">
            <a:avLst/>
          </a:prstGeom>
          <a:noFill/>
          <a:ln>
            <a:noFill/>
          </a:ln>
        </p:spPr>
        <p:txBody>
          <a:bodyPr anchorCtr="0" anchor="t" bIns="41275" lIns="82600" spcFirstLastPara="1" rIns="82600" wrap="square" tIns="41275">
            <a:normAutofit fontScale="85000" lnSpcReduction="20000"/>
          </a:bodyPr>
          <a:lstStyle/>
          <a:p>
            <a:pPr indent="0" lvl="0" marL="0" rtl="0" algn="l">
              <a:spcBef>
                <a:spcPts val="900"/>
              </a:spcBef>
              <a:spcAft>
                <a:spcPts val="0"/>
              </a:spcAft>
              <a:buClr>
                <a:schemeClr val="dk1"/>
              </a:buClr>
              <a:buSzPct val="42951"/>
              <a:buFont typeface="Arial"/>
              <a:buNone/>
            </a:pPr>
            <a:r>
              <a:rPr lang="en-US" sz="2561">
                <a:latin typeface="Arial"/>
                <a:ea typeface="Arial"/>
                <a:cs typeface="Arial"/>
                <a:sym typeface="Arial"/>
              </a:rPr>
              <a:t>Want to help start and end the military day? Join Flag Detail every morning at 0655 and after school to learn how to set up and take down our nations flag! </a:t>
            </a:r>
            <a:endParaRPr sz="2561">
              <a:latin typeface="Arial"/>
              <a:ea typeface="Arial"/>
              <a:cs typeface="Arial"/>
              <a:sym typeface="Arial"/>
            </a:endParaRPr>
          </a:p>
          <a:p>
            <a:pPr indent="0" lvl="0" marL="0" rtl="0" algn="l">
              <a:spcBef>
                <a:spcPts val="900"/>
              </a:spcBef>
              <a:spcAft>
                <a:spcPts val="0"/>
              </a:spcAft>
              <a:buClr>
                <a:schemeClr val="dk1"/>
              </a:buClr>
              <a:buSzPct val="42951"/>
              <a:buFont typeface="Arial"/>
              <a:buNone/>
            </a:pPr>
            <a:r>
              <a:t/>
            </a:r>
            <a:endParaRPr sz="2561">
              <a:latin typeface="Arial"/>
              <a:ea typeface="Arial"/>
              <a:cs typeface="Arial"/>
              <a:sym typeface="Arial"/>
            </a:endParaRPr>
          </a:p>
          <a:p>
            <a:pPr indent="0" lvl="0" marL="0" rtl="0" algn="l">
              <a:spcBef>
                <a:spcPts val="900"/>
              </a:spcBef>
              <a:spcAft>
                <a:spcPts val="0"/>
              </a:spcAft>
              <a:buClr>
                <a:schemeClr val="dk1"/>
              </a:buClr>
              <a:buSzPct val="42951"/>
              <a:buFont typeface="Arial"/>
              <a:buNone/>
            </a:pPr>
            <a:r>
              <a:rPr lang="en-US" sz="2561">
                <a:latin typeface="Arial"/>
                <a:ea typeface="Arial"/>
                <a:cs typeface="Arial"/>
                <a:sym typeface="Arial"/>
              </a:rPr>
              <a:t>Earn 5 points and you can receive the respected Patriotic Flag ribbon, as well as community service hours!</a:t>
            </a:r>
            <a:endParaRPr sz="2561">
              <a:latin typeface="Arial"/>
              <a:ea typeface="Arial"/>
              <a:cs typeface="Arial"/>
              <a:sym typeface="Arial"/>
            </a:endParaRPr>
          </a:p>
          <a:p>
            <a:pPr indent="0" lvl="0" marL="0" rtl="0" algn="l">
              <a:spcBef>
                <a:spcPts val="900"/>
              </a:spcBef>
              <a:spcAft>
                <a:spcPts val="0"/>
              </a:spcAft>
              <a:buClr>
                <a:schemeClr val="dk1"/>
              </a:buClr>
              <a:buSzPct val="55225"/>
              <a:buFont typeface="Arial"/>
              <a:buNone/>
            </a:pPr>
            <a:r>
              <a:t/>
            </a:r>
            <a:endParaRPr sz="1991">
              <a:latin typeface="Arial"/>
              <a:ea typeface="Arial"/>
              <a:cs typeface="Arial"/>
              <a:sym typeface="Arial"/>
            </a:endParaRPr>
          </a:p>
          <a:p>
            <a:pPr indent="0" lvl="0" marL="0" rtl="0" algn="l">
              <a:spcBef>
                <a:spcPts val="900"/>
              </a:spcBef>
              <a:spcAft>
                <a:spcPts val="0"/>
              </a:spcAft>
              <a:buClr>
                <a:schemeClr val="dk1"/>
              </a:buClr>
              <a:buSzPct val="55225"/>
              <a:buFont typeface="Arial"/>
              <a:buNone/>
            </a:pPr>
            <a:r>
              <a:rPr lang="en-US" sz="1991">
                <a:latin typeface="Arial"/>
                <a:ea typeface="Arial"/>
                <a:cs typeface="Arial"/>
                <a:sym typeface="Arial"/>
              </a:rPr>
              <a:t> </a:t>
            </a:r>
            <a:endParaRPr sz="1991">
              <a:latin typeface="Arial"/>
              <a:ea typeface="Arial"/>
              <a:cs typeface="Arial"/>
              <a:sym typeface="Arial"/>
            </a:endParaRPr>
          </a:p>
          <a:p>
            <a:pPr indent="-330456" lvl="0" marL="457200" rtl="0" algn="l">
              <a:spcBef>
                <a:spcPts val="900"/>
              </a:spcBef>
              <a:spcAft>
                <a:spcPts val="0"/>
              </a:spcAft>
              <a:buSzPct val="86283"/>
              <a:buChar char="•"/>
            </a:pPr>
            <a:r>
              <a:rPr b="1" lang="en-US" sz="2187">
                <a:latin typeface="Arial"/>
                <a:ea typeface="Arial"/>
                <a:cs typeface="Arial"/>
                <a:sym typeface="Arial"/>
              </a:rPr>
              <a:t>0.25 </a:t>
            </a:r>
            <a:r>
              <a:rPr b="1" lang="en-US" sz="2187">
                <a:latin typeface="Arial"/>
                <a:ea typeface="Arial"/>
                <a:cs typeface="Arial"/>
                <a:sym typeface="Arial"/>
              </a:rPr>
              <a:t>points</a:t>
            </a:r>
            <a:r>
              <a:rPr b="1" lang="en-US" sz="2187">
                <a:latin typeface="Arial"/>
                <a:ea typeface="Arial"/>
                <a:cs typeface="Arial"/>
                <a:sym typeface="Arial"/>
              </a:rPr>
              <a:t> per reveille/retreat.</a:t>
            </a:r>
            <a:endParaRPr b="1" sz="2187">
              <a:latin typeface="Arial"/>
              <a:ea typeface="Arial"/>
              <a:cs typeface="Arial"/>
              <a:sym typeface="Arial"/>
            </a:endParaRPr>
          </a:p>
          <a:p>
            <a:pPr indent="-346648" lvl="0" marL="457200" rtl="0" algn="l">
              <a:spcBef>
                <a:spcPts val="0"/>
              </a:spcBef>
              <a:spcAft>
                <a:spcPts val="0"/>
              </a:spcAft>
              <a:buSzPct val="100000"/>
              <a:buChar char="•"/>
            </a:pPr>
            <a:r>
              <a:rPr b="1" lang="en-US" sz="2187">
                <a:latin typeface="Arial"/>
                <a:ea typeface="Arial"/>
                <a:cs typeface="Arial"/>
                <a:sym typeface="Arial"/>
              </a:rPr>
              <a:t>0.25 hours of community service per reveille/retreat.</a:t>
            </a:r>
            <a:endParaRPr b="1" sz="2187">
              <a:latin typeface="Arial"/>
              <a:ea typeface="Arial"/>
              <a:cs typeface="Arial"/>
              <a:sym typeface="Arial"/>
            </a:endParaRPr>
          </a:p>
          <a:p>
            <a:pPr indent="0" lvl="0" marL="0" rtl="0" algn="l">
              <a:spcBef>
                <a:spcPts val="900"/>
              </a:spcBef>
              <a:spcAft>
                <a:spcPts val="0"/>
              </a:spcAft>
              <a:buClr>
                <a:schemeClr val="dk1"/>
              </a:buClr>
              <a:buSzPct val="61111"/>
              <a:buFont typeface="Arial"/>
              <a:buNone/>
            </a:pPr>
            <a:r>
              <a:t/>
            </a:r>
            <a:endParaRPr sz="1800">
              <a:solidFill>
                <a:srgbClr val="595959"/>
              </a:solidFill>
              <a:latin typeface="Arial"/>
              <a:ea typeface="Arial"/>
              <a:cs typeface="Arial"/>
              <a:sym typeface="Arial"/>
            </a:endParaRPr>
          </a:p>
          <a:p>
            <a:pPr indent="0" lvl="0" marL="0" rtl="0" algn="l">
              <a:spcBef>
                <a:spcPts val="900"/>
              </a:spcBef>
              <a:spcAft>
                <a:spcPts val="0"/>
              </a:spcAft>
              <a:buClr>
                <a:schemeClr val="dk1"/>
              </a:buClr>
              <a:buSzPct val="61111"/>
              <a:buFont typeface="Arial"/>
              <a:buNone/>
            </a:pPr>
            <a:r>
              <a:t/>
            </a:r>
            <a:endParaRPr sz="1800">
              <a:solidFill>
                <a:srgbClr val="595959"/>
              </a:solidFill>
              <a:latin typeface="Arial"/>
              <a:ea typeface="Arial"/>
              <a:cs typeface="Arial"/>
              <a:sym typeface="Arial"/>
            </a:endParaRPr>
          </a:p>
          <a:p>
            <a:pPr indent="0" lvl="0" marL="0" rtl="0" algn="l">
              <a:spcBef>
                <a:spcPts val="900"/>
              </a:spcBef>
              <a:spcAft>
                <a:spcPts val="0"/>
              </a:spcAft>
              <a:buClr>
                <a:schemeClr val="dk1"/>
              </a:buClr>
              <a:buSzPts val="935"/>
              <a:buFont typeface="Arial"/>
              <a:buNone/>
            </a:pPr>
            <a:r>
              <a:t/>
            </a:r>
            <a:endParaRPr sz="191">
              <a:solidFill>
                <a:srgbClr val="595959"/>
              </a:solidFill>
              <a:latin typeface="Arial"/>
              <a:ea typeface="Arial"/>
              <a:cs typeface="Arial"/>
              <a:sym typeface="Arial"/>
            </a:endParaRPr>
          </a:p>
          <a:p>
            <a:pPr indent="0" lvl="0" marL="0" rtl="0" algn="l">
              <a:spcBef>
                <a:spcPts val="0"/>
              </a:spcBef>
              <a:spcAft>
                <a:spcPts val="0"/>
              </a:spcAft>
              <a:buClr>
                <a:schemeClr val="dk1"/>
              </a:buClr>
              <a:buSzPct val="144538"/>
              <a:buFont typeface="Arial"/>
              <a:buNone/>
            </a:pPr>
            <a:r>
              <a:t/>
            </a:r>
            <a:endParaRPr b="1" sz="1660"/>
          </a:p>
          <a:p>
            <a:pPr indent="0" lvl="0" marL="0" rtl="0" algn="l">
              <a:spcBef>
                <a:spcPts val="0"/>
              </a:spcBef>
              <a:spcAft>
                <a:spcPts val="0"/>
              </a:spcAft>
              <a:buClr>
                <a:schemeClr val="dk1"/>
              </a:buClr>
              <a:buSzPct val="84545"/>
              <a:buFont typeface="Arial"/>
              <a:buNone/>
            </a:pPr>
            <a:r>
              <a:rPr b="1" lang="en-US" sz="2838"/>
              <a:t>If you have any questions, or concerns please contact C/TSgt Lorenzo Motta @4075678283 </a:t>
            </a:r>
            <a:r>
              <a:rPr b="1" lang="en-US" sz="2838">
                <a:solidFill>
                  <a:srgbClr val="FF0000"/>
                </a:solidFill>
              </a:rPr>
              <a:t>BUSINESS PURPOSES ONLY</a:t>
            </a:r>
            <a:endParaRPr sz="5495"/>
          </a:p>
        </p:txBody>
      </p:sp>
      <p:sp>
        <p:nvSpPr>
          <p:cNvPr id="357" name="Google Shape;357;g23e3a9c8789_0_128"/>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Flag Detail</a:t>
            </a:r>
            <a:endParaRPr sz="3500"/>
          </a:p>
        </p:txBody>
      </p:sp>
      <p:sp>
        <p:nvSpPr>
          <p:cNvPr id="358" name="Google Shape;358;g23e3a9c8789_0_128"/>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59" name="Google Shape;359;g23e3a9c8789_0_128"/>
          <p:cNvPicPr preferRelativeResize="0"/>
          <p:nvPr/>
        </p:nvPicPr>
        <p:blipFill>
          <a:blip r:embed="rId3">
            <a:alphaModFix/>
          </a:blip>
          <a:stretch>
            <a:fillRect/>
          </a:stretch>
        </p:blipFill>
        <p:spPr>
          <a:xfrm>
            <a:off x="6658665" y="2241850"/>
            <a:ext cx="3323288" cy="2215525"/>
          </a:xfrm>
          <a:prstGeom prst="rect">
            <a:avLst/>
          </a:prstGeom>
          <a:noFill/>
          <a:ln>
            <a:noFill/>
          </a:ln>
        </p:spPr>
      </p:pic>
      <p:pic>
        <p:nvPicPr>
          <p:cNvPr id="360" name="Google Shape;360;g23e3a9c8789_0_128"/>
          <p:cNvPicPr preferRelativeResize="0"/>
          <p:nvPr/>
        </p:nvPicPr>
        <p:blipFill>
          <a:blip r:embed="rId4">
            <a:alphaModFix/>
          </a:blip>
          <a:stretch>
            <a:fillRect/>
          </a:stretch>
        </p:blipFill>
        <p:spPr>
          <a:xfrm>
            <a:off x="6909300" y="5107026"/>
            <a:ext cx="2822025" cy="924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366" name="Google Shape;366;gfb4207d963_0_182"/>
          <p:cNvSpPr txBox="1"/>
          <p:nvPr/>
        </p:nvSpPr>
        <p:spPr>
          <a:xfrm>
            <a:off x="1061900" y="3381476"/>
            <a:ext cx="7996500" cy="28671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4 rows of 5, 5 rows of 6</a:t>
            </a:r>
            <a:endParaRPr sz="3534">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ctr">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367" name="Google Shape;367;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How are the stars arranged on the flag?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CLC</a:t>
            </a:r>
            <a:endParaRPr/>
          </a:p>
          <a:p>
            <a:pPr indent="-342900" lvl="1" marL="914400" rtl="0" algn="l">
              <a:lnSpc>
                <a:spcPct val="100000"/>
              </a:lnSpc>
              <a:spcBef>
                <a:spcPts val="0"/>
              </a:spcBef>
              <a:spcAft>
                <a:spcPts val="0"/>
              </a:spcAft>
              <a:buSzPts val="1800"/>
              <a:buChar char="•"/>
            </a:pPr>
            <a:r>
              <a:rPr lang="en-US"/>
              <a:t>BCT</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Flag Detail</a:t>
            </a:r>
            <a:endParaRPr/>
          </a:p>
        </p:txBody>
      </p:sp>
      <p:sp>
        <p:nvSpPr>
          <p:cNvPr id="374" name="Google Shape;374;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380" name="Google Shape;380;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