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6" r:id="rId6"/>
    <p:sldMasterId id="2147483690" r:id="rId7"/>
    <p:sldMasterId id="2147483703" r:id="rId8"/>
    <p:sldMasterId id="2147483715" r:id="rId9"/>
    <p:sldMasterId id="2147483727" r:id="rId10"/>
    <p:sldMasterId id="214748374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y="7589825" cx="10120300"/>
  <p:notesSz cx="6858000" cy="9296400"/>
  <p:embeddedFontLst>
    <p:embeddedFont>
      <p:font typeface="Roboto"/>
      <p:regular r:id="rId33"/>
      <p:bold r:id="rId34"/>
      <p:italic r:id="rId35"/>
      <p:boldItalic r:id="rId36"/>
    </p:embeddedFont>
    <p:embeddedFont>
      <p:font typeface="Playfair Display"/>
      <p:regular r:id="rId37"/>
      <p:bold r:id="rId38"/>
      <p:italic r:id="rId39"/>
      <p:boldItalic r:id="rId40"/>
    </p:embeddedFont>
    <p:embeddedFont>
      <p:font typeface="Merriweather"/>
      <p:regular r:id="rId41"/>
      <p:bold r:id="rId42"/>
      <p:italic r:id="rId43"/>
      <p:boldItalic r:id="rId44"/>
    </p:embeddedFont>
    <p:embeddedFont>
      <p:font typeface="Playfair Display SemiBol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jMoAoILGznnduxFkjebNJyVVpS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Italic.fntdata"/><Relationship Id="rId42" Type="http://schemas.openxmlformats.org/officeDocument/2006/relationships/font" Target="fonts/Merriweather-bold.fntdata"/><Relationship Id="rId41" Type="http://schemas.openxmlformats.org/officeDocument/2006/relationships/font" Target="fonts/Merriweather-regular.fntdata"/><Relationship Id="rId44" Type="http://schemas.openxmlformats.org/officeDocument/2006/relationships/font" Target="fonts/Merriweather-boldItalic.fntdata"/><Relationship Id="rId43" Type="http://schemas.openxmlformats.org/officeDocument/2006/relationships/font" Target="fonts/Merriweather-italic.fntdata"/><Relationship Id="rId46" Type="http://schemas.openxmlformats.org/officeDocument/2006/relationships/font" Target="fonts/PlayfairDisplaySemiBold-bold.fntdata"/><Relationship Id="rId45" Type="http://schemas.openxmlformats.org/officeDocument/2006/relationships/font" Target="fonts/PlayfairDisplaySemiBold-regular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PlayfairDisplaySemiBold-boldItalic.fntdata"/><Relationship Id="rId47" Type="http://schemas.openxmlformats.org/officeDocument/2006/relationships/font" Target="fonts/PlayfairDisplaySemiBold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font" Target="fonts/Roboto-regular.fntdata"/><Relationship Id="rId32" Type="http://schemas.openxmlformats.org/officeDocument/2006/relationships/slide" Target="slides/slide20.xml"/><Relationship Id="rId35" Type="http://schemas.openxmlformats.org/officeDocument/2006/relationships/font" Target="fonts/Roboto-italic.fntdata"/><Relationship Id="rId34" Type="http://schemas.openxmlformats.org/officeDocument/2006/relationships/font" Target="fonts/Roboto-bold.fntdata"/><Relationship Id="rId37" Type="http://schemas.openxmlformats.org/officeDocument/2006/relationships/font" Target="fonts/PlayfairDisplay-regular.fntdata"/><Relationship Id="rId36" Type="http://schemas.openxmlformats.org/officeDocument/2006/relationships/font" Target="fonts/Roboto-boldItalic.fntdata"/><Relationship Id="rId39" Type="http://schemas.openxmlformats.org/officeDocument/2006/relationships/font" Target="fonts/PlayfairDisplay-italic.fntdata"/><Relationship Id="rId38" Type="http://schemas.openxmlformats.org/officeDocument/2006/relationships/font" Target="fonts/PlayfairDisplay-bold.fntdata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8" name="Google Shape;648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b0baa6fd1e_0_87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8" name="Google Shape;748;g2b0baa6fd1e_0_87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efbf347e8b_0_34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efbf347e8b_0_34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efa25b2a9b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6" name="Google Shape;766;g1efa25b2a9b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efa25b2a9b_0_263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3" name="Google Shape;773;g1efa25b2a9b_0_263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efc5daa274_0_61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efc5daa274_0_61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efc5daa274_0_122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efc5daa274_0_122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efc5daa274_0_496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efc5daa274_0_496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efc5daa274_0_558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efc5daa274_0_558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8" name="Google Shape;808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6" name="Google Shape;816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3" name="Google Shape;663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4" name="Google Shape;664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7" name="Google Shape;677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96" name="Google Shape;696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7" name="Google Shape;697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3" name="Google Shape;703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4" name="Google Shape;704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ef78faca85_0_64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2" name="Google Shape;712;g1ef78faca85_0_64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ee77cf8a3a_0_106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1" name="Google Shape;721;g1ee77cf8a3a_0_106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2" name="Google Shape;722;g1ee77cf8a3a_0_106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efcfe3b839_0_75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efcfe3b839_0_75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ef8748e59d_0_22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0" name="Google Shape;740;g1ef8748e59d_0_22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jpg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f78faca85_0_11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" name="Google Shape;129;g1ef78faca85_0_11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1ef78faca85_0_11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1ef78faca85_0_11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1ef78faca85_0_11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1ef78faca85_0_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ef78faca85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f78faca85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g1ef78faca85_0_117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g1ef78faca85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70"/>
            <a:ext cx="10142002" cy="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f78faca85_0_76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0" name="Google Shape;140;g1ef78faca85_0_76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41" name="Google Shape;141;g1ef78faca85_0_7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f78faca85_0_80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44" name="Google Shape;144;g1ef78faca85_0_8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f78faca85_0_8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7" name="Google Shape;147;g1ef78faca85_0_83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48" name="Google Shape;148;g1ef78faca85_0_8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f78faca85_0_87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1" name="Google Shape;151;g1ef78faca85_0_87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52" name="Google Shape;152;g1ef78faca85_0_87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53" name="Google Shape;153;g1ef78faca85_0_8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f78faca85_0_92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6" name="Google Shape;156;g1ef78faca85_0_9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f78faca85_0_95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9" name="Google Shape;159;g1ef78faca85_0_95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60" name="Google Shape;160;g1ef78faca85_0_9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f78faca85_0_99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63" name="Google Shape;163;g1ef78faca85_0_9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f78faca85_0_102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ef78faca85_0_102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g1ef78faca85_0_102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68" name="Google Shape;168;g1ef78faca85_0_102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69" name="Google Shape;169;g1ef78faca85_0_10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f78faca85_0_108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172" name="Google Shape;172;g1ef78faca85_0_10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f78faca85_0_111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175" name="Google Shape;175;g1ef78faca85_0_111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76" name="Google Shape;176;g1ef78faca85_0_11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f78faca85_0_11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e77cf8a3a_0_121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g1ee77cf8a3a_0_121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88" name="Google Shape;188;g1ee77cf8a3a_0_121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89" name="Google Shape;189;g1ee77cf8a3a_0_121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g1ee77cf8a3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4" cy="7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ee77cf8a3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858614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ee77cf8a3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832911" cy="844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g1ee77cf8a3a_0_121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g1ee77cf8a3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7590623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ee77cf8a3a_0_121"/>
          <p:cNvSpPr txBox="1"/>
          <p:nvPr>
            <p:ph type="title"/>
          </p:nvPr>
        </p:nvSpPr>
        <p:spPr>
          <a:xfrm>
            <a:off x="695771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e77cf8a3a_0_13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50" spcFirstLastPara="1" rIns="94850" wrap="square" tIns="474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1ee77cf8a3a_0_13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99" name="Google Shape;199;g1ee77cf8a3a_0_13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00" name="Google Shape;200;g1ee77cf8a3a_0_13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g1ee77cf8a3a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586264" cy="5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ee77cf8a3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643995" cy="6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ee77cf8a3a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624718" cy="633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g1ee77cf8a3a_0_13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g1ee77cf8a3a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5693279" cy="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e77cf8a3a_0_132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Times New Roman"/>
              <a:buNone/>
              <a:defRPr b="1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e77cf8a3a_0_143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1ee77cf8a3a_0_143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0" name="Google Shape;210;g1ee77cf8a3a_0_14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1" name="Google Shape;211;g1ee77cf8a3a_0_14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2" name="Google Shape;212;g1ee77cf8a3a_0_14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e77cf8a3a_0_149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5" name="Google Shape;215;g1ee77cf8a3a_0_14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g1ee77cf8a3a_0_14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7" name="Google Shape;217;g1ee77cf8a3a_0_14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8" name="Google Shape;218;g1ee77cf8a3a_0_14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e77cf8a3a_0_155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1" name="Google Shape;221;g1ee77cf8a3a_0_155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2" name="Google Shape;222;g1ee77cf8a3a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3" name="Google Shape;223;g1ee77cf8a3a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" name="Google Shape;224;g1ee77cf8a3a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e77cf8a3a_0_161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7" name="Google Shape;227;g1ee77cf8a3a_0_161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1ee77cf8a3a_0_161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1ee77cf8a3a_0_161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g1ee77cf8a3a_0_161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1" name="Google Shape;231;g1ee77cf8a3a_0_161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e77cf8a3a_0_168"/>
          <p:cNvSpPr txBox="1"/>
          <p:nvPr>
            <p:ph type="title"/>
          </p:nvPr>
        </p:nvSpPr>
        <p:spPr>
          <a:xfrm>
            <a:off x="697089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4" name="Google Shape;234;g1ee77cf8a3a_0_168"/>
          <p:cNvSpPr txBox="1"/>
          <p:nvPr>
            <p:ph idx="1" type="body"/>
          </p:nvPr>
        </p:nvSpPr>
        <p:spPr>
          <a:xfrm>
            <a:off x="697089" y="1860562"/>
            <a:ext cx="4281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g1ee77cf8a3a_0_168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g1ee77cf8a3a_0_168"/>
          <p:cNvSpPr txBox="1"/>
          <p:nvPr>
            <p:ph idx="3" type="body"/>
          </p:nvPr>
        </p:nvSpPr>
        <p:spPr>
          <a:xfrm>
            <a:off x="5123402" y="1860562"/>
            <a:ext cx="4302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g1ee77cf8a3a_0_168"/>
          <p:cNvSpPr txBox="1"/>
          <p:nvPr>
            <p:ph idx="4" type="body"/>
          </p:nvPr>
        </p:nvSpPr>
        <p:spPr>
          <a:xfrm>
            <a:off x="5123402" y="2772394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g1ee77cf8a3a_0_16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" name="Google Shape;239;g1ee77cf8a3a_0_16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0" name="Google Shape;240;g1ee77cf8a3a_0_16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e77cf8a3a_0_177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3" name="Google Shape;243;g1ee77cf8a3a_0_17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" name="Google Shape;244;g1ee77cf8a3a_0_17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1ee77cf8a3a_0_17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e77cf8a3a_0_18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8" name="Google Shape;248;g1ee77cf8a3a_0_18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9" name="Google Shape;249;g1ee77cf8a3a_0_18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e77cf8a3a_0_186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1ee77cf8a3a_0_186"/>
          <p:cNvSpPr txBox="1"/>
          <p:nvPr>
            <p:ph idx="1" type="body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381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73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53" name="Google Shape;253;g1ee77cf8a3a_0_186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4" name="Google Shape;254;g1ee77cf8a3a_0_18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5" name="Google Shape;255;g1ee77cf8a3a_0_18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g1ee77cf8a3a_0_18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e77cf8a3a_0_193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9" name="Google Shape;259;g1ee77cf8a3a_0_193"/>
          <p:cNvSpPr/>
          <p:nvPr>
            <p:ph idx="2" type="pic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g1ee77cf8a3a_0_193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g1ee77cf8a3a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g1ee77cf8a3a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1ee77cf8a3a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e77cf8a3a_0_200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1ee77cf8a3a_0_200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g1ee77cf8a3a_0_20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8" name="Google Shape;268;g1ee77cf8a3a_0_20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9" name="Google Shape;269;g1ee77cf8a3a_0_20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e77cf8a3a_0_206"/>
          <p:cNvSpPr txBox="1"/>
          <p:nvPr>
            <p:ph type="title"/>
          </p:nvPr>
        </p:nvSpPr>
        <p:spPr>
          <a:xfrm rot="5400000">
            <a:off x="5117279" y="2529138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2" name="Google Shape;272;g1ee77cf8a3a_0_206"/>
          <p:cNvSpPr txBox="1"/>
          <p:nvPr>
            <p:ph idx="1" type="body"/>
          </p:nvPr>
        </p:nvSpPr>
        <p:spPr>
          <a:xfrm rot="5400000">
            <a:off x="689686" y="410238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g1ee77cf8a3a_0_20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1ee77cf8a3a_0_20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5" name="Google Shape;275;g1ee77cf8a3a_0_20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f8748e59d_0_60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g1ef8748e59d_0_60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1ef8748e59d_0_60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g1ef8748e59d_0_60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g1ef8748e59d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ef8748e59d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1ef8748e59d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1ef8748e59d_0_60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1" name="Google Shape;291;g1ef8748e59d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ef8748e59d_0_603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fa25b2a9b_0_84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5" name="Google Shape;295;g1efa25b2a9b_0_84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g1efa25b2a9b_0_8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7" name="Google Shape;297;g1efa25b2a9b_0_8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g1efa25b2a9b_0_8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g1efa25b2a9b_0_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efa25b2a9b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efa25b2a9b_0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g1efa25b2a9b_0_84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g1efa25b2a9b_0_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f8748e59d_0_614"/>
          <p:cNvSpPr txBox="1"/>
          <p:nvPr>
            <p:ph type="ctrTitle"/>
          </p:nvPr>
        </p:nvSpPr>
        <p:spPr>
          <a:xfrm>
            <a:off x="759024" y="1242134"/>
            <a:ext cx="86022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g1ef8748e59d_0_614"/>
          <p:cNvSpPr txBox="1"/>
          <p:nvPr>
            <p:ph idx="1" type="subTitle"/>
          </p:nvPr>
        </p:nvSpPr>
        <p:spPr>
          <a:xfrm>
            <a:off x="1265039" y="3986423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307" name="Google Shape;307;g1ef8748e59d_0_61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g1ef8748e59d_0_61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g1ef8748e59d_0_61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ef8748e59d_0_620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g1ef8748e59d_0_620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g1ef8748e59d_0_62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g1ef8748e59d_0_62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g1ef8748e59d_0_62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ef8748e59d_0_62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g1ef8748e59d_0_62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g1ef8748e59d_0_626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g1ef8748e59d_0_62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g1ef8748e59d_0_62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g1ef8748e59d_0_62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ef8748e59d_0_633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g1ef8748e59d_0_633"/>
          <p:cNvSpPr txBox="1"/>
          <p:nvPr>
            <p:ph idx="1" type="body"/>
          </p:nvPr>
        </p:nvSpPr>
        <p:spPr>
          <a:xfrm>
            <a:off x="697091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326" name="Google Shape;326;g1ef8748e59d_0_633"/>
          <p:cNvSpPr txBox="1"/>
          <p:nvPr>
            <p:ph idx="2" type="body"/>
          </p:nvPr>
        </p:nvSpPr>
        <p:spPr>
          <a:xfrm>
            <a:off x="697091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g1ef8748e59d_0_633"/>
          <p:cNvSpPr txBox="1"/>
          <p:nvPr>
            <p:ph idx="3" type="body"/>
          </p:nvPr>
        </p:nvSpPr>
        <p:spPr>
          <a:xfrm>
            <a:off x="5123409" y="1860565"/>
            <a:ext cx="4302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328" name="Google Shape;328;g1ef8748e59d_0_633"/>
          <p:cNvSpPr txBox="1"/>
          <p:nvPr>
            <p:ph idx="4" type="body"/>
          </p:nvPr>
        </p:nvSpPr>
        <p:spPr>
          <a:xfrm>
            <a:off x="5123409" y="2772399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g1ef8748e59d_0_63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g1ef8748e59d_0_63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g1ef8748e59d_0_63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f8748e59d_0_64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g1ef8748e59d_0_64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g1ef8748e59d_0_64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g1ef8748e59d_0_64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f8748e59d_0_64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g1ef8748e59d_0_64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g1ef8748e59d_0_64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ef8748e59d_0_651"/>
          <p:cNvSpPr txBox="1"/>
          <p:nvPr>
            <p:ph type="title"/>
          </p:nvPr>
        </p:nvSpPr>
        <p:spPr>
          <a:xfrm>
            <a:off x="697090" y="505989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g1ef8748e59d_0_651"/>
          <p:cNvSpPr txBox="1"/>
          <p:nvPr>
            <p:ph idx="1" type="body"/>
          </p:nvPr>
        </p:nvSpPr>
        <p:spPr>
          <a:xfrm>
            <a:off x="4302451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344" name="Google Shape;344;g1ef8748e59d_0_651"/>
          <p:cNvSpPr txBox="1"/>
          <p:nvPr>
            <p:ph idx="2" type="body"/>
          </p:nvPr>
        </p:nvSpPr>
        <p:spPr>
          <a:xfrm>
            <a:off x="697090" y="2276951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345" name="Google Shape;345;g1ef8748e59d_0_65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g1ef8748e59d_0_65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g1ef8748e59d_0_65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ef8748e59d_0_658"/>
          <p:cNvSpPr txBox="1"/>
          <p:nvPr>
            <p:ph type="title"/>
          </p:nvPr>
        </p:nvSpPr>
        <p:spPr>
          <a:xfrm>
            <a:off x="697090" y="505989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g1ef8748e59d_0_658"/>
          <p:cNvSpPr/>
          <p:nvPr>
            <p:ph idx="2" type="pic"/>
          </p:nvPr>
        </p:nvSpPr>
        <p:spPr>
          <a:xfrm>
            <a:off x="4302451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g1ef8748e59d_0_658"/>
          <p:cNvSpPr txBox="1"/>
          <p:nvPr>
            <p:ph idx="1" type="body"/>
          </p:nvPr>
        </p:nvSpPr>
        <p:spPr>
          <a:xfrm>
            <a:off x="697090" y="2276951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352" name="Google Shape;352;g1ef8748e59d_0_65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g1ef8748e59d_0_65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g1ef8748e59d_0_65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f8748e59d_0_66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g1ef8748e59d_0_665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g1ef8748e59d_0_66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g1ef8748e59d_0_66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g1ef8748e59d_0_66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ef8748e59d_0_671"/>
          <p:cNvSpPr txBox="1"/>
          <p:nvPr>
            <p:ph type="title"/>
          </p:nvPr>
        </p:nvSpPr>
        <p:spPr>
          <a:xfrm rot="5400000">
            <a:off x="5117443" y="2528990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g1ef8748e59d_0_671"/>
          <p:cNvSpPr txBox="1"/>
          <p:nvPr>
            <p:ph idx="1" type="body"/>
          </p:nvPr>
        </p:nvSpPr>
        <p:spPr>
          <a:xfrm rot="5400000">
            <a:off x="689845" y="410090"/>
            <a:ext cx="64320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4" name="Google Shape;364;g1ef8748e59d_0_67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g1ef8748e59d_0_67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g1ef8748e59d_0_67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efa25b2a9b_0_191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5" name="Google Shape;375;g1efa25b2a9b_0_191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g1efa25b2a9b_0_19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7" name="Google Shape;377;g1efa25b2a9b_0_19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8" name="Google Shape;378;g1efa25b2a9b_0_19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g1efa25b2a9b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efa25b2a9b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efa25b2a9b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g1efa25b2a9b_0_191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3" name="Google Shape;383;g1efa25b2a9b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efa25b2a9b_0_202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6" name="Google Shape;386;g1efa25b2a9b_0_202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7" name="Google Shape;387;g1efa25b2a9b_0_20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8" name="Google Shape;388;g1efa25b2a9b_0_20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9" name="Google Shape;389;g1efa25b2a9b_0_20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efa25b2a9b_0_208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2" name="Google Shape;392;g1efa25b2a9b_0_208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g1efa25b2a9b_0_208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g1efa25b2a9b_0_20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5" name="Google Shape;395;g1efa25b2a9b_0_20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6" name="Google Shape;396;g1efa25b2a9b_0_20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efa25b2a9b_0_215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9" name="Google Shape;399;g1efa25b2a9b_0_215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00" name="Google Shape;400;g1efa25b2a9b_0_215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g1efa25b2a9b_0_215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02" name="Google Shape;402;g1efa25b2a9b_0_215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g1efa25b2a9b_0_21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4" name="Google Shape;404;g1efa25b2a9b_0_21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5" name="Google Shape;405;g1efa25b2a9b_0_21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efa25b2a9b_0_224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8" name="Google Shape;408;g1efa25b2a9b_0_22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9" name="Google Shape;409;g1efa25b2a9b_0_22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0" name="Google Shape;410;g1efa25b2a9b_0_22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efa25b2a9b_0_22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1efa25b2a9b_0_22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4" name="Google Shape;414;g1efa25b2a9b_0_22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efa25b2a9b_0_233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7" name="Google Shape;417;g1efa25b2a9b_0_233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18" name="Google Shape;418;g1efa25b2a9b_0_233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19" name="Google Shape;419;g1efa25b2a9b_0_23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0" name="Google Shape;420;g1efa25b2a9b_0_23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1" name="Google Shape;421;g1efa25b2a9b_0_23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efa25b2a9b_0_240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4" name="Google Shape;424;g1efa25b2a9b_0_240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g1efa25b2a9b_0_240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26" name="Google Shape;426;g1efa25b2a9b_0_24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7" name="Google Shape;427;g1efa25b2a9b_0_24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8" name="Google Shape;428;g1efa25b2a9b_0_24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efa25b2a9b_0_24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1" name="Google Shape;431;g1efa25b2a9b_0_247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2" name="Google Shape;432;g1efa25b2a9b_0_24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3" name="Google Shape;433;g1efa25b2a9b_0_24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4" name="Google Shape;434;g1efa25b2a9b_0_24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efa25b2a9b_0_253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7" name="Google Shape;437;g1efa25b2a9b_0_253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8" name="Google Shape;438;g1efa25b2a9b_0_25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9" name="Google Shape;439;g1efa25b2a9b_0_25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0" name="Google Shape;440;g1efa25b2a9b_0_25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efa25b2a9b_0_259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3" name="Google Shape;443;g1efa25b2a9b_0_259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444" name="Google Shape;444;g1efa25b2a9b_0_25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efbf347e8b_0_35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3" name="Google Shape;453;g1efbf347e8b_0_35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4" name="Google Shape;454;g1efbf347e8b_0_35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5" name="Google Shape;455;g1efbf347e8b_0_35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6" name="Google Shape;456;g1efbf347e8b_0_35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g1efbf347e8b_0_3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1efbf347e8b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efbf347e8b_0_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efbf347e8b_0_35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1" name="Google Shape;461;g1efbf347e8b_0_3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efbf347e8b_0_364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4" name="Google Shape;464;g1efbf347e8b_0_364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5" name="Google Shape;465;g1efbf347e8b_0_36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6" name="Google Shape;466;g1efbf347e8b_0_36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7" name="Google Shape;467;g1efbf347e8b_0_36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efbf347e8b_0_3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0" name="Google Shape;470;g1efbf347e8b_0_370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g1efbf347e8b_0_370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g1efbf347e8b_0_37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3" name="Google Shape;473;g1efbf347e8b_0_37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4" name="Google Shape;474;g1efbf347e8b_0_37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efbf347e8b_0_377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7" name="Google Shape;477;g1efbf347e8b_0_377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78" name="Google Shape;478;g1efbf347e8b_0_377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9" name="Google Shape;479;g1efbf347e8b_0_377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80" name="Google Shape;480;g1efbf347e8b_0_377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g1efbf347e8b_0_37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2" name="Google Shape;482;g1efbf347e8b_0_37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3" name="Google Shape;483;g1efbf347e8b_0_37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efbf347e8b_0_38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6" name="Google Shape;486;g1efbf347e8b_0_38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7" name="Google Shape;487;g1efbf347e8b_0_38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8" name="Google Shape;488;g1efbf347e8b_0_38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efbf347e8b_0_39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1" name="Google Shape;491;g1efbf347e8b_0_39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2" name="Google Shape;492;g1efbf347e8b_0_39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efbf347e8b_0_395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5" name="Google Shape;495;g1efbf347e8b_0_395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96" name="Google Shape;496;g1efbf347e8b_0_395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97" name="Google Shape;497;g1efbf347e8b_0_39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8" name="Google Shape;498;g1efbf347e8b_0_39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9" name="Google Shape;499;g1efbf347e8b_0_39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efbf347e8b_0_402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2" name="Google Shape;502;g1efbf347e8b_0_402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g1efbf347e8b_0_402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504" name="Google Shape;504;g1efbf347e8b_0_40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5" name="Google Shape;505;g1efbf347e8b_0_40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6" name="Google Shape;506;g1efbf347e8b_0_40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efbf347e8b_0_409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9" name="Google Shape;509;g1efbf347e8b_0_409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0" name="Google Shape;510;g1efbf347e8b_0_40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1" name="Google Shape;511;g1efbf347e8b_0_40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2" name="Google Shape;512;g1efbf347e8b_0_40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fbf347e8b_0_415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5" name="Google Shape;515;g1efbf347e8b_0_415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6" name="Google Shape;516;g1efbf347e8b_0_41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7" name="Google Shape;517;g1efbf347e8b_0_41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8" name="Google Shape;518;g1efbf347e8b_0_41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efbf347e8b_0_421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21" name="Google Shape;521;g1efbf347e8b_0_421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22" name="Google Shape;522;g1efbf347e8b_0_42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efc5daa274_0_70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29" name="Google Shape;529;g1efc5daa274_0_70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30" name="Google Shape;530;g1efc5daa274_0_7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efc5daa274_0_74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533" name="Google Shape;533;g1efc5daa274_0_7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efc5daa274_0_77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36" name="Google Shape;536;g1efc5daa274_0_77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37" name="Google Shape;537;g1efc5daa274_0_7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efc5daa274_0_81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40" name="Google Shape;540;g1efc5daa274_0_81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41" name="Google Shape;541;g1efc5daa274_0_81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42" name="Google Shape;542;g1efc5daa274_0_8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efc5daa274_0_86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45" name="Google Shape;545;g1efc5daa274_0_8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efc5daa274_0_89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8" name="Google Shape;548;g1efc5daa274_0_89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49" name="Google Shape;549;g1efc5daa274_0_8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efc5daa274_0_93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52" name="Google Shape;552;g1efc5daa274_0_9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efc5daa274_0_96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g1efc5daa274_0_96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6" name="Google Shape;556;g1efc5daa274_0_96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57" name="Google Shape;557;g1efc5daa274_0_96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58" name="Google Shape;558;g1efc5daa274_0_9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efc5daa274_0_102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561" name="Google Shape;561;g1efc5daa274_0_10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efc5daa274_0_105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564" name="Google Shape;564;g1efc5daa274_0_105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65" name="Google Shape;565;g1efc5daa274_0_10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efc5daa274_0_10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efc5daa274_0_111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0" name="Google Shape;570;g1efc5daa274_0_111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g1efc5daa274_0_11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572" name="Google Shape;572;g1efc5daa274_0_11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573" name="Google Shape;573;g1efc5daa274_0_11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4" name="Google Shape;574;g1efc5daa274_0_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g1efc5daa274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1efc5daa274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7" name="Google Shape;577;g1efc5daa274_0_111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8" name="Google Shape;578;g1efc5daa274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efcfe3b839_0_87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85" name="Google Shape;585;g1efcfe3b839_0_87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86" name="Google Shape;586;g1efcfe3b839_0_8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efcfe3b839_0_91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589" name="Google Shape;589;g1efcfe3b839_0_9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efcfe3b839_0_94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2" name="Google Shape;592;g1efcfe3b839_0_94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93" name="Google Shape;593;g1efcfe3b839_0_9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efcfe3b839_0_9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6" name="Google Shape;596;g1efcfe3b839_0_98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97" name="Google Shape;597;g1efcfe3b839_0_98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98" name="Google Shape;598;g1efcfe3b839_0_9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efcfe3b839_0_10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01" name="Google Shape;601;g1efcfe3b839_0_10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efcfe3b839_0_106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04" name="Google Shape;604;g1efcfe3b839_0_106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05" name="Google Shape;605;g1efcfe3b839_0_10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efcfe3b839_0_110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608" name="Google Shape;608;g1efcfe3b839_0_11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efcfe3b839_0_113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g1efcfe3b839_0_113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2" name="Google Shape;612;g1efcfe3b839_0_113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13" name="Google Shape;613;g1efcfe3b839_0_113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14" name="Google Shape;614;g1efcfe3b839_0_11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efcfe3b839_0_119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17" name="Google Shape;617;g1efcfe3b839_0_11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fcfe3b839_0_122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20" name="Google Shape;620;g1efcfe3b839_0_122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21" name="Google Shape;621;g1efcfe3b839_0_12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efcfe3b839_0_12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efcfe3b839_0_128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6" name="Google Shape;626;g1efcfe3b839_0_128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g1efcfe3b839_0_12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628" name="Google Shape;628;g1efcfe3b839_0_12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629" name="Google Shape;629;g1efcfe3b839_0_12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0" name="Google Shape;630;g1efcfe3b839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1efcfe3b839_0_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1efcfe3b839_0_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g1efcfe3b839_0_128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4" name="Google Shape;634;g1efcfe3b839_0_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70"/>
            <a:ext cx="10142002" cy="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efcfe3b839_0_139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g1efcfe3b839_0_13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38" name="Google Shape;638;g1efcfe3b839_0_13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39" name="Google Shape;639;g1efcfe3b839_0_13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0" name="Google Shape;640;g1efcfe3b839_0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g1efcfe3b839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1efcfe3b839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Google Shape;643;g1efcfe3b839_0_139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4" name="Google Shape;644;g1efcfe3b839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g1efcfe3b839_0_139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f78faca85_0_72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ef78faca85_0_72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1ef78faca85_0_7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e77cf8a3a_0_115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g1ee77cf8a3a_0_115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g1ee77cf8a3a_0_11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g1ee77cf8a3a_0_11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g1ee77cf8a3a_0_11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f8748e59d_0_59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g1ef8748e59d_0_59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g1ef8748e59d_0_59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g1ef8748e59d_0_59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g1ef8748e59d_0_59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efa25b2a9b_0_18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g1efa25b2a9b_0_185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g1efa25b2a9b_0_18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g1efa25b2a9b_0_18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g1efa25b2a9b_0_18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efbf347e8b_0_34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g1efbf347e8b_0_34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g1efbf347e8b_0_34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g1efbf347e8b_0_34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g1efbf347e8b_0_34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efc5daa274_0_66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5" name="Google Shape;525;g1efc5daa274_0_66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6" name="Google Shape;526;g1efc5daa274_0_6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efcfe3b839_0_8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1" name="Google Shape;581;g1efcfe3b839_0_83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2" name="Google Shape;582;g1efcfe3b839_0_8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orms.gle/NKtCGFhXaynhrFu59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4804154679@students.ocps.net" TargetMode="External"/><Relationship Id="rId4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4804191858@students.ocps.net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Relationship Id="rId4" Type="http://schemas.openxmlformats.org/officeDocument/2006/relationships/hyperlink" Target="mailto:4804169963@students.ocps.ne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4804169963@students.ocps.ne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31.jpg"/><Relationship Id="rId5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tinyurl.com/SabreTeamInterest" TargetMode="External"/><Relationship Id="rId4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tinyurl.com/AFBUnitVideo24" TargetMode="External"/><Relationship Id="rId4" Type="http://schemas.openxmlformats.org/officeDocument/2006/relationships/hyperlink" Target="mailto:4804148902@students.ocps.net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C/ Technical Sergeant 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January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b0baa6fd1e_0_87"/>
          <p:cNvSpPr txBox="1"/>
          <p:nvPr>
            <p:ph type="title"/>
          </p:nvPr>
        </p:nvSpPr>
        <p:spPr>
          <a:xfrm>
            <a:off x="3056450" y="296275"/>
            <a:ext cx="27576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Recruiting</a:t>
            </a:r>
            <a:endParaRPr/>
          </a:p>
        </p:txBody>
      </p:sp>
      <p:sp>
        <p:nvSpPr>
          <p:cNvPr id="751" name="Google Shape;751;g2b0baa6fd1e_0_87"/>
          <p:cNvSpPr txBox="1"/>
          <p:nvPr>
            <p:ph idx="1" type="body"/>
          </p:nvPr>
        </p:nvSpPr>
        <p:spPr>
          <a:xfrm>
            <a:off x="598541" y="2507586"/>
            <a:ext cx="7943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Parent Night (1/30/24)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Sunridge Middle School visit (2/19/24)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Lakeview Middle School visit (2/19/24)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Hamlin Middle School visit (2/27/24)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52" name="Google Shape;752;g2b0baa6fd1e_0_87"/>
          <p:cNvSpPr txBox="1"/>
          <p:nvPr/>
        </p:nvSpPr>
        <p:spPr>
          <a:xfrm>
            <a:off x="6672851" y="5026534"/>
            <a:ext cx="31542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g2b0baa6fd1e_0_87"/>
          <p:cNvSpPr txBox="1"/>
          <p:nvPr/>
        </p:nvSpPr>
        <p:spPr>
          <a:xfrm>
            <a:off x="2638317" y="4312152"/>
            <a:ext cx="43410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g2b0baa6fd1e_0_87"/>
          <p:cNvSpPr txBox="1"/>
          <p:nvPr/>
        </p:nvSpPr>
        <p:spPr>
          <a:xfrm>
            <a:off x="616803" y="5493972"/>
            <a:ext cx="85644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join recruiting Remind: Text </a:t>
            </a:r>
            <a:r>
              <a:rPr b="0" i="0" lang="en-US" sz="3200" u="sng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@fl802re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0" i="0" lang="en-US" sz="3200" u="sng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81010</a:t>
            </a:r>
            <a:endParaRPr b="0" i="0" sz="3200" u="sng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C/Amn David Peebles at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4804407123@students.ocps.net</a:t>
            </a:r>
            <a:endParaRPr b="0" i="0" sz="18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g2b0baa6fd1e_0_87"/>
          <p:cNvSpPr txBox="1"/>
          <p:nvPr/>
        </p:nvSpPr>
        <p:spPr>
          <a:xfrm>
            <a:off x="616803" y="1712082"/>
            <a:ext cx="79071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efbf347e8b_0_34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Middle School Visits</a:t>
            </a:r>
            <a:endParaRPr/>
          </a:p>
        </p:txBody>
      </p:sp>
      <p:sp>
        <p:nvSpPr>
          <p:cNvPr id="761" name="Google Shape;761;g1efbf347e8b_0_340"/>
          <p:cNvSpPr txBox="1"/>
          <p:nvPr>
            <p:ph idx="1" type="body"/>
          </p:nvPr>
        </p:nvSpPr>
        <p:spPr>
          <a:xfrm>
            <a:off x="695771" y="2020446"/>
            <a:ext cx="8728800" cy="23382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Do you want to visit the middle schools for recruiting? Fill out this form if you are interested: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https://forms.gle/NKtCGFhXaynhrFu59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2" name="Google Shape;762;g1efbf347e8b_0_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8447" y="3450658"/>
            <a:ext cx="2086124" cy="20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g1efbf347e8b_0_340"/>
          <p:cNvSpPr txBox="1"/>
          <p:nvPr/>
        </p:nvSpPr>
        <p:spPr>
          <a:xfrm>
            <a:off x="695770" y="6061984"/>
            <a:ext cx="73089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Contact c/A1C David Peebles 407-799-7063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4804407123@students.ocps.net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efa25b2a9b_0_0"/>
          <p:cNvSpPr txBox="1"/>
          <p:nvPr>
            <p:ph type="title"/>
          </p:nvPr>
        </p:nvSpPr>
        <p:spPr>
          <a:xfrm>
            <a:off x="601392" y="-7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PB&amp;J Sandwich-Making w/ FFA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9" name="Google Shape;769;g1efa25b2a9b_0_0"/>
          <p:cNvSpPr txBox="1"/>
          <p:nvPr>
            <p:ph idx="1" type="body"/>
          </p:nvPr>
        </p:nvSpPr>
        <p:spPr>
          <a:xfrm>
            <a:off x="224093" y="1567546"/>
            <a:ext cx="5745000" cy="6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FFA is making PB&amp;J sandwiches for the Matthew’s Hope organization and would love for us to help out.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When: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31 January, after school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Where: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the Agriscience building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Uniform:</a:t>
            </a: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Combo 5</a:t>
            </a:r>
            <a:endParaRPr sz="2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would like to be the CIC for this event, please contact C/ 1st Lt. Sara Mattox at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4804154679@students.ocps.net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7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0" name="Google Shape;770;g1efa25b2a9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0542" y="1962937"/>
            <a:ext cx="3448084" cy="342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efa25b2a9b_0_263"/>
          <p:cNvSpPr txBox="1"/>
          <p:nvPr>
            <p:ph type="title"/>
          </p:nvPr>
        </p:nvSpPr>
        <p:spPr>
          <a:xfrm>
            <a:off x="601392" y="-7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Rocketry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6" name="Google Shape;776;g1efa25b2a9b_0_263"/>
          <p:cNvSpPr txBox="1"/>
          <p:nvPr>
            <p:ph idx="1" type="body"/>
          </p:nvPr>
        </p:nvSpPr>
        <p:spPr>
          <a:xfrm>
            <a:off x="0" y="1567550"/>
            <a:ext cx="7286100" cy="53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Interested in building model rockets? This is for you!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Model Rocketry is a STEM-based LDR in which you build launchable rockets. You will earn the Model Rocketry badge if you successfully launch 3 rockets.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Please contact C/ TSgt Princess Tolbert at 407-259-7171 or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4804191858@students.ocps.net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if you are interested or have any questions.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7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Google Shape;777;g1efa25b2a9b_0_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7995" y="1529800"/>
            <a:ext cx="1380999" cy="406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efc5daa274_0_61"/>
          <p:cNvSpPr txBox="1"/>
          <p:nvPr>
            <p:ph type="title"/>
          </p:nvPr>
        </p:nvSpPr>
        <p:spPr>
          <a:xfrm>
            <a:off x="500593" y="230631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Turn In your Orange/PT Rope!</a:t>
            </a:r>
            <a:endParaRPr b="1" sz="3200"/>
          </a:p>
        </p:txBody>
      </p:sp>
      <p:sp>
        <p:nvSpPr>
          <p:cNvPr id="783" name="Google Shape;783;g1efc5daa274_0_61"/>
          <p:cNvSpPr txBox="1"/>
          <p:nvPr>
            <p:ph idx="1" type="body"/>
          </p:nvPr>
        </p:nvSpPr>
        <p:spPr>
          <a:xfrm>
            <a:off x="695772" y="2199656"/>
            <a:ext cx="8728800" cy="48156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have an orange or PT rope, please turn it in to Lt. Col Carrizales or SMSgt Spencer so that they can be rewarded to other cadets in the future!</a:t>
            </a:r>
            <a:endParaRPr sz="26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efc5daa274_0_122"/>
          <p:cNvSpPr txBox="1"/>
          <p:nvPr>
            <p:ph type="title"/>
          </p:nvPr>
        </p:nvSpPr>
        <p:spPr>
          <a:xfrm>
            <a:off x="565671" y="230631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/>
              <a:t>January Gold Rope</a:t>
            </a:r>
            <a:endParaRPr b="1" sz="3300"/>
          </a:p>
        </p:txBody>
      </p:sp>
      <p:sp>
        <p:nvSpPr>
          <p:cNvPr id="789" name="Google Shape;789;g1efc5daa274_0_122"/>
          <p:cNvSpPr txBox="1"/>
          <p:nvPr>
            <p:ph idx="1" type="body"/>
          </p:nvPr>
        </p:nvSpPr>
        <p:spPr>
          <a:xfrm>
            <a:off x="695772" y="1697689"/>
            <a:ext cx="8728800" cy="48156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Flight Commanders,</a:t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submit your choices for Gold Rope for January from your respective flights by 2 Feb using the QR code below. Send in one first year and one upperclassmen recommendation.</a:t>
            </a:r>
            <a:r>
              <a:rPr i="1" lang="en-U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This award in an honor, so please be sure to submit cadets that represent our core values.</a:t>
            </a:r>
            <a:endParaRPr i="1"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still have your Gold Rope from a previous win, please turn them in by 2 Feb to Lt. Col Carrizales or SMSgt Spencer.</a:t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0" name="Google Shape;790;g1efc5daa274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152" y="5161074"/>
            <a:ext cx="1646348" cy="1646347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1efc5daa274_0_122"/>
          <p:cNvSpPr txBox="1"/>
          <p:nvPr/>
        </p:nvSpPr>
        <p:spPr>
          <a:xfrm>
            <a:off x="695771" y="5795439"/>
            <a:ext cx="71241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</a:rPr>
              <a:t>Contact C/CMSgt Karynn Stewart at 407-797-7223 or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4804169963@students.ocps.net</a:t>
            </a:r>
            <a:r>
              <a:rPr lang="en-US" sz="2200">
                <a:solidFill>
                  <a:schemeClr val="dk2"/>
                </a:solidFill>
              </a:rPr>
              <a:t> if you have any questions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efc5daa274_0_496"/>
          <p:cNvSpPr txBox="1"/>
          <p:nvPr>
            <p:ph type="title"/>
          </p:nvPr>
        </p:nvSpPr>
        <p:spPr>
          <a:xfrm>
            <a:off x="500593" y="230631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Merit Incentive Winners for Semester 1!</a:t>
            </a:r>
            <a:endParaRPr b="1" sz="3200"/>
          </a:p>
        </p:txBody>
      </p:sp>
      <p:sp>
        <p:nvSpPr>
          <p:cNvPr id="797" name="Google Shape;797;g1efc5daa274_0_496"/>
          <p:cNvSpPr txBox="1"/>
          <p:nvPr>
            <p:ph idx="1" type="body"/>
          </p:nvPr>
        </p:nvSpPr>
        <p:spPr>
          <a:xfrm>
            <a:off x="695772" y="1697689"/>
            <a:ext cx="8728800" cy="48156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following slide is the list of people who achieved </a:t>
            </a:r>
            <a:r>
              <a:rPr b="1"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Overall Merit Leader</a:t>
            </a: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b="1"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Top 4 Merit Leaders</a:t>
            </a: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and the</a:t>
            </a:r>
            <a:r>
              <a:rPr b="1"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Top Merit Flight</a:t>
            </a: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for Semester 1 of the 2023-2024 school year!</a:t>
            </a:r>
            <a:endParaRPr sz="1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would like to receive this for semester 2 of this year, make sure to earn more merits, and encourage others in your flight to earn merits too! </a:t>
            </a:r>
            <a:r>
              <a:rPr b="1"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Look below to see how you can earn merits (take a picture)!</a:t>
            </a: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This chart can also be found on our Unit’s website.</a:t>
            </a:r>
            <a:endParaRPr sz="1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Any Cadet Senior NCO or Officer along with the instructors may give out merits and demerits</a:t>
            </a:r>
            <a:endParaRPr sz="17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98" name="Google Shape;798;g1efc5daa274_0_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074" y="4307751"/>
            <a:ext cx="5576925" cy="2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efc5daa274_0_558"/>
          <p:cNvSpPr txBox="1"/>
          <p:nvPr>
            <p:ph type="title"/>
          </p:nvPr>
        </p:nvSpPr>
        <p:spPr>
          <a:xfrm>
            <a:off x="500593" y="230631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Merit Incentive Winners for Semester 1!</a:t>
            </a:r>
            <a:endParaRPr b="1" sz="3200"/>
          </a:p>
        </p:txBody>
      </p:sp>
      <p:sp>
        <p:nvSpPr>
          <p:cNvPr id="804" name="Google Shape;804;g1efc5daa274_0_558"/>
          <p:cNvSpPr txBox="1"/>
          <p:nvPr>
            <p:ph idx="1" type="body"/>
          </p:nvPr>
        </p:nvSpPr>
        <p:spPr>
          <a:xfrm>
            <a:off x="695771" y="1810137"/>
            <a:ext cx="3563400" cy="48156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Overall Merit Winner: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C/ </a:t>
            </a:r>
            <a:r>
              <a:rPr b="1"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Princess Tolbert 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Top Four Merit Winners: 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C/ Raleigh Brown 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C/ Noah Abney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C/ Terran Davidson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C/ Zander Tawil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Top Flight Merit Winner: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Foxtrot Flight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5" name="Google Shape;805;g1efc5daa274_0_558"/>
          <p:cNvSpPr txBox="1"/>
          <p:nvPr>
            <p:ph idx="1" type="body"/>
          </p:nvPr>
        </p:nvSpPr>
        <p:spPr>
          <a:xfrm>
            <a:off x="4645499" y="1585253"/>
            <a:ext cx="5109300" cy="5423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 the </a:t>
            </a:r>
            <a:r>
              <a:rPr b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Overall Merit Winner 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 </a:t>
            </a:r>
            <a:r>
              <a:rPr b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Top Four Merit Winners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please contact C/CMSgt Karynn Stewart at </a:t>
            </a:r>
            <a:r>
              <a:rPr b="1"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407-797-7223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or </a:t>
            </a:r>
            <a:r>
              <a:rPr lang="en-US" sz="2000">
                <a:solidFill>
                  <a:schemeClr val="dk1"/>
                </a:solidFill>
                <a:uFill>
                  <a:noFill/>
                </a:u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4804169963@students.ocps.net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let me know if you would like a $5 gift card to a place of your choosing </a:t>
            </a:r>
            <a:r>
              <a:rPr b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OR 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your choice of candy! 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 the </a:t>
            </a:r>
            <a:r>
              <a:rPr b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Top Flight Merit Winner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please decide as a flight if you would like cookies </a:t>
            </a:r>
            <a:r>
              <a:rPr b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OR 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cake and have your </a:t>
            </a:r>
            <a:r>
              <a:rPr i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Flight Commander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contact me!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*If you do not contact me by </a:t>
            </a:r>
            <a:r>
              <a:rPr b="1"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 Feb</a:t>
            </a: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you will not receive your reward!*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Congratulations!</a:t>
            </a:r>
            <a:endParaRPr sz="2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811" name="Google Shape;811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3534"/>
              <a:t>What is the maximum number of devices that can be worn on a ribbon? </a:t>
            </a:r>
            <a:endParaRPr sz="3534"/>
          </a:p>
        </p:txBody>
      </p:sp>
      <p:sp>
        <p:nvSpPr>
          <p:cNvPr id="813" name="Google Shape;813;gfb4207d963_0_182"/>
          <p:cNvSpPr txBox="1"/>
          <p:nvPr/>
        </p:nvSpPr>
        <p:spPr>
          <a:xfrm>
            <a:off x="1455950" y="3020025"/>
            <a:ext cx="74667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PB&amp;J Sandwich making (1/31)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 (2/10)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CIC/DCIC form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Unit Video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Middle School Visits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Gold/Orange/PT Ropes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Merit Incentive Winners</a:t>
            </a:r>
            <a:endParaRPr/>
          </a:p>
        </p:txBody>
      </p:sp>
      <p:sp>
        <p:nvSpPr>
          <p:cNvPr id="820" name="Google Shape;820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670" name="Google Shape;670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826" name="Google Shape;826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4804208068@students.ocps.net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(689)-229-0443</a:t>
            </a:r>
            <a:endParaRPr b="1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Bray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680" name="Google Shape;680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Funk - Golf                 Saint Franc - Alpha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Thursdays only.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9" name="Google Shape;709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ef78faca85_0_64"/>
          <p:cNvSpPr txBox="1"/>
          <p:nvPr>
            <p:ph type="title"/>
          </p:nvPr>
        </p:nvSpPr>
        <p:spPr>
          <a:xfrm>
            <a:off x="695772" y="291648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FL-802 Air Force Ball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g1ef78faca85_0_64"/>
          <p:cNvSpPr txBox="1"/>
          <p:nvPr/>
        </p:nvSpPr>
        <p:spPr>
          <a:xfrm>
            <a:off x="162169" y="1710625"/>
            <a:ext cx="45042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(ticket sales close 3 February!)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g1ef78faca85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g1ef78faca85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g1ef78faca85_0_64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ee77cf8a3a_0_106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Air Force Ball RSVP</a:t>
            </a:r>
            <a:endParaRPr sz="3600"/>
          </a:p>
        </p:txBody>
      </p:sp>
      <p:sp>
        <p:nvSpPr>
          <p:cNvPr id="725" name="Google Shape;725;g1ee77cf8a3a_0_106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1ee77cf8a3a_0_106"/>
          <p:cNvSpPr txBox="1"/>
          <p:nvPr/>
        </p:nvSpPr>
        <p:spPr>
          <a:xfrm>
            <a:off x="2601" y="1653131"/>
            <a:ext cx="9643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link to fill out an RSVP for the Air Force Ball on February 10th.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g1ee77cf8a3a_0_106"/>
          <p:cNvSpPr txBox="1"/>
          <p:nvPr/>
        </p:nvSpPr>
        <p:spPr>
          <a:xfrm>
            <a:off x="88818" y="6089235"/>
            <a:ext cx="9942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 please contact C/SSgt Vanessa Maloney at 321-318-2929 or 4804210309@students.ocps.net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8" name="Google Shape;728;g1ee77cf8a3a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403" y="2622758"/>
            <a:ext cx="2490232" cy="250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efcfe3b839_0_75"/>
          <p:cNvSpPr txBox="1"/>
          <p:nvPr>
            <p:ph type="title"/>
          </p:nvPr>
        </p:nvSpPr>
        <p:spPr>
          <a:xfrm>
            <a:off x="695772" y="179206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AFB Sabre Team Interest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Google Shape;734;g1efcfe3b839_0_75"/>
          <p:cNvSpPr txBox="1"/>
          <p:nvPr/>
        </p:nvSpPr>
        <p:spPr>
          <a:xfrm>
            <a:off x="162169" y="1710643"/>
            <a:ext cx="97758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We still need people for the Sabre team for Air Force Ball next weekend! If you have ANY interest in being on the team PLEASE fill the form out below!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If you are on the final voting for Royal Court you </a:t>
            </a:r>
            <a:r>
              <a:rPr b="1" lang="en-US" sz="2200" u="sng">
                <a:latin typeface="Calibri"/>
                <a:ea typeface="Calibri"/>
                <a:cs typeface="Calibri"/>
                <a:sym typeface="Calibri"/>
              </a:rPr>
              <a:t>WILL NOT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be placed on the team!!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1efcfe3b839_0_75"/>
          <p:cNvSpPr txBox="1"/>
          <p:nvPr/>
        </p:nvSpPr>
        <p:spPr>
          <a:xfrm>
            <a:off x="0" y="5835799"/>
            <a:ext cx="70914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CMSgt Diego Cuevas @ 407-575-3811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g1efcfe3b839_0_75"/>
          <p:cNvSpPr txBox="1"/>
          <p:nvPr/>
        </p:nvSpPr>
        <p:spPr>
          <a:xfrm>
            <a:off x="2460175" y="4752250"/>
            <a:ext cx="51798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chemeClr val="hlink"/>
                </a:solidFill>
                <a:hlinkClick r:id="rId3"/>
              </a:rPr>
              <a:t>http://tinyurl.com/SabreTeamInterest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737" name="Google Shape;737;g1efcfe3b839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3388" y="3618613"/>
            <a:ext cx="2382223" cy="2335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ef8748e59d_0_222"/>
          <p:cNvSpPr txBox="1"/>
          <p:nvPr>
            <p:ph idx="1" type="body"/>
          </p:nvPr>
        </p:nvSpPr>
        <p:spPr>
          <a:xfrm>
            <a:off x="695775" y="2020450"/>
            <a:ext cx="88752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photos from the unit throughout the year, add them to this drive!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Share memories with your friends at the Air Force Ball!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Drive link: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http://tinyurl.com/AFBUnitVideo24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questions, please contact C/Major Aidan Bernhard at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4804148902@students.ocps.net</a:t>
            </a:r>
            <a:r>
              <a:rPr lang="en-US" sz="2400"/>
              <a:t> or +1(407) 408-6158 (For business purposes only)</a:t>
            </a:r>
            <a:endParaRPr sz="2400"/>
          </a:p>
        </p:txBody>
      </p:sp>
      <p:sp>
        <p:nvSpPr>
          <p:cNvPr id="743" name="Google Shape;743;g1ef8748e59d_0_22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Unit Video</a:t>
            </a:r>
            <a:endParaRPr/>
          </a:p>
        </p:txBody>
      </p:sp>
      <p:pic>
        <p:nvPicPr>
          <p:cNvPr id="744" name="Google Shape;744;g1ef8748e59d_0_2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3200" y="5102750"/>
            <a:ext cx="2487100" cy="248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ef8748e59d_0_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377925"/>
            <a:ext cx="4794650" cy="221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