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7" r:id="rId7"/>
    <p:sldMasterId id="2147483690" r:id="rId8"/>
    <p:sldMasterId id="2147483705" r:id="rId9"/>
    <p:sldMasterId id="2147483719" r:id="rId10"/>
    <p:sldMasterId id="2147483732" r:id="rId11"/>
    <p:sldMasterId id="2147483745"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Lst>
  <p:sldSz cy="7589825" cx="10120300"/>
  <p:notesSz cx="6858000" cy="9296400"/>
  <p:embeddedFontLst>
    <p:embeddedFont>
      <p:font typeface="Roboto"/>
      <p:regular r:id="rId36"/>
      <p:bold r:id="rId37"/>
      <p:italic r:id="rId38"/>
      <p:boldItalic r:id="rId39"/>
    </p:embeddedFont>
    <p:embeddedFont>
      <p:font typeface="Merriweather"/>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44" roundtripDataSignature="AMtx7mhABNOiB+UmUYLlxLU7dHLlInpn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86727F-9079-48ED-B3F0-D99A57CEE2C5}">
  <a:tblStyle styleId="{2186727F-9079-48ED-B3F0-D99A57CEE2C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regular.fntdata"/><Relationship Id="rId20" Type="http://schemas.openxmlformats.org/officeDocument/2006/relationships/slide" Target="slides/slide7.xml"/><Relationship Id="rId42" Type="http://schemas.openxmlformats.org/officeDocument/2006/relationships/font" Target="fonts/Merriweather-italic.fntdata"/><Relationship Id="rId41" Type="http://schemas.openxmlformats.org/officeDocument/2006/relationships/font" Target="fonts/Merriweather-bold.fntdata"/><Relationship Id="rId22" Type="http://schemas.openxmlformats.org/officeDocument/2006/relationships/slide" Target="slides/slide9.xml"/><Relationship Id="rId44" Type="http://customschemas.google.com/relationships/presentationmetadata" Target="metadata"/><Relationship Id="rId21" Type="http://schemas.openxmlformats.org/officeDocument/2006/relationships/slide" Target="slides/slide8.xml"/><Relationship Id="rId43" Type="http://schemas.openxmlformats.org/officeDocument/2006/relationships/font" Target="fonts/Merriweather-boldItalic.fntdata"/><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6.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7.xml"/><Relationship Id="rId33" Type="http://schemas.openxmlformats.org/officeDocument/2006/relationships/slide" Target="slides/slide20.xml"/><Relationship Id="rId10" Type="http://schemas.openxmlformats.org/officeDocument/2006/relationships/slideMaster" Target="slideMasters/slideMaster6.xml"/><Relationship Id="rId32" Type="http://schemas.openxmlformats.org/officeDocument/2006/relationships/slide" Target="slides/slide19.xml"/><Relationship Id="rId13" Type="http://schemas.openxmlformats.org/officeDocument/2006/relationships/notesMaster" Target="notesMasters/notesMaster1.xml"/><Relationship Id="rId35" Type="http://schemas.openxmlformats.org/officeDocument/2006/relationships/slide" Target="slides/slide22.xml"/><Relationship Id="rId12" Type="http://schemas.openxmlformats.org/officeDocument/2006/relationships/slideMaster" Target="slideMasters/slideMaster8.xml"/><Relationship Id="rId34" Type="http://schemas.openxmlformats.org/officeDocument/2006/relationships/slide" Target="slides/slide21.xml"/><Relationship Id="rId15" Type="http://schemas.openxmlformats.org/officeDocument/2006/relationships/slide" Target="slides/slide2.xml"/><Relationship Id="rId37" Type="http://schemas.openxmlformats.org/officeDocument/2006/relationships/font" Target="fonts/Roboto-bold.fntdata"/><Relationship Id="rId14" Type="http://schemas.openxmlformats.org/officeDocument/2006/relationships/slide" Target="slides/slide1.xml"/><Relationship Id="rId36" Type="http://schemas.openxmlformats.org/officeDocument/2006/relationships/font" Target="fonts/Roboto-regular.fntdata"/><Relationship Id="rId17" Type="http://schemas.openxmlformats.org/officeDocument/2006/relationships/slide" Target="slides/slide4.xml"/><Relationship Id="rId39" Type="http://schemas.openxmlformats.org/officeDocument/2006/relationships/font" Target="fonts/Roboto-boldItalic.fntdata"/><Relationship Id="rId16" Type="http://schemas.openxmlformats.org/officeDocument/2006/relationships/slide" Target="slides/slide3.xml"/><Relationship Id="rId38" Type="http://schemas.openxmlformats.org/officeDocument/2006/relationships/font" Target="fonts/Roboto-italic.fntdata"/><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1" name="Google Shape;651;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652" name="Google Shape;652;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f1d63d2817_1_601: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5" name="Google Shape;745;g1f1d63d2817_1_601: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746" name="Google Shape;746;g1f1d63d2817_1_601: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f29f108937_0_121: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3" name="Google Shape;753;g1f29f108937_0_1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f2cd162fee_0_121: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61" name="Google Shape;761;g1f2cd162fee_0_1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f1d63d2817_1_963: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67" name="Google Shape;767;g1f1d63d2817_1_963: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768" name="Google Shape;768;g1f1d63d2817_1_963: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f2c846a983_0_6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75" name="Google Shape;775;g1f2c846a983_0_63: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f2196e290f_0_52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3" name="Google Shape;783;g1f2196e290f_0_5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f2196e290f_0_618: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92" name="Google Shape;792;g1f2196e290f_0_61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93" name="Google Shape;793;g1f2196e290f_0_61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1f2196e290f_0_71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2" name="Google Shape;802;g1f2196e290f_0_71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803" name="Google Shape;803;g1f2196e290f_0_71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f2196e290f_0_34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2" name="Google Shape;812;g1f2196e290f_0_34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f2e0b16021_0_85: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f2e0b16021_0_85: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6" name="Google Shape;666;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667" name="Google Shape;667;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826" name="Google Shape;826;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4" name="Google Shape;834;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835" name="Google Shape;835;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841" name="Google Shape;841;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80" name="Google Shape;680;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f29f108937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9" name="Google Shape;699;g1f29f108937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00" name="Google Shape;700;g1f29f108937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7" name="Google Shape;707;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708" name="Google Shape;708;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f1ffdb4b66_0_6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6" name="Google Shape;716;g1f1ffdb4b66_0_6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bd298095bd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22" name="Google Shape;722;g2bd298095bd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bcb4505f8d_0_62: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28" name="Google Shape;728;g2bcb4505f8d_0_62: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1f216359a5e_0_7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5" name="Google Shape;735;g1f216359a5e_0_7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36" name="Google Shape;736;g1f216359a5e_0_7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39" name="Shape 639"/>
        <p:cNvGrpSpPr/>
        <p:nvPr/>
      </p:nvGrpSpPr>
      <p:grpSpPr>
        <a:xfrm>
          <a:off x="0" y="0"/>
          <a:ext cx="0" cy="0"/>
          <a:chOff x="0" y="0"/>
          <a:chExt cx="0" cy="0"/>
        </a:xfrm>
      </p:grpSpPr>
      <p:sp>
        <p:nvSpPr>
          <p:cNvPr id="640" name="Google Shape;640;g1f2e0b16021_0_160"/>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1" name="Google Shape;641;g1f2e0b16021_0_160"/>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42" name="Google Shape;642;g1f2e0b16021_0_16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3" name="Google Shape;643;g1f2e0b16021_0_16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44" name="Google Shape;644;g1f2e0b16021_0_16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5" name="Shape 645"/>
        <p:cNvGrpSpPr/>
        <p:nvPr/>
      </p:nvGrpSpPr>
      <p:grpSpPr>
        <a:xfrm>
          <a:off x="0" y="0"/>
          <a:ext cx="0" cy="0"/>
          <a:chOff x="0" y="0"/>
          <a:chExt cx="0" cy="0"/>
        </a:xfrm>
      </p:grpSpPr>
      <p:sp>
        <p:nvSpPr>
          <p:cNvPr id="646" name="Google Shape;646;g1f2e0b16021_0_166"/>
          <p:cNvSpPr txBox="1"/>
          <p:nvPr>
            <p:ph type="ctrTitle"/>
          </p:nvPr>
        </p:nvSpPr>
        <p:spPr>
          <a:xfrm>
            <a:off x="344989" y="1098706"/>
            <a:ext cx="9430200" cy="3028800"/>
          </a:xfrm>
          <a:prstGeom prst="rect">
            <a:avLst/>
          </a:prstGeom>
        </p:spPr>
        <p:txBody>
          <a:bodyPr anchorCtr="0" anchor="b" bIns="46550" lIns="93125" spcFirstLastPara="1" rIns="93125" wrap="square" tIns="4655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647" name="Google Shape;647;g1f2e0b16021_0_166"/>
          <p:cNvSpPr txBox="1"/>
          <p:nvPr>
            <p:ph idx="1" type="subTitle"/>
          </p:nvPr>
        </p:nvSpPr>
        <p:spPr>
          <a:xfrm>
            <a:off x="344980" y="4182077"/>
            <a:ext cx="9430200" cy="1169700"/>
          </a:xfrm>
          <a:prstGeom prst="rect">
            <a:avLst/>
          </a:prstGeom>
        </p:spPr>
        <p:txBody>
          <a:bodyPr anchorCtr="0" anchor="t" bIns="46550" lIns="93125" spcFirstLastPara="1" rIns="93125" wrap="square" tIns="46550">
            <a:noAutofit/>
          </a:bodyPr>
          <a:lstStyle>
            <a:lvl1pPr lvl="0" rtl="0" algn="ctr">
              <a:lnSpc>
                <a:spcPct val="100000"/>
              </a:lnSpc>
              <a:spcBef>
                <a:spcPts val="1100"/>
              </a:spcBef>
              <a:spcAft>
                <a:spcPts val="0"/>
              </a:spcAft>
              <a:buSzPts val="3400"/>
              <a:buNone/>
              <a:defRPr sz="3400"/>
            </a:lvl1pPr>
            <a:lvl2pPr lvl="1" rtl="0" algn="ctr">
              <a:lnSpc>
                <a:spcPct val="100000"/>
              </a:lnSpc>
              <a:spcBef>
                <a:spcPts val="600"/>
              </a:spcBef>
              <a:spcAft>
                <a:spcPts val="0"/>
              </a:spcAft>
              <a:buSzPts val="3400"/>
              <a:buNone/>
              <a:defRPr sz="3400"/>
            </a:lvl2pPr>
            <a:lvl3pPr lvl="2" rtl="0" algn="ctr">
              <a:lnSpc>
                <a:spcPct val="100000"/>
              </a:lnSpc>
              <a:spcBef>
                <a:spcPts val="600"/>
              </a:spcBef>
              <a:spcAft>
                <a:spcPts val="0"/>
              </a:spcAft>
              <a:buSzPts val="3400"/>
              <a:buNone/>
              <a:defRPr sz="3400"/>
            </a:lvl3pPr>
            <a:lvl4pPr lvl="3" rtl="0" algn="ctr">
              <a:lnSpc>
                <a:spcPct val="100000"/>
              </a:lnSpc>
              <a:spcBef>
                <a:spcPts val="600"/>
              </a:spcBef>
              <a:spcAft>
                <a:spcPts val="0"/>
              </a:spcAft>
              <a:buSzPts val="3400"/>
              <a:buNone/>
              <a:defRPr sz="3400"/>
            </a:lvl4pPr>
            <a:lvl5pPr lvl="4" rtl="0" algn="ctr">
              <a:lnSpc>
                <a:spcPct val="100000"/>
              </a:lnSpc>
              <a:spcBef>
                <a:spcPts val="600"/>
              </a:spcBef>
              <a:spcAft>
                <a:spcPts val="0"/>
              </a:spcAft>
              <a:buSzPts val="3400"/>
              <a:buNone/>
              <a:defRPr sz="3400"/>
            </a:lvl5pPr>
            <a:lvl6pPr lvl="5" rtl="0" algn="ctr">
              <a:lnSpc>
                <a:spcPct val="100000"/>
              </a:lnSpc>
              <a:spcBef>
                <a:spcPts val="600"/>
              </a:spcBef>
              <a:spcAft>
                <a:spcPts val="0"/>
              </a:spcAft>
              <a:buSzPts val="3400"/>
              <a:buNone/>
              <a:defRPr sz="3400"/>
            </a:lvl6pPr>
            <a:lvl7pPr lvl="6" rtl="0" algn="ctr">
              <a:lnSpc>
                <a:spcPct val="100000"/>
              </a:lnSpc>
              <a:spcBef>
                <a:spcPts val="600"/>
              </a:spcBef>
              <a:spcAft>
                <a:spcPts val="0"/>
              </a:spcAft>
              <a:buSzPts val="3400"/>
              <a:buNone/>
              <a:defRPr sz="3400"/>
            </a:lvl7pPr>
            <a:lvl8pPr lvl="7" rtl="0" algn="ctr">
              <a:lnSpc>
                <a:spcPct val="100000"/>
              </a:lnSpc>
              <a:spcBef>
                <a:spcPts val="600"/>
              </a:spcBef>
              <a:spcAft>
                <a:spcPts val="0"/>
              </a:spcAft>
              <a:buSzPts val="3400"/>
              <a:buNone/>
              <a:defRPr sz="3400"/>
            </a:lvl8pPr>
            <a:lvl9pPr lvl="8" rtl="0" algn="ctr">
              <a:lnSpc>
                <a:spcPct val="100000"/>
              </a:lnSpc>
              <a:spcBef>
                <a:spcPts val="600"/>
              </a:spcBef>
              <a:spcAft>
                <a:spcPts val="0"/>
              </a:spcAft>
              <a:buSzPts val="3400"/>
              <a:buNone/>
              <a:defRPr sz="3400"/>
            </a:lvl9pPr>
          </a:lstStyle>
          <a:p/>
        </p:txBody>
      </p:sp>
      <p:sp>
        <p:nvSpPr>
          <p:cNvPr id="648" name="Google Shape;648;g1f2e0b16021_0_166"/>
          <p:cNvSpPr txBox="1"/>
          <p:nvPr>
            <p:ph idx="12" type="sldNum"/>
          </p:nvPr>
        </p:nvSpPr>
        <p:spPr>
          <a:xfrm>
            <a:off x="9377058" y="6881112"/>
            <a:ext cx="607200" cy="580800"/>
          </a:xfrm>
          <a:prstGeom prst="rect">
            <a:avLst/>
          </a:prstGeom>
        </p:spPr>
        <p:txBody>
          <a:bodyPr anchorCtr="0" anchor="ctr" bIns="46550" lIns="93125" spcFirstLastPara="1" rIns="93125" wrap="square" tIns="46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7" name="Shape 127"/>
        <p:cNvGrpSpPr/>
        <p:nvPr/>
      </p:nvGrpSpPr>
      <p:grpSpPr>
        <a:xfrm>
          <a:off x="0" y="0"/>
          <a:ext cx="0" cy="0"/>
          <a:chOff x="0" y="0"/>
          <a:chExt cx="0" cy="0"/>
        </a:xfrm>
      </p:grpSpPr>
      <p:sp>
        <p:nvSpPr>
          <p:cNvPr id="128" name="Google Shape;128;g2bcb4505f8d_0_12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 name="Google Shape;129;g2bcb4505f8d_0_12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2bcb4505f8d_0_12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1" name="Google Shape;131;g2bcb4505f8d_0_12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2" name="Google Shape;132;g2bcb4505f8d_0_12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2bcb4505f8d_0_12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2bcb4505f8d_0_12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2bcb4505f8d_0_12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2bcb4505f8d_0_12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2bcb4505f8d_0_12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8" name="Shape 138"/>
        <p:cNvGrpSpPr/>
        <p:nvPr/>
      </p:nvGrpSpPr>
      <p:grpSpPr>
        <a:xfrm>
          <a:off x="0" y="0"/>
          <a:ext cx="0" cy="0"/>
          <a:chOff x="0" y="0"/>
          <a:chExt cx="0" cy="0"/>
        </a:xfrm>
      </p:grpSpPr>
      <p:sp>
        <p:nvSpPr>
          <p:cNvPr id="139" name="Google Shape;139;g1f216359a5e_0_13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40" name="Google Shape;140;g1f216359a5e_0_13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41" name="Google Shape;141;g1f216359a5e_0_13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42" name="Google Shape;142;g1f216359a5e_0_13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3" name="Google Shape;143;g1f216359a5e_0_13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44" name="Google Shape;144;g1f216359a5e_0_13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45" name="Google Shape;145;g1f216359a5e_0_13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46" name="Google Shape;146;g1f216359a5e_0_13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7" name="Google Shape;147;g1f216359a5e_0_13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48" name="Google Shape;148;g1f216359a5e_0_130"/>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g1f216359a5e_0_89"/>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1" name="Google Shape;151;g1f216359a5e_0_89"/>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52" name="Google Shape;152;g1f216359a5e_0_8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 name="Shape 153"/>
        <p:cNvGrpSpPr/>
        <p:nvPr/>
      </p:nvGrpSpPr>
      <p:grpSpPr>
        <a:xfrm>
          <a:off x="0" y="0"/>
          <a:ext cx="0" cy="0"/>
          <a:chOff x="0" y="0"/>
          <a:chExt cx="0" cy="0"/>
        </a:xfrm>
      </p:grpSpPr>
      <p:sp>
        <p:nvSpPr>
          <p:cNvPr id="154" name="Google Shape;154;g1f216359a5e_0_93"/>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155" name="Google Shape;155;g1f216359a5e_0_9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 name="Shape 156"/>
        <p:cNvGrpSpPr/>
        <p:nvPr/>
      </p:nvGrpSpPr>
      <p:grpSpPr>
        <a:xfrm>
          <a:off x="0" y="0"/>
          <a:ext cx="0" cy="0"/>
          <a:chOff x="0" y="0"/>
          <a:chExt cx="0" cy="0"/>
        </a:xfrm>
      </p:grpSpPr>
      <p:sp>
        <p:nvSpPr>
          <p:cNvPr id="157" name="Google Shape;157;g1f216359a5e_0_96"/>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58" name="Google Shape;158;g1f216359a5e_0_96"/>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59" name="Google Shape;159;g1f216359a5e_0_9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0" name="Shape 160"/>
        <p:cNvGrpSpPr/>
        <p:nvPr/>
      </p:nvGrpSpPr>
      <p:grpSpPr>
        <a:xfrm>
          <a:off x="0" y="0"/>
          <a:ext cx="0" cy="0"/>
          <a:chOff x="0" y="0"/>
          <a:chExt cx="0" cy="0"/>
        </a:xfrm>
      </p:grpSpPr>
      <p:sp>
        <p:nvSpPr>
          <p:cNvPr id="161" name="Google Shape;161;g1f216359a5e_0_10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62" name="Google Shape;162;g1f216359a5e_0_100"/>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3" name="Google Shape;163;g1f216359a5e_0_100"/>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4" name="Google Shape;164;g1f216359a5e_0_1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g1f216359a5e_0_10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67" name="Google Shape;167;g1f216359a5e_0_10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8" name="Shape 168"/>
        <p:cNvGrpSpPr/>
        <p:nvPr/>
      </p:nvGrpSpPr>
      <p:grpSpPr>
        <a:xfrm>
          <a:off x="0" y="0"/>
          <a:ext cx="0" cy="0"/>
          <a:chOff x="0" y="0"/>
          <a:chExt cx="0" cy="0"/>
        </a:xfrm>
      </p:grpSpPr>
      <p:sp>
        <p:nvSpPr>
          <p:cNvPr id="169" name="Google Shape;169;g1f216359a5e_0_108"/>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0" name="Google Shape;170;g1f216359a5e_0_108"/>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71" name="Google Shape;171;g1f216359a5e_0_10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2" name="Shape 172"/>
        <p:cNvGrpSpPr/>
        <p:nvPr/>
      </p:nvGrpSpPr>
      <p:grpSpPr>
        <a:xfrm>
          <a:off x="0" y="0"/>
          <a:ext cx="0" cy="0"/>
          <a:chOff x="0" y="0"/>
          <a:chExt cx="0" cy="0"/>
        </a:xfrm>
      </p:grpSpPr>
      <p:sp>
        <p:nvSpPr>
          <p:cNvPr id="173" name="Google Shape;173;g1f216359a5e_0_112"/>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174" name="Google Shape;174;g1f216359a5e_0_11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5" name="Shape 175"/>
        <p:cNvGrpSpPr/>
        <p:nvPr/>
      </p:nvGrpSpPr>
      <p:grpSpPr>
        <a:xfrm>
          <a:off x="0" y="0"/>
          <a:ext cx="0" cy="0"/>
          <a:chOff x="0" y="0"/>
          <a:chExt cx="0" cy="0"/>
        </a:xfrm>
      </p:grpSpPr>
      <p:sp>
        <p:nvSpPr>
          <p:cNvPr id="176" name="Google Shape;176;g1f216359a5e_0_11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1f216359a5e_0_115"/>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8" name="Google Shape;178;g1f216359a5e_0_115"/>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79" name="Google Shape;179;g1f216359a5e_0_115"/>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80" name="Google Shape;180;g1f216359a5e_0_1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1" name="Shape 181"/>
        <p:cNvGrpSpPr/>
        <p:nvPr/>
      </p:nvGrpSpPr>
      <p:grpSpPr>
        <a:xfrm>
          <a:off x="0" y="0"/>
          <a:ext cx="0" cy="0"/>
          <a:chOff x="0" y="0"/>
          <a:chExt cx="0" cy="0"/>
        </a:xfrm>
      </p:grpSpPr>
      <p:sp>
        <p:nvSpPr>
          <p:cNvPr id="182" name="Google Shape;182;g1f216359a5e_0_121"/>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183" name="Google Shape;183;g1f216359a5e_0_12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4" name="Shape 184"/>
        <p:cNvGrpSpPr/>
        <p:nvPr/>
      </p:nvGrpSpPr>
      <p:grpSpPr>
        <a:xfrm>
          <a:off x="0" y="0"/>
          <a:ext cx="0" cy="0"/>
          <a:chOff x="0" y="0"/>
          <a:chExt cx="0" cy="0"/>
        </a:xfrm>
      </p:grpSpPr>
      <p:sp>
        <p:nvSpPr>
          <p:cNvPr id="185" name="Google Shape;185;g1f216359a5e_0_124"/>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186" name="Google Shape;186;g1f216359a5e_0_124"/>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187" name="Google Shape;187;g1f216359a5e_0_12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8" name="Shape 188"/>
        <p:cNvGrpSpPr/>
        <p:nvPr/>
      </p:nvGrpSpPr>
      <p:grpSpPr>
        <a:xfrm>
          <a:off x="0" y="0"/>
          <a:ext cx="0" cy="0"/>
          <a:chOff x="0" y="0"/>
          <a:chExt cx="0" cy="0"/>
        </a:xfrm>
      </p:grpSpPr>
      <p:sp>
        <p:nvSpPr>
          <p:cNvPr id="189" name="Google Shape;189;g1f216359a5e_0_12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4" name="Shape 194"/>
        <p:cNvGrpSpPr/>
        <p:nvPr/>
      </p:nvGrpSpPr>
      <p:grpSpPr>
        <a:xfrm>
          <a:off x="0" y="0"/>
          <a:ext cx="0" cy="0"/>
          <a:chOff x="0" y="0"/>
          <a:chExt cx="0" cy="0"/>
        </a:xfrm>
      </p:grpSpPr>
      <p:sp>
        <p:nvSpPr>
          <p:cNvPr id="195" name="Google Shape;195;g2bcb4505f8d_0_113"/>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6" name="Google Shape;196;g2bcb4505f8d_0_113"/>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97" name="Google Shape;197;g2bcb4505f8d_0_11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98" name="Google Shape;198;g2bcb4505f8d_0_11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99" name="Google Shape;199;g2bcb4505f8d_0_11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0" name="Google Shape;200;g2bcb4505f8d_0_113"/>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201" name="Google Shape;201;g2bcb4505f8d_0_113"/>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202" name="Google Shape;202;g2bcb4505f8d_0_113"/>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203" name="Google Shape;203;g2bcb4505f8d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04" name="Google Shape;204;g2bcb4505f8d_0_113"/>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5" name="Shape 205"/>
        <p:cNvGrpSpPr/>
        <p:nvPr/>
      </p:nvGrpSpPr>
      <p:grpSpPr>
        <a:xfrm>
          <a:off x="0" y="0"/>
          <a:ext cx="0" cy="0"/>
          <a:chOff x="0" y="0"/>
          <a:chExt cx="0" cy="0"/>
        </a:xfrm>
      </p:grpSpPr>
      <p:sp>
        <p:nvSpPr>
          <p:cNvPr id="206" name="Google Shape;206;g2bcb4505f8d_0_72"/>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207" name="Google Shape;207;g2bcb4505f8d_0_72"/>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08" name="Google Shape;208;g2bcb4505f8d_0_7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9" name="Shape 209"/>
        <p:cNvGrpSpPr/>
        <p:nvPr/>
      </p:nvGrpSpPr>
      <p:grpSpPr>
        <a:xfrm>
          <a:off x="0" y="0"/>
          <a:ext cx="0" cy="0"/>
          <a:chOff x="0" y="0"/>
          <a:chExt cx="0" cy="0"/>
        </a:xfrm>
      </p:grpSpPr>
      <p:sp>
        <p:nvSpPr>
          <p:cNvPr id="210" name="Google Shape;210;g2bcb4505f8d_0_76"/>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211" name="Google Shape;211;g2bcb4505f8d_0_7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2" name="Shape 212"/>
        <p:cNvGrpSpPr/>
        <p:nvPr/>
      </p:nvGrpSpPr>
      <p:grpSpPr>
        <a:xfrm>
          <a:off x="0" y="0"/>
          <a:ext cx="0" cy="0"/>
          <a:chOff x="0" y="0"/>
          <a:chExt cx="0" cy="0"/>
        </a:xfrm>
      </p:grpSpPr>
      <p:sp>
        <p:nvSpPr>
          <p:cNvPr id="213" name="Google Shape;213;g2bcb4505f8d_0_79"/>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14" name="Google Shape;214;g2bcb4505f8d_0_79"/>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15" name="Google Shape;215;g2bcb4505f8d_0_7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6" name="Shape 216"/>
        <p:cNvGrpSpPr/>
        <p:nvPr/>
      </p:nvGrpSpPr>
      <p:grpSpPr>
        <a:xfrm>
          <a:off x="0" y="0"/>
          <a:ext cx="0" cy="0"/>
          <a:chOff x="0" y="0"/>
          <a:chExt cx="0" cy="0"/>
        </a:xfrm>
      </p:grpSpPr>
      <p:sp>
        <p:nvSpPr>
          <p:cNvPr id="217" name="Google Shape;217;g2bcb4505f8d_0_83"/>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18" name="Google Shape;218;g2bcb4505f8d_0_83"/>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19" name="Google Shape;219;g2bcb4505f8d_0_83"/>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20" name="Google Shape;220;g2bcb4505f8d_0_8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1" name="Shape 221"/>
        <p:cNvGrpSpPr/>
        <p:nvPr/>
      </p:nvGrpSpPr>
      <p:grpSpPr>
        <a:xfrm>
          <a:off x="0" y="0"/>
          <a:ext cx="0" cy="0"/>
          <a:chOff x="0" y="0"/>
          <a:chExt cx="0" cy="0"/>
        </a:xfrm>
      </p:grpSpPr>
      <p:sp>
        <p:nvSpPr>
          <p:cNvPr id="222" name="Google Shape;222;g2bcb4505f8d_0_88"/>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23" name="Google Shape;223;g2bcb4505f8d_0_8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4" name="Shape 224"/>
        <p:cNvGrpSpPr/>
        <p:nvPr/>
      </p:nvGrpSpPr>
      <p:grpSpPr>
        <a:xfrm>
          <a:off x="0" y="0"/>
          <a:ext cx="0" cy="0"/>
          <a:chOff x="0" y="0"/>
          <a:chExt cx="0" cy="0"/>
        </a:xfrm>
      </p:grpSpPr>
      <p:sp>
        <p:nvSpPr>
          <p:cNvPr id="225" name="Google Shape;225;g2bcb4505f8d_0_91"/>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26" name="Google Shape;226;g2bcb4505f8d_0_91"/>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27" name="Google Shape;227;g2bcb4505f8d_0_9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8" name="Shape 228"/>
        <p:cNvGrpSpPr/>
        <p:nvPr/>
      </p:nvGrpSpPr>
      <p:grpSpPr>
        <a:xfrm>
          <a:off x="0" y="0"/>
          <a:ext cx="0" cy="0"/>
          <a:chOff x="0" y="0"/>
          <a:chExt cx="0" cy="0"/>
        </a:xfrm>
      </p:grpSpPr>
      <p:sp>
        <p:nvSpPr>
          <p:cNvPr id="229" name="Google Shape;229;g2bcb4505f8d_0_95"/>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230" name="Google Shape;230;g2bcb4505f8d_0_9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1" name="Shape 231"/>
        <p:cNvGrpSpPr/>
        <p:nvPr/>
      </p:nvGrpSpPr>
      <p:grpSpPr>
        <a:xfrm>
          <a:off x="0" y="0"/>
          <a:ext cx="0" cy="0"/>
          <a:chOff x="0" y="0"/>
          <a:chExt cx="0" cy="0"/>
        </a:xfrm>
      </p:grpSpPr>
      <p:sp>
        <p:nvSpPr>
          <p:cNvPr id="232" name="Google Shape;232;g2bcb4505f8d_0_98"/>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bcb4505f8d_0_98"/>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4" name="Google Shape;234;g2bcb4505f8d_0_98"/>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235" name="Google Shape;235;g2bcb4505f8d_0_98"/>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36" name="Google Shape;236;g2bcb4505f8d_0_9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7" name="Shape 237"/>
        <p:cNvGrpSpPr/>
        <p:nvPr/>
      </p:nvGrpSpPr>
      <p:grpSpPr>
        <a:xfrm>
          <a:off x="0" y="0"/>
          <a:ext cx="0" cy="0"/>
          <a:chOff x="0" y="0"/>
          <a:chExt cx="0" cy="0"/>
        </a:xfrm>
      </p:grpSpPr>
      <p:sp>
        <p:nvSpPr>
          <p:cNvPr id="238" name="Google Shape;238;g2bcb4505f8d_0_104"/>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239" name="Google Shape;239;g2bcb4505f8d_0_10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0" name="Shape 240"/>
        <p:cNvGrpSpPr/>
        <p:nvPr/>
      </p:nvGrpSpPr>
      <p:grpSpPr>
        <a:xfrm>
          <a:off x="0" y="0"/>
          <a:ext cx="0" cy="0"/>
          <a:chOff x="0" y="0"/>
          <a:chExt cx="0" cy="0"/>
        </a:xfrm>
      </p:grpSpPr>
      <p:sp>
        <p:nvSpPr>
          <p:cNvPr id="241" name="Google Shape;241;g2bcb4505f8d_0_107"/>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242" name="Google Shape;242;g2bcb4505f8d_0_107"/>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243" name="Google Shape;243;g2bcb4505f8d_0_107"/>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
        <p:nvSpPr>
          <p:cNvPr id="245" name="Google Shape;245;g2bcb4505f8d_0_11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52" name="Shape 252"/>
        <p:cNvGrpSpPr/>
        <p:nvPr/>
      </p:nvGrpSpPr>
      <p:grpSpPr>
        <a:xfrm>
          <a:off x="0" y="0"/>
          <a:ext cx="0" cy="0"/>
          <a:chOff x="0" y="0"/>
          <a:chExt cx="0" cy="0"/>
        </a:xfrm>
      </p:grpSpPr>
      <p:sp>
        <p:nvSpPr>
          <p:cNvPr id="253" name="Google Shape;253;g1f1ffdb4b66_0_12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g1f1ffdb4b66_0_12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55" name="Google Shape;255;g1f1ffdb4b66_0_122"/>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56" name="Google Shape;256;g1f1ffdb4b66_0_122"/>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57" name="Google Shape;257;g1f1ffdb4b66_0_122"/>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8" name="Google Shape;258;g1f1ffdb4b66_0_122"/>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259" name="Google Shape;259;g1f1ffdb4b66_0_122"/>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60" name="Google Shape;260;g1f1ffdb4b66_0_122"/>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61" name="Google Shape;261;g1f1ffdb4b66_0_122"/>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62" name="Google Shape;262;g1f1ffdb4b66_0_122"/>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3" name="Shape 263"/>
        <p:cNvGrpSpPr/>
        <p:nvPr/>
      </p:nvGrpSpPr>
      <p:grpSpPr>
        <a:xfrm>
          <a:off x="0" y="0"/>
          <a:ext cx="0" cy="0"/>
          <a:chOff x="0" y="0"/>
          <a:chExt cx="0" cy="0"/>
        </a:xfrm>
      </p:grpSpPr>
      <p:sp>
        <p:nvSpPr>
          <p:cNvPr id="264" name="Google Shape;264;g1f1d79a961a_0_11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65" name="Google Shape;265;g1f1d79a961a_0_11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g1f1d79a961a_0_11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g1f1d79a961a_0_11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8" name="Google Shape;268;g1f1d79a961a_0_113"/>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269" name="Google Shape;269;g1f1d79a961a_0_11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70" name="Google Shape;270;g1f1d79a961a_0_11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71" name="Google Shape;271;g1f1d79a961a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72" name="Google Shape;272;g1f1d79a961a_0_113"/>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273" name="Google Shape;273;g1f1d79a961a_0_113"/>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4" name="Shape 274"/>
        <p:cNvGrpSpPr/>
        <p:nvPr/>
      </p:nvGrpSpPr>
      <p:grpSpPr>
        <a:xfrm>
          <a:off x="0" y="0"/>
          <a:ext cx="0" cy="0"/>
          <a:chOff x="0" y="0"/>
          <a:chExt cx="0" cy="0"/>
        </a:xfrm>
      </p:grpSpPr>
      <p:sp>
        <p:nvSpPr>
          <p:cNvPr id="275" name="Google Shape;275;g1f1d79a961a_0_124"/>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g1f1d79a961a_0_124"/>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277" name="Google Shape;277;g1f1d79a961a_0_12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g1f1d79a961a_0_12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g1f1d79a961a_0_12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0" name="Shape 280"/>
        <p:cNvGrpSpPr/>
        <p:nvPr/>
      </p:nvGrpSpPr>
      <p:grpSpPr>
        <a:xfrm>
          <a:off x="0" y="0"/>
          <a:ext cx="0" cy="0"/>
          <a:chOff x="0" y="0"/>
          <a:chExt cx="0" cy="0"/>
        </a:xfrm>
      </p:grpSpPr>
      <p:sp>
        <p:nvSpPr>
          <p:cNvPr id="281" name="Google Shape;281;g1f1d79a961a_0_130"/>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g1f1d79a961a_0_130"/>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283" name="Google Shape;283;g1f1d79a961a_0_13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g1f1d79a961a_0_13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g1f1d79a961a_0_13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6" name="Shape 286"/>
        <p:cNvGrpSpPr/>
        <p:nvPr/>
      </p:nvGrpSpPr>
      <p:grpSpPr>
        <a:xfrm>
          <a:off x="0" y="0"/>
          <a:ext cx="0" cy="0"/>
          <a:chOff x="0" y="0"/>
          <a:chExt cx="0" cy="0"/>
        </a:xfrm>
      </p:grpSpPr>
      <p:sp>
        <p:nvSpPr>
          <p:cNvPr id="287" name="Google Shape;287;g1f1d79a961a_0_13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g1f1d79a961a_0_13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89" name="Google Shape;289;g1f1d79a961a_0_136"/>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90" name="Google Shape;290;g1f1d79a961a_0_13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g1f1d79a961a_0_13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g1f1d79a961a_0_13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3" name="Shape 293"/>
        <p:cNvGrpSpPr/>
        <p:nvPr/>
      </p:nvGrpSpPr>
      <p:grpSpPr>
        <a:xfrm>
          <a:off x="0" y="0"/>
          <a:ext cx="0" cy="0"/>
          <a:chOff x="0" y="0"/>
          <a:chExt cx="0" cy="0"/>
        </a:xfrm>
      </p:grpSpPr>
      <p:sp>
        <p:nvSpPr>
          <p:cNvPr id="294" name="Google Shape;294;g1f1d79a961a_0_143"/>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g1f1d79a961a_0_143"/>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96" name="Google Shape;296;g1f1d79a961a_0_143"/>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97" name="Google Shape;297;g1f1d79a961a_0_143"/>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298" name="Google Shape;298;g1f1d79a961a_0_143"/>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99" name="Google Shape;299;g1f1d79a961a_0_14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g1f1d79a961a_0_14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g1f1d79a961a_0_14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2" name="Shape 302"/>
        <p:cNvGrpSpPr/>
        <p:nvPr/>
      </p:nvGrpSpPr>
      <p:grpSpPr>
        <a:xfrm>
          <a:off x="0" y="0"/>
          <a:ext cx="0" cy="0"/>
          <a:chOff x="0" y="0"/>
          <a:chExt cx="0" cy="0"/>
        </a:xfrm>
      </p:grpSpPr>
      <p:sp>
        <p:nvSpPr>
          <p:cNvPr id="303" name="Google Shape;303;g1f1d79a961a_0_15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g1f1d79a961a_0_15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g1f1d79a961a_0_15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g1f1d79a961a_0_15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7" name="Shape 307"/>
        <p:cNvGrpSpPr/>
        <p:nvPr/>
      </p:nvGrpSpPr>
      <p:grpSpPr>
        <a:xfrm>
          <a:off x="0" y="0"/>
          <a:ext cx="0" cy="0"/>
          <a:chOff x="0" y="0"/>
          <a:chExt cx="0" cy="0"/>
        </a:xfrm>
      </p:grpSpPr>
      <p:sp>
        <p:nvSpPr>
          <p:cNvPr id="308" name="Google Shape;308;g1f1d79a961a_0_15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g1f1d79a961a_0_15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g1f1d79a961a_0_15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1" name="Shape 311"/>
        <p:cNvGrpSpPr/>
        <p:nvPr/>
      </p:nvGrpSpPr>
      <p:grpSpPr>
        <a:xfrm>
          <a:off x="0" y="0"/>
          <a:ext cx="0" cy="0"/>
          <a:chOff x="0" y="0"/>
          <a:chExt cx="0" cy="0"/>
        </a:xfrm>
      </p:grpSpPr>
      <p:sp>
        <p:nvSpPr>
          <p:cNvPr id="312" name="Google Shape;312;g1f1d79a961a_0_161"/>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g1f1d79a961a_0_161"/>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314" name="Google Shape;314;g1f1d79a961a_0_161"/>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315" name="Google Shape;315;g1f1d79a961a_0_16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g1f1d79a961a_0_16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g1f1d79a961a_0_16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8" name="Shape 318"/>
        <p:cNvGrpSpPr/>
        <p:nvPr/>
      </p:nvGrpSpPr>
      <p:grpSpPr>
        <a:xfrm>
          <a:off x="0" y="0"/>
          <a:ext cx="0" cy="0"/>
          <a:chOff x="0" y="0"/>
          <a:chExt cx="0" cy="0"/>
        </a:xfrm>
      </p:grpSpPr>
      <p:sp>
        <p:nvSpPr>
          <p:cNvPr id="319" name="Google Shape;319;g1f1d79a961a_0_168"/>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g1f1d79a961a_0_168"/>
          <p:cNvSpPr/>
          <p:nvPr>
            <p:ph idx="2" type="pic"/>
          </p:nvPr>
        </p:nvSpPr>
        <p:spPr>
          <a:xfrm>
            <a:off x="4302451" y="1092798"/>
            <a:ext cx="5123400" cy="5393700"/>
          </a:xfrm>
          <a:prstGeom prst="rect">
            <a:avLst/>
          </a:prstGeom>
          <a:noFill/>
          <a:ln>
            <a:noFill/>
          </a:ln>
        </p:spPr>
      </p:sp>
      <p:sp>
        <p:nvSpPr>
          <p:cNvPr id="321" name="Google Shape;321;g1f1d79a961a_0_168"/>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322" name="Google Shape;322;g1f1d79a961a_0_16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g1f1d79a961a_0_16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g1f1d79a961a_0_16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5" name="Shape 325"/>
        <p:cNvGrpSpPr/>
        <p:nvPr/>
      </p:nvGrpSpPr>
      <p:grpSpPr>
        <a:xfrm>
          <a:off x="0" y="0"/>
          <a:ext cx="0" cy="0"/>
          <a:chOff x="0" y="0"/>
          <a:chExt cx="0" cy="0"/>
        </a:xfrm>
      </p:grpSpPr>
      <p:sp>
        <p:nvSpPr>
          <p:cNvPr id="326" name="Google Shape;326;g1f1d79a961a_0_175"/>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g1f1d79a961a_0_175"/>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28" name="Google Shape;328;g1f1d79a961a_0_17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g1f1d79a961a_0_17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g1f1d79a961a_0_17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1" name="Shape 331"/>
        <p:cNvGrpSpPr/>
        <p:nvPr/>
      </p:nvGrpSpPr>
      <p:grpSpPr>
        <a:xfrm>
          <a:off x="0" y="0"/>
          <a:ext cx="0" cy="0"/>
          <a:chOff x="0" y="0"/>
          <a:chExt cx="0" cy="0"/>
        </a:xfrm>
      </p:grpSpPr>
      <p:sp>
        <p:nvSpPr>
          <p:cNvPr id="332" name="Google Shape;332;g1f1d79a961a_0_181"/>
          <p:cNvSpPr txBox="1"/>
          <p:nvPr>
            <p:ph type="title"/>
          </p:nvPr>
        </p:nvSpPr>
        <p:spPr>
          <a:xfrm rot="5400000">
            <a:off x="5117442" y="2528989"/>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g1f1d79a961a_0_181"/>
          <p:cNvSpPr txBox="1"/>
          <p:nvPr>
            <p:ph idx="1" type="body"/>
          </p:nvPr>
        </p:nvSpPr>
        <p:spPr>
          <a:xfrm rot="5400000">
            <a:off x="689846" y="410089"/>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34" name="Google Shape;334;g1f1d79a961a_0_18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g1f1d79a961a_0_18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g1f1d79a961a_0_18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37" name="Shape 337"/>
        <p:cNvGrpSpPr/>
        <p:nvPr/>
      </p:nvGrpSpPr>
      <p:grpSpPr>
        <a:xfrm>
          <a:off x="0" y="0"/>
          <a:ext cx="0" cy="0"/>
          <a:chOff x="0" y="0"/>
          <a:chExt cx="0" cy="0"/>
        </a:xfrm>
      </p:grpSpPr>
      <p:sp>
        <p:nvSpPr>
          <p:cNvPr id="338" name="Google Shape;338;g1f1ffdb4b66_0_13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g1f1ffdb4b66_0_133"/>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40" name="Google Shape;340;g1f1ffdb4b66_0_133"/>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41" name="Google Shape;341;g1f1ffdb4b66_0_133"/>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42" name="Google Shape;342;g1f1ffdb4b66_0_133"/>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343" name="Google Shape;343;g1f1ffdb4b66_0_133"/>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344" name="Google Shape;344;g1f1ffdb4b66_0_133"/>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345" name="Google Shape;345;g1f1ffdb4b66_0_133"/>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46" name="Google Shape;346;g1f1ffdb4b66_0_133"/>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347" name="Google Shape;347;g1f1ffdb4b66_0_133"/>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348" name="Shape 348"/>
        <p:cNvGrpSpPr/>
        <p:nvPr/>
      </p:nvGrpSpPr>
      <p:grpSpPr>
        <a:xfrm>
          <a:off x="0" y="0"/>
          <a:ext cx="0" cy="0"/>
          <a:chOff x="0" y="0"/>
          <a:chExt cx="0" cy="0"/>
        </a:xfrm>
      </p:grpSpPr>
      <p:grpSp>
        <p:nvGrpSpPr>
          <p:cNvPr id="349" name="Google Shape;349;g1f1ffdb4b66_0_144"/>
          <p:cNvGrpSpPr/>
          <p:nvPr/>
        </p:nvGrpSpPr>
        <p:grpSpPr>
          <a:xfrm>
            <a:off x="0" y="5760256"/>
            <a:ext cx="10120579" cy="1829633"/>
            <a:chOff x="0" y="3903669"/>
            <a:chExt cx="9144000" cy="1239925"/>
          </a:xfrm>
        </p:grpSpPr>
        <p:sp>
          <p:nvSpPr>
            <p:cNvPr id="350" name="Google Shape;350;g1f1ffdb4b66_0_144"/>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1f1ffdb4b66_0_144"/>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1f1ffdb4b66_0_144"/>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1f1ffdb4b66_0_144"/>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1f1ffdb4b66_0_144"/>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g1f1ffdb4b66_0_144"/>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356" name="Google Shape;356;g1f1ffdb4b66_0_144"/>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357" name="Google Shape;357;g1f1ffdb4b66_0_144"/>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358" name="Google Shape;358;g1f1ffdb4b66_0_144"/>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359" name="Google Shape;359;g1f1ffdb4b66_0_144"/>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64" name="Shape 364"/>
        <p:cNvGrpSpPr/>
        <p:nvPr/>
      </p:nvGrpSpPr>
      <p:grpSpPr>
        <a:xfrm>
          <a:off x="0" y="0"/>
          <a:ext cx="0" cy="0"/>
          <a:chOff x="0" y="0"/>
          <a:chExt cx="0" cy="0"/>
        </a:xfrm>
      </p:grpSpPr>
      <p:sp>
        <p:nvSpPr>
          <p:cNvPr id="365" name="Google Shape;365;g2b6d8543fd4_0_96"/>
          <p:cNvSpPr txBox="1"/>
          <p:nvPr>
            <p:ph type="title"/>
          </p:nvPr>
        </p:nvSpPr>
        <p:spPr>
          <a:xfrm>
            <a:off x="695772" y="404090"/>
            <a:ext cx="8728800" cy="14670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6" name="Google Shape;366;g2b6d8543fd4_0_96"/>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67" name="Google Shape;367;g2b6d8543fd4_0_96"/>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68" name="Google Shape;368;g2b6d8543fd4_0_96"/>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69" name="Google Shape;369;g2b6d8543fd4_0_96"/>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70" name="Google Shape;370;g2b6d8543fd4_0_96"/>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371" name="Google Shape;371;g2b6d8543fd4_0_96"/>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372" name="Google Shape;372;g2b6d8543fd4_0_96"/>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373" name="Google Shape;373;g2b6d8543fd4_0_96"/>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74" name="Shape 374"/>
        <p:cNvGrpSpPr/>
        <p:nvPr/>
      </p:nvGrpSpPr>
      <p:grpSpPr>
        <a:xfrm>
          <a:off x="0" y="0"/>
          <a:ext cx="0" cy="0"/>
          <a:chOff x="0" y="0"/>
          <a:chExt cx="0" cy="0"/>
        </a:xfrm>
      </p:grpSpPr>
      <p:sp>
        <p:nvSpPr>
          <p:cNvPr id="375" name="Google Shape;375;g2b6d8543fd4_0_85"/>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6" name="Google Shape;376;g2b6d8543fd4_0_85"/>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77" name="Google Shape;377;g2b6d8543fd4_0_85"/>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78" name="Google Shape;378;g2b6d8543fd4_0_85"/>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79" name="Google Shape;379;g2b6d8543fd4_0_85"/>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380" name="Google Shape;380;g2b6d8543fd4_0_85"/>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381" name="Google Shape;381;g2b6d8543fd4_0_85"/>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382" name="Google Shape;382;g2b6d8543fd4_0_8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83" name="Google Shape;383;g2b6d8543fd4_0_85"/>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
        <p:nvSpPr>
          <p:cNvPr id="384" name="Google Shape;384;g2b6d8543fd4_0_85"/>
          <p:cNvSpPr txBox="1"/>
          <p:nvPr>
            <p:ph type="title"/>
          </p:nvPr>
        </p:nvSpPr>
        <p:spPr>
          <a:xfrm>
            <a:off x="695772" y="374073"/>
            <a:ext cx="8728800" cy="10362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rgbClr val="002060"/>
              </a:buClr>
              <a:buSzPts val="3700"/>
              <a:buFont typeface="Times New Roman"/>
              <a:buNone/>
              <a:defRPr b="1" sz="37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5" name="Shape 385"/>
        <p:cNvGrpSpPr/>
        <p:nvPr/>
      </p:nvGrpSpPr>
      <p:grpSpPr>
        <a:xfrm>
          <a:off x="0" y="0"/>
          <a:ext cx="0" cy="0"/>
          <a:chOff x="0" y="0"/>
          <a:chExt cx="0" cy="0"/>
        </a:xfrm>
      </p:grpSpPr>
      <p:sp>
        <p:nvSpPr>
          <p:cNvPr id="386" name="Google Shape;386;g2b6d8543fd4_0_107"/>
          <p:cNvSpPr txBox="1"/>
          <p:nvPr>
            <p:ph type="ctrTitle"/>
          </p:nvPr>
        </p:nvSpPr>
        <p:spPr>
          <a:xfrm>
            <a:off x="344989" y="1098706"/>
            <a:ext cx="9430200" cy="30288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387" name="Google Shape;387;g2b6d8543fd4_0_107"/>
          <p:cNvSpPr txBox="1"/>
          <p:nvPr>
            <p:ph idx="1" type="subTitle"/>
          </p:nvPr>
        </p:nvSpPr>
        <p:spPr>
          <a:xfrm>
            <a:off x="344980" y="4182077"/>
            <a:ext cx="9430200" cy="11697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388" name="Google Shape;388;g2b6d8543fd4_0_107"/>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9" name="Shape 389"/>
        <p:cNvGrpSpPr/>
        <p:nvPr/>
      </p:nvGrpSpPr>
      <p:grpSpPr>
        <a:xfrm>
          <a:off x="0" y="0"/>
          <a:ext cx="0" cy="0"/>
          <a:chOff x="0" y="0"/>
          <a:chExt cx="0" cy="0"/>
        </a:xfrm>
      </p:grpSpPr>
      <p:sp>
        <p:nvSpPr>
          <p:cNvPr id="390" name="Google Shape;390;g2b6d8543fd4_0_111"/>
          <p:cNvSpPr txBox="1"/>
          <p:nvPr>
            <p:ph type="title"/>
          </p:nvPr>
        </p:nvSpPr>
        <p:spPr>
          <a:xfrm>
            <a:off x="344980" y="3173826"/>
            <a:ext cx="9430200" cy="1242300"/>
          </a:xfrm>
          <a:prstGeom prst="rect">
            <a:avLst/>
          </a:prstGeom>
          <a:noFill/>
          <a:ln>
            <a:noFill/>
          </a:ln>
        </p:spPr>
        <p:txBody>
          <a:bodyPr anchorCtr="0" anchor="ctr" bIns="114525" lIns="114525" spcFirstLastPara="1" rIns="114525" wrap="square" tIns="1145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91" name="Google Shape;391;g2b6d8543fd4_0_11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2" name="Shape 392"/>
        <p:cNvGrpSpPr/>
        <p:nvPr/>
      </p:nvGrpSpPr>
      <p:grpSpPr>
        <a:xfrm>
          <a:off x="0" y="0"/>
          <a:ext cx="0" cy="0"/>
          <a:chOff x="0" y="0"/>
          <a:chExt cx="0" cy="0"/>
        </a:xfrm>
      </p:grpSpPr>
      <p:sp>
        <p:nvSpPr>
          <p:cNvPr id="393" name="Google Shape;393;g2b6d8543fd4_0_114"/>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94" name="Google Shape;394;g2b6d8543fd4_0_114"/>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95" name="Google Shape;395;g2b6d8543fd4_0_114"/>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6" name="Shape 396"/>
        <p:cNvGrpSpPr/>
        <p:nvPr/>
      </p:nvGrpSpPr>
      <p:grpSpPr>
        <a:xfrm>
          <a:off x="0" y="0"/>
          <a:ext cx="0" cy="0"/>
          <a:chOff x="0" y="0"/>
          <a:chExt cx="0" cy="0"/>
        </a:xfrm>
      </p:grpSpPr>
      <p:sp>
        <p:nvSpPr>
          <p:cNvPr id="397" name="Google Shape;397;g2b6d8543fd4_0_118"/>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98" name="Google Shape;398;g2b6d8543fd4_0_118"/>
          <p:cNvSpPr txBox="1"/>
          <p:nvPr>
            <p:ph idx="1" type="body"/>
          </p:nvPr>
        </p:nvSpPr>
        <p:spPr>
          <a:xfrm>
            <a:off x="344980"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99" name="Google Shape;399;g2b6d8543fd4_0_118"/>
          <p:cNvSpPr txBox="1"/>
          <p:nvPr>
            <p:ph idx="2" type="body"/>
          </p:nvPr>
        </p:nvSpPr>
        <p:spPr>
          <a:xfrm>
            <a:off x="5348353"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00" name="Google Shape;400;g2b6d8543fd4_0_118"/>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1" name="Shape 401"/>
        <p:cNvGrpSpPr/>
        <p:nvPr/>
      </p:nvGrpSpPr>
      <p:grpSpPr>
        <a:xfrm>
          <a:off x="0" y="0"/>
          <a:ext cx="0" cy="0"/>
          <a:chOff x="0" y="0"/>
          <a:chExt cx="0" cy="0"/>
        </a:xfrm>
      </p:grpSpPr>
      <p:sp>
        <p:nvSpPr>
          <p:cNvPr id="402" name="Google Shape;402;g2b6d8543fd4_0_123"/>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403" name="Google Shape;403;g2b6d8543fd4_0_12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4" name="Shape 404"/>
        <p:cNvGrpSpPr/>
        <p:nvPr/>
      </p:nvGrpSpPr>
      <p:grpSpPr>
        <a:xfrm>
          <a:off x="0" y="0"/>
          <a:ext cx="0" cy="0"/>
          <a:chOff x="0" y="0"/>
          <a:chExt cx="0" cy="0"/>
        </a:xfrm>
      </p:grpSpPr>
      <p:sp>
        <p:nvSpPr>
          <p:cNvPr id="405" name="Google Shape;405;g2b6d8543fd4_0_126"/>
          <p:cNvSpPr txBox="1"/>
          <p:nvPr>
            <p:ph type="title"/>
          </p:nvPr>
        </p:nvSpPr>
        <p:spPr>
          <a:xfrm>
            <a:off x="344980" y="819852"/>
            <a:ext cx="3107700" cy="1115100"/>
          </a:xfrm>
          <a:prstGeom prst="rect">
            <a:avLst/>
          </a:prstGeom>
          <a:noFill/>
          <a:ln>
            <a:noFill/>
          </a:ln>
        </p:spPr>
        <p:txBody>
          <a:bodyPr anchorCtr="0" anchor="b" bIns="114525" lIns="114525" spcFirstLastPara="1" rIns="114525" wrap="square" tIns="114525">
            <a:norm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406" name="Google Shape;406;g2b6d8543fd4_0_126"/>
          <p:cNvSpPr txBox="1"/>
          <p:nvPr>
            <p:ph idx="1" type="body"/>
          </p:nvPr>
        </p:nvSpPr>
        <p:spPr>
          <a:xfrm>
            <a:off x="344980" y="2050514"/>
            <a:ext cx="3107700" cy="4691700"/>
          </a:xfrm>
          <a:prstGeom prst="rect">
            <a:avLst/>
          </a:prstGeom>
          <a:noFill/>
          <a:ln>
            <a:noFill/>
          </a:ln>
        </p:spPr>
        <p:txBody>
          <a:bodyPr anchorCtr="0" anchor="t" bIns="114525" lIns="114525" spcFirstLastPara="1" rIns="114525" wrap="square" tIns="1145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07" name="Google Shape;407;g2b6d8543fd4_0_12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8" name="Shape 408"/>
        <p:cNvGrpSpPr/>
        <p:nvPr/>
      </p:nvGrpSpPr>
      <p:grpSpPr>
        <a:xfrm>
          <a:off x="0" y="0"/>
          <a:ext cx="0" cy="0"/>
          <a:chOff x="0" y="0"/>
          <a:chExt cx="0" cy="0"/>
        </a:xfrm>
      </p:grpSpPr>
      <p:sp>
        <p:nvSpPr>
          <p:cNvPr id="409" name="Google Shape;409;g2b6d8543fd4_0_130"/>
          <p:cNvSpPr txBox="1"/>
          <p:nvPr>
            <p:ph type="title"/>
          </p:nvPr>
        </p:nvSpPr>
        <p:spPr>
          <a:xfrm>
            <a:off x="542594" y="664248"/>
            <a:ext cx="7047600" cy="6036300"/>
          </a:xfrm>
          <a:prstGeom prst="rect">
            <a:avLst/>
          </a:prstGeom>
          <a:noFill/>
          <a:ln>
            <a:noFill/>
          </a:ln>
        </p:spPr>
        <p:txBody>
          <a:bodyPr anchorCtr="0" anchor="ctr" bIns="114525" lIns="114525" spcFirstLastPara="1" rIns="114525" wrap="square" tIns="1145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410" name="Google Shape;410;g2b6d8543fd4_0_130"/>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1" name="Shape 411"/>
        <p:cNvGrpSpPr/>
        <p:nvPr/>
      </p:nvGrpSpPr>
      <p:grpSpPr>
        <a:xfrm>
          <a:off x="0" y="0"/>
          <a:ext cx="0" cy="0"/>
          <a:chOff x="0" y="0"/>
          <a:chExt cx="0" cy="0"/>
        </a:xfrm>
      </p:grpSpPr>
      <p:sp>
        <p:nvSpPr>
          <p:cNvPr id="412" name="Google Shape;412;g2b6d8543fd4_0_133"/>
          <p:cNvSpPr/>
          <p:nvPr/>
        </p:nvSpPr>
        <p:spPr>
          <a:xfrm>
            <a:off x="5060150" y="-184"/>
            <a:ext cx="5060100" cy="7589700"/>
          </a:xfrm>
          <a:prstGeom prst="rect">
            <a:avLst/>
          </a:prstGeom>
          <a:solidFill>
            <a:schemeClr val="lt2"/>
          </a:solidFill>
          <a:ln>
            <a:noFill/>
          </a:ln>
        </p:spPr>
        <p:txBody>
          <a:bodyPr anchorCtr="0" anchor="ctr"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13" name="Google Shape;413;g2b6d8543fd4_0_133"/>
          <p:cNvSpPr txBox="1"/>
          <p:nvPr>
            <p:ph type="title"/>
          </p:nvPr>
        </p:nvSpPr>
        <p:spPr>
          <a:xfrm>
            <a:off x="293847" y="1819691"/>
            <a:ext cx="4477200" cy="21873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414" name="Google Shape;414;g2b6d8543fd4_0_133"/>
          <p:cNvSpPr txBox="1"/>
          <p:nvPr>
            <p:ph idx="1" type="subTitle"/>
          </p:nvPr>
        </p:nvSpPr>
        <p:spPr>
          <a:xfrm>
            <a:off x="293847" y="4136259"/>
            <a:ext cx="4477200" cy="18225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415" name="Google Shape;415;g2b6d8543fd4_0_133"/>
          <p:cNvSpPr txBox="1"/>
          <p:nvPr>
            <p:ph idx="2" type="body"/>
          </p:nvPr>
        </p:nvSpPr>
        <p:spPr>
          <a:xfrm>
            <a:off x="5466888" y="1068456"/>
            <a:ext cx="4246800" cy="5452500"/>
          </a:xfrm>
          <a:prstGeom prst="rect">
            <a:avLst/>
          </a:prstGeom>
          <a:noFill/>
          <a:ln>
            <a:noFill/>
          </a:ln>
        </p:spPr>
        <p:txBody>
          <a:bodyPr anchorCtr="0" anchor="ctr"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416" name="Google Shape;416;g2b6d8543fd4_0_13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7" name="Shape 417"/>
        <p:cNvGrpSpPr/>
        <p:nvPr/>
      </p:nvGrpSpPr>
      <p:grpSpPr>
        <a:xfrm>
          <a:off x="0" y="0"/>
          <a:ext cx="0" cy="0"/>
          <a:chOff x="0" y="0"/>
          <a:chExt cx="0" cy="0"/>
        </a:xfrm>
      </p:grpSpPr>
      <p:sp>
        <p:nvSpPr>
          <p:cNvPr id="418" name="Google Shape;418;g2b6d8543fd4_0_139"/>
          <p:cNvSpPr txBox="1"/>
          <p:nvPr>
            <p:ph idx="1" type="body"/>
          </p:nvPr>
        </p:nvSpPr>
        <p:spPr>
          <a:xfrm>
            <a:off x="344980" y="6242699"/>
            <a:ext cx="6639300" cy="892800"/>
          </a:xfrm>
          <a:prstGeom prst="rect">
            <a:avLst/>
          </a:prstGeom>
          <a:noFill/>
          <a:ln>
            <a:noFill/>
          </a:ln>
        </p:spPr>
        <p:txBody>
          <a:bodyPr anchorCtr="0" anchor="ctr" bIns="114525" lIns="114525" spcFirstLastPara="1" rIns="114525" wrap="square" tIns="114525">
            <a:normAutofit/>
          </a:bodyPr>
          <a:lstStyle>
            <a:lvl1pPr indent="-228600" lvl="0" marL="457200" algn="l">
              <a:lnSpc>
                <a:spcPct val="100000"/>
              </a:lnSpc>
              <a:spcBef>
                <a:spcPts val="0"/>
              </a:spcBef>
              <a:spcAft>
                <a:spcPts val="0"/>
              </a:spcAft>
              <a:buSzPts val="2200"/>
              <a:buNone/>
              <a:defRPr/>
            </a:lvl1pPr>
          </a:lstStyle>
          <a:p/>
        </p:txBody>
      </p:sp>
      <p:sp>
        <p:nvSpPr>
          <p:cNvPr id="419" name="Google Shape;419;g2b6d8543fd4_0_139"/>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0" name="Shape 420"/>
        <p:cNvGrpSpPr/>
        <p:nvPr/>
      </p:nvGrpSpPr>
      <p:grpSpPr>
        <a:xfrm>
          <a:off x="0" y="0"/>
          <a:ext cx="0" cy="0"/>
          <a:chOff x="0" y="0"/>
          <a:chExt cx="0" cy="0"/>
        </a:xfrm>
      </p:grpSpPr>
      <p:sp>
        <p:nvSpPr>
          <p:cNvPr id="421" name="Google Shape;421;g2b6d8543fd4_0_142"/>
          <p:cNvSpPr txBox="1"/>
          <p:nvPr>
            <p:ph hasCustomPrompt="1" type="title"/>
          </p:nvPr>
        </p:nvSpPr>
        <p:spPr>
          <a:xfrm>
            <a:off x="344980" y="1632214"/>
            <a:ext cx="9430200" cy="28974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a:r>
              <a:t>xx%</a:t>
            </a:r>
          </a:p>
        </p:txBody>
      </p:sp>
      <p:sp>
        <p:nvSpPr>
          <p:cNvPr id="422" name="Google Shape;422;g2b6d8543fd4_0_142"/>
          <p:cNvSpPr txBox="1"/>
          <p:nvPr>
            <p:ph idx="1" type="body"/>
          </p:nvPr>
        </p:nvSpPr>
        <p:spPr>
          <a:xfrm>
            <a:off x="344980" y="4651470"/>
            <a:ext cx="9430200" cy="1919400"/>
          </a:xfrm>
          <a:prstGeom prst="rect">
            <a:avLst/>
          </a:prstGeom>
          <a:noFill/>
          <a:ln>
            <a:noFill/>
          </a:ln>
        </p:spPr>
        <p:txBody>
          <a:bodyPr anchorCtr="0" anchor="t" bIns="114525" lIns="114525" spcFirstLastPara="1" rIns="114525" wrap="square" tIns="1145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423" name="Google Shape;423;g2b6d8543fd4_0_142"/>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4" name="Shape 424"/>
        <p:cNvGrpSpPr/>
        <p:nvPr/>
      </p:nvGrpSpPr>
      <p:grpSpPr>
        <a:xfrm>
          <a:off x="0" y="0"/>
          <a:ext cx="0" cy="0"/>
          <a:chOff x="0" y="0"/>
          <a:chExt cx="0" cy="0"/>
        </a:xfrm>
      </p:grpSpPr>
      <p:sp>
        <p:nvSpPr>
          <p:cNvPr id="425" name="Google Shape;425;g2b6d8543fd4_0_14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2" name="Shape 432"/>
        <p:cNvGrpSpPr/>
        <p:nvPr/>
      </p:nvGrpSpPr>
      <p:grpSpPr>
        <a:xfrm>
          <a:off x="0" y="0"/>
          <a:ext cx="0" cy="0"/>
          <a:chOff x="0" y="0"/>
          <a:chExt cx="0" cy="0"/>
        </a:xfrm>
      </p:grpSpPr>
      <p:sp>
        <p:nvSpPr>
          <p:cNvPr id="433" name="Google Shape;433;g1f2196e290f_0_53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4" name="Google Shape;434;g1f2196e290f_0_53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5" name="Google Shape;435;g1f2196e290f_0_53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6" name="Google Shape;436;g1f2196e290f_0_53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7" name="Google Shape;437;g1f2196e290f_0_53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38" name="Google Shape;438;g1f2196e290f_0_535"/>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439" name="Google Shape;439;g1f2196e290f_0_535"/>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440" name="Google Shape;440;g1f2196e290f_0_535"/>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441" name="Google Shape;441;g1f2196e290f_0_53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42" name="Google Shape;442;g1f2196e290f_0_535"/>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443" name="Shape 443"/>
        <p:cNvGrpSpPr/>
        <p:nvPr/>
      </p:nvGrpSpPr>
      <p:grpSpPr>
        <a:xfrm>
          <a:off x="0" y="0"/>
          <a:ext cx="0" cy="0"/>
          <a:chOff x="0" y="0"/>
          <a:chExt cx="0" cy="0"/>
        </a:xfrm>
      </p:grpSpPr>
      <p:sp>
        <p:nvSpPr>
          <p:cNvPr id="444" name="Google Shape;444;g1f2196e290f_0_60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45" name="Google Shape;445;g1f2196e290f_0_60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446" name="Google Shape;446;g1f2196e290f_0_60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447" name="Google Shape;447;g1f2196e290f_0_60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48" name="Google Shape;448;g1f2196e290f_0_607"/>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449" name="Google Shape;449;g1f2196e290f_0_607"/>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450" name="Google Shape;450;g1f2196e290f_0_607"/>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451" name="Google Shape;451;g1f2196e290f_0_607"/>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52" name="Google Shape;452;g1f2196e290f_0_607"/>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453" name="Google Shape;453;g1f2196e290f_0_607"/>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4" name="Shape 454"/>
        <p:cNvGrpSpPr/>
        <p:nvPr/>
      </p:nvGrpSpPr>
      <p:grpSpPr>
        <a:xfrm>
          <a:off x="0" y="0"/>
          <a:ext cx="0" cy="0"/>
          <a:chOff x="0" y="0"/>
          <a:chExt cx="0" cy="0"/>
        </a:xfrm>
      </p:grpSpPr>
      <p:sp>
        <p:nvSpPr>
          <p:cNvPr id="455" name="Google Shape;455;g1f2196e290f_0_546"/>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6800"/>
              <a:buFont typeface="Calibri"/>
              <a:buNone/>
              <a:defRPr sz="68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56" name="Google Shape;456;g1f2196e290f_0_546"/>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sz="2700">
                <a:solidFill>
                  <a:schemeClr val="dk1"/>
                </a:solidFill>
              </a:defRPr>
            </a:lvl1pPr>
            <a:lvl2pPr indent="-228600" lvl="1" marL="914400" algn="l">
              <a:lnSpc>
                <a:spcPct val="90000"/>
              </a:lnSpc>
              <a:spcBef>
                <a:spcPts val="600"/>
              </a:spcBef>
              <a:spcAft>
                <a:spcPts val="0"/>
              </a:spcAft>
              <a:buClr>
                <a:srgbClr val="888888"/>
              </a:buClr>
              <a:buSzPts val="2200"/>
              <a:buNone/>
              <a:defRPr sz="2200">
                <a:solidFill>
                  <a:srgbClr val="888888"/>
                </a:solidFill>
              </a:defRPr>
            </a:lvl2pPr>
            <a:lvl3pPr indent="-228600" lvl="2" marL="1371600" algn="l">
              <a:lnSpc>
                <a:spcPct val="90000"/>
              </a:lnSpc>
              <a:spcBef>
                <a:spcPts val="600"/>
              </a:spcBef>
              <a:spcAft>
                <a:spcPts val="0"/>
              </a:spcAft>
              <a:buClr>
                <a:srgbClr val="888888"/>
              </a:buClr>
              <a:buSzPts val="2000"/>
              <a:buNone/>
              <a:defRPr sz="2000">
                <a:solidFill>
                  <a:srgbClr val="888888"/>
                </a:solidFill>
              </a:defRPr>
            </a:lvl3pPr>
            <a:lvl4pPr indent="-228600" lvl="3" marL="1828800" algn="l">
              <a:lnSpc>
                <a:spcPct val="90000"/>
              </a:lnSpc>
              <a:spcBef>
                <a:spcPts val="600"/>
              </a:spcBef>
              <a:spcAft>
                <a:spcPts val="0"/>
              </a:spcAft>
              <a:buClr>
                <a:srgbClr val="888888"/>
              </a:buClr>
              <a:buSzPts val="1800"/>
              <a:buNone/>
              <a:defRPr sz="1800">
                <a:solidFill>
                  <a:srgbClr val="888888"/>
                </a:solidFill>
              </a:defRPr>
            </a:lvl4pPr>
            <a:lvl5pPr indent="-228600" lvl="4" marL="2286000" algn="l">
              <a:lnSpc>
                <a:spcPct val="90000"/>
              </a:lnSpc>
              <a:spcBef>
                <a:spcPts val="600"/>
              </a:spcBef>
              <a:spcAft>
                <a:spcPts val="0"/>
              </a:spcAft>
              <a:buClr>
                <a:srgbClr val="888888"/>
              </a:buClr>
              <a:buSzPts val="1800"/>
              <a:buNone/>
              <a:defRPr sz="1800">
                <a:solidFill>
                  <a:srgbClr val="888888"/>
                </a:solidFill>
              </a:defRPr>
            </a:lvl5pPr>
            <a:lvl6pPr indent="-228600" lvl="5" marL="2743200" algn="l">
              <a:lnSpc>
                <a:spcPct val="90000"/>
              </a:lnSpc>
              <a:spcBef>
                <a:spcPts val="600"/>
              </a:spcBef>
              <a:spcAft>
                <a:spcPts val="0"/>
              </a:spcAft>
              <a:buClr>
                <a:srgbClr val="888888"/>
              </a:buClr>
              <a:buSzPts val="1800"/>
              <a:buNone/>
              <a:defRPr sz="1800">
                <a:solidFill>
                  <a:srgbClr val="888888"/>
                </a:solidFill>
              </a:defRPr>
            </a:lvl6pPr>
            <a:lvl7pPr indent="-228600" lvl="6" marL="3200400" algn="l">
              <a:lnSpc>
                <a:spcPct val="90000"/>
              </a:lnSpc>
              <a:spcBef>
                <a:spcPts val="600"/>
              </a:spcBef>
              <a:spcAft>
                <a:spcPts val="0"/>
              </a:spcAft>
              <a:buClr>
                <a:srgbClr val="888888"/>
              </a:buClr>
              <a:buSzPts val="1800"/>
              <a:buNone/>
              <a:defRPr sz="1800">
                <a:solidFill>
                  <a:srgbClr val="888888"/>
                </a:solidFill>
              </a:defRPr>
            </a:lvl7pPr>
            <a:lvl8pPr indent="-228600" lvl="7" marL="3657600" algn="l">
              <a:lnSpc>
                <a:spcPct val="90000"/>
              </a:lnSpc>
              <a:spcBef>
                <a:spcPts val="600"/>
              </a:spcBef>
              <a:spcAft>
                <a:spcPts val="0"/>
              </a:spcAft>
              <a:buClr>
                <a:srgbClr val="888888"/>
              </a:buClr>
              <a:buSzPts val="1800"/>
              <a:buNone/>
              <a:defRPr sz="1800">
                <a:solidFill>
                  <a:srgbClr val="888888"/>
                </a:solidFill>
              </a:defRPr>
            </a:lvl8pPr>
            <a:lvl9pPr indent="-228600" lvl="8" marL="4114800" algn="l">
              <a:lnSpc>
                <a:spcPct val="90000"/>
              </a:lnSpc>
              <a:spcBef>
                <a:spcPts val="600"/>
              </a:spcBef>
              <a:spcAft>
                <a:spcPts val="0"/>
              </a:spcAft>
              <a:buClr>
                <a:srgbClr val="888888"/>
              </a:buClr>
              <a:buSzPts val="1800"/>
              <a:buNone/>
              <a:defRPr sz="1800">
                <a:solidFill>
                  <a:srgbClr val="888888"/>
                </a:solidFill>
              </a:defRPr>
            </a:lvl9pPr>
          </a:lstStyle>
          <a:p/>
        </p:txBody>
      </p:sp>
      <p:sp>
        <p:nvSpPr>
          <p:cNvPr id="457" name="Google Shape;457;g1f2196e290f_0_54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58" name="Google Shape;458;g1f2196e290f_0_54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59" name="Google Shape;459;g1f2196e290f_0_54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0" name="Shape 460"/>
        <p:cNvGrpSpPr/>
        <p:nvPr/>
      </p:nvGrpSpPr>
      <p:grpSpPr>
        <a:xfrm>
          <a:off x="0" y="0"/>
          <a:ext cx="0" cy="0"/>
          <a:chOff x="0" y="0"/>
          <a:chExt cx="0" cy="0"/>
        </a:xfrm>
      </p:grpSpPr>
      <p:sp>
        <p:nvSpPr>
          <p:cNvPr id="461" name="Google Shape;461;g1f2196e290f_0_552"/>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62" name="Google Shape;462;g1f2196e290f_0_552"/>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63" name="Google Shape;463;g1f2196e290f_0_552"/>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64" name="Google Shape;464;g1f2196e290f_0_55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65" name="Google Shape;465;g1f2196e290f_0_55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66" name="Google Shape;466;g1f2196e290f_0_55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7" name="Shape 467"/>
        <p:cNvGrpSpPr/>
        <p:nvPr/>
      </p:nvGrpSpPr>
      <p:grpSpPr>
        <a:xfrm>
          <a:off x="0" y="0"/>
          <a:ext cx="0" cy="0"/>
          <a:chOff x="0" y="0"/>
          <a:chExt cx="0" cy="0"/>
        </a:xfrm>
      </p:grpSpPr>
      <p:sp>
        <p:nvSpPr>
          <p:cNvPr id="468" name="Google Shape;468;g1f2196e290f_0_559"/>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69" name="Google Shape;469;g1f2196e290f_0_559"/>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470" name="Google Shape;470;g1f2196e290f_0_559"/>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71" name="Google Shape;471;g1f2196e290f_0_559"/>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472" name="Google Shape;472;g1f2196e290f_0_559"/>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73" name="Google Shape;473;g1f2196e290f_0_55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4" name="Google Shape;474;g1f2196e290f_0_55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5" name="Google Shape;475;g1f2196e290f_0_55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6" name="Shape 476"/>
        <p:cNvGrpSpPr/>
        <p:nvPr/>
      </p:nvGrpSpPr>
      <p:grpSpPr>
        <a:xfrm>
          <a:off x="0" y="0"/>
          <a:ext cx="0" cy="0"/>
          <a:chOff x="0" y="0"/>
          <a:chExt cx="0" cy="0"/>
        </a:xfrm>
      </p:grpSpPr>
      <p:sp>
        <p:nvSpPr>
          <p:cNvPr id="477" name="Google Shape;477;g1f2196e290f_0_56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8" name="Google Shape;478;g1f2196e290f_0_56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9" name="Google Shape;479;g1f2196e290f_0_56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0" name="Google Shape;480;g1f2196e290f_0_56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1" name="Shape 481"/>
        <p:cNvGrpSpPr/>
        <p:nvPr/>
      </p:nvGrpSpPr>
      <p:grpSpPr>
        <a:xfrm>
          <a:off x="0" y="0"/>
          <a:ext cx="0" cy="0"/>
          <a:chOff x="0" y="0"/>
          <a:chExt cx="0" cy="0"/>
        </a:xfrm>
      </p:grpSpPr>
      <p:sp>
        <p:nvSpPr>
          <p:cNvPr id="482" name="Google Shape;482;g1f2196e290f_0_57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3" name="Google Shape;483;g1f2196e290f_0_57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4" name="Google Shape;484;g1f2196e290f_0_57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5" name="Shape 485"/>
        <p:cNvGrpSpPr/>
        <p:nvPr/>
      </p:nvGrpSpPr>
      <p:grpSpPr>
        <a:xfrm>
          <a:off x="0" y="0"/>
          <a:ext cx="0" cy="0"/>
          <a:chOff x="0" y="0"/>
          <a:chExt cx="0" cy="0"/>
        </a:xfrm>
      </p:grpSpPr>
      <p:sp>
        <p:nvSpPr>
          <p:cNvPr id="486" name="Google Shape;486;g1f2196e290f_0_577"/>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7" name="Google Shape;487;g1f2196e290f_0_577"/>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algn="l">
              <a:lnSpc>
                <a:spcPct val="90000"/>
              </a:lnSpc>
              <a:spcBef>
                <a:spcPts val="1100"/>
              </a:spcBef>
              <a:spcAft>
                <a:spcPts val="0"/>
              </a:spcAft>
              <a:buClr>
                <a:schemeClr val="dk1"/>
              </a:buClr>
              <a:buSzPts val="3600"/>
              <a:buChar char="•"/>
              <a:defRPr sz="3600"/>
            </a:lvl1pPr>
            <a:lvl2pPr indent="-431800" lvl="1" marL="914400" algn="l">
              <a:lnSpc>
                <a:spcPct val="90000"/>
              </a:lnSpc>
              <a:spcBef>
                <a:spcPts val="600"/>
              </a:spcBef>
              <a:spcAft>
                <a:spcPts val="0"/>
              </a:spcAft>
              <a:buClr>
                <a:schemeClr val="dk1"/>
              </a:buClr>
              <a:buSzPts val="3200"/>
              <a:buChar char="•"/>
              <a:defRPr sz="3200"/>
            </a:lvl2pPr>
            <a:lvl3pPr indent="-400050" lvl="2" marL="1371600" algn="l">
              <a:lnSpc>
                <a:spcPct val="90000"/>
              </a:lnSpc>
              <a:spcBef>
                <a:spcPts val="600"/>
              </a:spcBef>
              <a:spcAft>
                <a:spcPts val="0"/>
              </a:spcAft>
              <a:buClr>
                <a:schemeClr val="dk1"/>
              </a:buClr>
              <a:buSzPts val="2700"/>
              <a:buChar char="•"/>
              <a:defRPr sz="2700"/>
            </a:lvl3pPr>
            <a:lvl4pPr indent="-368300" lvl="3" marL="1828800" algn="l">
              <a:lnSpc>
                <a:spcPct val="90000"/>
              </a:lnSpc>
              <a:spcBef>
                <a:spcPts val="600"/>
              </a:spcBef>
              <a:spcAft>
                <a:spcPts val="0"/>
              </a:spcAft>
              <a:buClr>
                <a:schemeClr val="dk1"/>
              </a:buClr>
              <a:buSzPts val="2200"/>
              <a:buChar char="•"/>
              <a:defRPr sz="2200"/>
            </a:lvl4pPr>
            <a:lvl5pPr indent="-368300" lvl="4" marL="2286000" algn="l">
              <a:lnSpc>
                <a:spcPct val="90000"/>
              </a:lnSpc>
              <a:spcBef>
                <a:spcPts val="600"/>
              </a:spcBef>
              <a:spcAft>
                <a:spcPts val="0"/>
              </a:spcAft>
              <a:buClr>
                <a:schemeClr val="dk1"/>
              </a:buClr>
              <a:buSzPts val="2200"/>
              <a:buChar char="•"/>
              <a:defRPr sz="2200"/>
            </a:lvl5pPr>
            <a:lvl6pPr indent="-368300" lvl="5" marL="2743200" algn="l">
              <a:lnSpc>
                <a:spcPct val="90000"/>
              </a:lnSpc>
              <a:spcBef>
                <a:spcPts val="600"/>
              </a:spcBef>
              <a:spcAft>
                <a:spcPts val="0"/>
              </a:spcAft>
              <a:buClr>
                <a:schemeClr val="dk1"/>
              </a:buClr>
              <a:buSzPts val="2200"/>
              <a:buChar char="•"/>
              <a:defRPr sz="2200"/>
            </a:lvl6pPr>
            <a:lvl7pPr indent="-368300" lvl="6" marL="3200400" algn="l">
              <a:lnSpc>
                <a:spcPct val="90000"/>
              </a:lnSpc>
              <a:spcBef>
                <a:spcPts val="600"/>
              </a:spcBef>
              <a:spcAft>
                <a:spcPts val="0"/>
              </a:spcAft>
              <a:buClr>
                <a:schemeClr val="dk1"/>
              </a:buClr>
              <a:buSzPts val="2200"/>
              <a:buChar char="•"/>
              <a:defRPr sz="2200"/>
            </a:lvl7pPr>
            <a:lvl8pPr indent="-368300" lvl="7" marL="3657600" algn="l">
              <a:lnSpc>
                <a:spcPct val="90000"/>
              </a:lnSpc>
              <a:spcBef>
                <a:spcPts val="600"/>
              </a:spcBef>
              <a:spcAft>
                <a:spcPts val="0"/>
              </a:spcAft>
              <a:buClr>
                <a:schemeClr val="dk1"/>
              </a:buClr>
              <a:buSzPts val="2200"/>
              <a:buChar char="•"/>
              <a:defRPr sz="2200"/>
            </a:lvl8pPr>
            <a:lvl9pPr indent="-368300" lvl="8" marL="4114800" algn="l">
              <a:lnSpc>
                <a:spcPct val="90000"/>
              </a:lnSpc>
              <a:spcBef>
                <a:spcPts val="600"/>
              </a:spcBef>
              <a:spcAft>
                <a:spcPts val="0"/>
              </a:spcAft>
              <a:buClr>
                <a:schemeClr val="dk1"/>
              </a:buClr>
              <a:buSzPts val="2200"/>
              <a:buChar char="•"/>
              <a:defRPr sz="2200"/>
            </a:lvl9pPr>
          </a:lstStyle>
          <a:p/>
        </p:txBody>
      </p:sp>
      <p:sp>
        <p:nvSpPr>
          <p:cNvPr id="488" name="Google Shape;488;g1f2196e290f_0_577"/>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489" name="Google Shape;489;g1f2196e290f_0_57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0" name="Google Shape;490;g1f2196e290f_0_57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1" name="Google Shape;491;g1f2196e290f_0_57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2" name="Shape 492"/>
        <p:cNvGrpSpPr/>
        <p:nvPr/>
      </p:nvGrpSpPr>
      <p:grpSpPr>
        <a:xfrm>
          <a:off x="0" y="0"/>
          <a:ext cx="0" cy="0"/>
          <a:chOff x="0" y="0"/>
          <a:chExt cx="0" cy="0"/>
        </a:xfrm>
      </p:grpSpPr>
      <p:sp>
        <p:nvSpPr>
          <p:cNvPr id="493" name="Google Shape;493;g1f2196e290f_0_584"/>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4" name="Google Shape;494;g1f2196e290f_0_584"/>
          <p:cNvSpPr/>
          <p:nvPr>
            <p:ph idx="2" type="pic"/>
          </p:nvPr>
        </p:nvSpPr>
        <p:spPr>
          <a:xfrm>
            <a:off x="4302451" y="1092798"/>
            <a:ext cx="5123700" cy="5393700"/>
          </a:xfrm>
          <a:prstGeom prst="rect">
            <a:avLst/>
          </a:prstGeom>
          <a:noFill/>
          <a:ln>
            <a:noFill/>
          </a:ln>
        </p:spPr>
      </p:sp>
      <p:sp>
        <p:nvSpPr>
          <p:cNvPr id="495" name="Google Shape;495;g1f2196e290f_0_584"/>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496" name="Google Shape;496;g1f2196e290f_0_58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7" name="Google Shape;497;g1f2196e290f_0_58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8" name="Google Shape;498;g1f2196e290f_0_58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9" name="Shape 499"/>
        <p:cNvGrpSpPr/>
        <p:nvPr/>
      </p:nvGrpSpPr>
      <p:grpSpPr>
        <a:xfrm>
          <a:off x="0" y="0"/>
          <a:ext cx="0" cy="0"/>
          <a:chOff x="0" y="0"/>
          <a:chExt cx="0" cy="0"/>
        </a:xfrm>
      </p:grpSpPr>
      <p:sp>
        <p:nvSpPr>
          <p:cNvPr id="500" name="Google Shape;500;g1f2196e290f_0_59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01" name="Google Shape;501;g1f2196e290f_0_591"/>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502" name="Google Shape;502;g1f2196e290f_0_59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03" name="Google Shape;503;g1f2196e290f_0_59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04" name="Google Shape;504;g1f2196e290f_0_59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5" name="Shape 505"/>
        <p:cNvGrpSpPr/>
        <p:nvPr/>
      </p:nvGrpSpPr>
      <p:grpSpPr>
        <a:xfrm>
          <a:off x="0" y="0"/>
          <a:ext cx="0" cy="0"/>
          <a:chOff x="0" y="0"/>
          <a:chExt cx="0" cy="0"/>
        </a:xfrm>
      </p:grpSpPr>
      <p:sp>
        <p:nvSpPr>
          <p:cNvPr id="506" name="Google Shape;506;g1f2196e290f_0_597"/>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07" name="Google Shape;507;g1f2196e290f_0_597"/>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508" name="Google Shape;508;g1f2196e290f_0_59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09" name="Google Shape;509;g1f2196e290f_0_59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10" name="Google Shape;510;g1f2196e290f_0_59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1" name="Shape 511"/>
        <p:cNvGrpSpPr/>
        <p:nvPr/>
      </p:nvGrpSpPr>
      <p:grpSpPr>
        <a:xfrm>
          <a:off x="0" y="0"/>
          <a:ext cx="0" cy="0"/>
          <a:chOff x="0" y="0"/>
          <a:chExt cx="0" cy="0"/>
        </a:xfrm>
      </p:grpSpPr>
      <p:sp>
        <p:nvSpPr>
          <p:cNvPr id="512" name="Google Shape;512;g1f2196e290f_0_603"/>
          <p:cNvSpPr txBox="1"/>
          <p:nvPr>
            <p:ph type="ctrTitle"/>
          </p:nvPr>
        </p:nvSpPr>
        <p:spPr>
          <a:xfrm>
            <a:off x="344989" y="1098706"/>
            <a:ext cx="9430200" cy="30288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513" name="Google Shape;513;g1f2196e290f_0_603"/>
          <p:cNvSpPr txBox="1"/>
          <p:nvPr>
            <p:ph idx="1" type="subTitle"/>
          </p:nvPr>
        </p:nvSpPr>
        <p:spPr>
          <a:xfrm>
            <a:off x="344980" y="4182077"/>
            <a:ext cx="9430200" cy="1169700"/>
          </a:xfrm>
          <a:prstGeom prst="rect">
            <a:avLst/>
          </a:prstGeom>
          <a:noFill/>
          <a:ln>
            <a:noFill/>
          </a:ln>
        </p:spPr>
        <p:txBody>
          <a:bodyPr anchorCtr="0" anchor="t" bIns="46550" lIns="93125" spcFirstLastPara="1" rIns="93125" wrap="square" tIns="46550">
            <a:noAutofit/>
          </a:bodyPr>
          <a:lstStyle>
            <a:lvl1pPr lvl="0" algn="ctr">
              <a:lnSpc>
                <a:spcPct val="100000"/>
              </a:lnSpc>
              <a:spcBef>
                <a:spcPts val="1100"/>
              </a:spcBef>
              <a:spcAft>
                <a:spcPts val="0"/>
              </a:spcAft>
              <a:buSzPts val="3400"/>
              <a:buNone/>
              <a:defRPr sz="3400"/>
            </a:lvl1pPr>
            <a:lvl2pPr lvl="1" algn="ctr">
              <a:lnSpc>
                <a:spcPct val="100000"/>
              </a:lnSpc>
              <a:spcBef>
                <a:spcPts val="600"/>
              </a:spcBef>
              <a:spcAft>
                <a:spcPts val="0"/>
              </a:spcAft>
              <a:buSzPts val="3400"/>
              <a:buNone/>
              <a:defRPr sz="3400"/>
            </a:lvl2pPr>
            <a:lvl3pPr lvl="2" algn="ctr">
              <a:lnSpc>
                <a:spcPct val="100000"/>
              </a:lnSpc>
              <a:spcBef>
                <a:spcPts val="600"/>
              </a:spcBef>
              <a:spcAft>
                <a:spcPts val="0"/>
              </a:spcAft>
              <a:buSzPts val="3400"/>
              <a:buNone/>
              <a:defRPr sz="3400"/>
            </a:lvl3pPr>
            <a:lvl4pPr lvl="3" algn="ctr">
              <a:lnSpc>
                <a:spcPct val="100000"/>
              </a:lnSpc>
              <a:spcBef>
                <a:spcPts val="600"/>
              </a:spcBef>
              <a:spcAft>
                <a:spcPts val="0"/>
              </a:spcAft>
              <a:buSzPts val="3400"/>
              <a:buNone/>
              <a:defRPr sz="3400"/>
            </a:lvl4pPr>
            <a:lvl5pPr lvl="4" algn="ctr">
              <a:lnSpc>
                <a:spcPct val="100000"/>
              </a:lnSpc>
              <a:spcBef>
                <a:spcPts val="600"/>
              </a:spcBef>
              <a:spcAft>
                <a:spcPts val="0"/>
              </a:spcAft>
              <a:buSzPts val="3400"/>
              <a:buNone/>
              <a:defRPr sz="3400"/>
            </a:lvl5pPr>
            <a:lvl6pPr lvl="5" algn="ctr">
              <a:lnSpc>
                <a:spcPct val="100000"/>
              </a:lnSpc>
              <a:spcBef>
                <a:spcPts val="600"/>
              </a:spcBef>
              <a:spcAft>
                <a:spcPts val="0"/>
              </a:spcAft>
              <a:buSzPts val="3400"/>
              <a:buNone/>
              <a:defRPr sz="3400"/>
            </a:lvl6pPr>
            <a:lvl7pPr lvl="6" algn="ctr">
              <a:lnSpc>
                <a:spcPct val="100000"/>
              </a:lnSpc>
              <a:spcBef>
                <a:spcPts val="600"/>
              </a:spcBef>
              <a:spcAft>
                <a:spcPts val="0"/>
              </a:spcAft>
              <a:buSzPts val="3400"/>
              <a:buNone/>
              <a:defRPr sz="3400"/>
            </a:lvl7pPr>
            <a:lvl8pPr lvl="7" algn="ctr">
              <a:lnSpc>
                <a:spcPct val="100000"/>
              </a:lnSpc>
              <a:spcBef>
                <a:spcPts val="600"/>
              </a:spcBef>
              <a:spcAft>
                <a:spcPts val="0"/>
              </a:spcAft>
              <a:buSzPts val="3400"/>
              <a:buNone/>
              <a:defRPr sz="3400"/>
            </a:lvl8pPr>
            <a:lvl9pPr lvl="8" algn="ctr">
              <a:lnSpc>
                <a:spcPct val="100000"/>
              </a:lnSpc>
              <a:spcBef>
                <a:spcPts val="600"/>
              </a:spcBef>
              <a:spcAft>
                <a:spcPts val="0"/>
              </a:spcAft>
              <a:buSzPts val="3400"/>
              <a:buNone/>
              <a:defRPr sz="3400"/>
            </a:lvl9pPr>
          </a:lstStyle>
          <a:p/>
        </p:txBody>
      </p:sp>
      <p:sp>
        <p:nvSpPr>
          <p:cNvPr id="514" name="Google Shape;514;g1f2196e290f_0_603"/>
          <p:cNvSpPr txBox="1"/>
          <p:nvPr>
            <p:ph idx="12" type="sldNum"/>
          </p:nvPr>
        </p:nvSpPr>
        <p:spPr>
          <a:xfrm>
            <a:off x="9377058" y="6881112"/>
            <a:ext cx="607200" cy="5808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9" name="Shape 519"/>
        <p:cNvGrpSpPr/>
        <p:nvPr/>
      </p:nvGrpSpPr>
      <p:grpSpPr>
        <a:xfrm>
          <a:off x="0" y="0"/>
          <a:ext cx="0" cy="0"/>
          <a:chOff x="0" y="0"/>
          <a:chExt cx="0" cy="0"/>
        </a:xfrm>
      </p:grpSpPr>
      <p:sp>
        <p:nvSpPr>
          <p:cNvPr id="520" name="Google Shape;520;g1f2c846a983_0_11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1" name="Google Shape;521;g1f2c846a983_0_11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522" name="Google Shape;522;g1f2c846a983_0_11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523" name="Google Shape;523;g1f2c846a983_0_11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524" name="Google Shape;524;g1f2c846a983_0_11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25" name="Google Shape;525;g1f2c846a983_0_115"/>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26" name="Google Shape;526;g1f2c846a983_0_115"/>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27" name="Google Shape;527;g1f2c846a983_0_115"/>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28" name="Google Shape;528;g1f2c846a983_0_11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29" name="Google Shape;529;g1f2c846a983_0_115"/>
          <p:cNvPicPr preferRelativeResize="0"/>
          <p:nvPr/>
        </p:nvPicPr>
        <p:blipFill rotWithShape="1">
          <a:blip r:embed="rId5">
            <a:alphaModFix/>
          </a:blip>
          <a:srcRect b="0" l="0" r="0" t="0"/>
          <a:stretch/>
        </p:blipFill>
        <p:spPr>
          <a:xfrm>
            <a:off x="0" y="6938970"/>
            <a:ext cx="10142002" cy="410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0" name="Shape 530"/>
        <p:cNvGrpSpPr/>
        <p:nvPr/>
      </p:nvGrpSpPr>
      <p:grpSpPr>
        <a:xfrm>
          <a:off x="0" y="0"/>
          <a:ext cx="0" cy="0"/>
          <a:chOff x="0" y="0"/>
          <a:chExt cx="0" cy="0"/>
        </a:xfrm>
      </p:grpSpPr>
      <p:sp>
        <p:nvSpPr>
          <p:cNvPr id="531" name="Google Shape;531;g1f2c846a983_0_74"/>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532" name="Google Shape;532;g1f2c846a983_0_74"/>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533" name="Google Shape;533;g1f2c846a983_0_7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4" name="Shape 534"/>
        <p:cNvGrpSpPr/>
        <p:nvPr/>
      </p:nvGrpSpPr>
      <p:grpSpPr>
        <a:xfrm>
          <a:off x="0" y="0"/>
          <a:ext cx="0" cy="0"/>
          <a:chOff x="0" y="0"/>
          <a:chExt cx="0" cy="0"/>
        </a:xfrm>
      </p:grpSpPr>
      <p:sp>
        <p:nvSpPr>
          <p:cNvPr id="535" name="Google Shape;535;g1f2c846a983_0_78"/>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536" name="Google Shape;536;g1f2c846a983_0_7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7" name="Shape 537"/>
        <p:cNvGrpSpPr/>
        <p:nvPr/>
      </p:nvGrpSpPr>
      <p:grpSpPr>
        <a:xfrm>
          <a:off x="0" y="0"/>
          <a:ext cx="0" cy="0"/>
          <a:chOff x="0" y="0"/>
          <a:chExt cx="0" cy="0"/>
        </a:xfrm>
      </p:grpSpPr>
      <p:sp>
        <p:nvSpPr>
          <p:cNvPr id="538" name="Google Shape;538;g1f2c846a983_0_81"/>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539" name="Google Shape;539;g1f2c846a983_0_81"/>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540" name="Google Shape;540;g1f2c846a983_0_8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1" name="Shape 541"/>
        <p:cNvGrpSpPr/>
        <p:nvPr/>
      </p:nvGrpSpPr>
      <p:grpSpPr>
        <a:xfrm>
          <a:off x="0" y="0"/>
          <a:ext cx="0" cy="0"/>
          <a:chOff x="0" y="0"/>
          <a:chExt cx="0" cy="0"/>
        </a:xfrm>
      </p:grpSpPr>
      <p:sp>
        <p:nvSpPr>
          <p:cNvPr id="542" name="Google Shape;542;g1f2c846a983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543" name="Google Shape;543;g1f2c846a983_0_85"/>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544" name="Google Shape;544;g1f2c846a983_0_85"/>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545" name="Google Shape;545;g1f2c846a983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6" name="Shape 546"/>
        <p:cNvGrpSpPr/>
        <p:nvPr/>
      </p:nvGrpSpPr>
      <p:grpSpPr>
        <a:xfrm>
          <a:off x="0" y="0"/>
          <a:ext cx="0" cy="0"/>
          <a:chOff x="0" y="0"/>
          <a:chExt cx="0" cy="0"/>
        </a:xfrm>
      </p:grpSpPr>
      <p:sp>
        <p:nvSpPr>
          <p:cNvPr id="547" name="Google Shape;547;g1f2c846a983_0_9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548" name="Google Shape;548;g1f2c846a983_0_9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9" name="Shape 549"/>
        <p:cNvGrpSpPr/>
        <p:nvPr/>
      </p:nvGrpSpPr>
      <p:grpSpPr>
        <a:xfrm>
          <a:off x="0" y="0"/>
          <a:ext cx="0" cy="0"/>
          <a:chOff x="0" y="0"/>
          <a:chExt cx="0" cy="0"/>
        </a:xfrm>
      </p:grpSpPr>
      <p:sp>
        <p:nvSpPr>
          <p:cNvPr id="550" name="Google Shape;550;g1f2c846a983_0_93"/>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51" name="Google Shape;551;g1f2c846a983_0_93"/>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552" name="Google Shape;552;g1f2c846a983_0_9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3" name="Shape 553"/>
        <p:cNvGrpSpPr/>
        <p:nvPr/>
      </p:nvGrpSpPr>
      <p:grpSpPr>
        <a:xfrm>
          <a:off x="0" y="0"/>
          <a:ext cx="0" cy="0"/>
          <a:chOff x="0" y="0"/>
          <a:chExt cx="0" cy="0"/>
        </a:xfrm>
      </p:grpSpPr>
      <p:sp>
        <p:nvSpPr>
          <p:cNvPr id="554" name="Google Shape;554;g1f2c846a983_0_97"/>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555" name="Google Shape;555;g1f2c846a983_0_97"/>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6" name="Shape 556"/>
        <p:cNvGrpSpPr/>
        <p:nvPr/>
      </p:nvGrpSpPr>
      <p:grpSpPr>
        <a:xfrm>
          <a:off x="0" y="0"/>
          <a:ext cx="0" cy="0"/>
          <a:chOff x="0" y="0"/>
          <a:chExt cx="0" cy="0"/>
        </a:xfrm>
      </p:grpSpPr>
      <p:sp>
        <p:nvSpPr>
          <p:cNvPr id="557" name="Google Shape;557;g1f2c846a983_0_100"/>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1f2c846a983_0_100"/>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59" name="Google Shape;559;g1f2c846a983_0_100"/>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560" name="Google Shape;560;g1f2c846a983_0_100"/>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561" name="Google Shape;561;g1f2c846a983_0_1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2" name="Shape 562"/>
        <p:cNvGrpSpPr/>
        <p:nvPr/>
      </p:nvGrpSpPr>
      <p:grpSpPr>
        <a:xfrm>
          <a:off x="0" y="0"/>
          <a:ext cx="0" cy="0"/>
          <a:chOff x="0" y="0"/>
          <a:chExt cx="0" cy="0"/>
        </a:xfrm>
      </p:grpSpPr>
      <p:sp>
        <p:nvSpPr>
          <p:cNvPr id="563" name="Google Shape;563;g1f2c846a983_0_106"/>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564" name="Google Shape;564;g1f2c846a983_0_10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5" name="Shape 565"/>
        <p:cNvGrpSpPr/>
        <p:nvPr/>
      </p:nvGrpSpPr>
      <p:grpSpPr>
        <a:xfrm>
          <a:off x="0" y="0"/>
          <a:ext cx="0" cy="0"/>
          <a:chOff x="0" y="0"/>
          <a:chExt cx="0" cy="0"/>
        </a:xfrm>
      </p:grpSpPr>
      <p:sp>
        <p:nvSpPr>
          <p:cNvPr id="566" name="Google Shape;566;g1f2c846a983_0_109"/>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567" name="Google Shape;567;g1f2c846a983_0_109"/>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568" name="Google Shape;568;g1f2c846a983_0_10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9" name="Shape 569"/>
        <p:cNvGrpSpPr/>
        <p:nvPr/>
      </p:nvGrpSpPr>
      <p:grpSpPr>
        <a:xfrm>
          <a:off x="0" y="0"/>
          <a:ext cx="0" cy="0"/>
          <a:chOff x="0" y="0"/>
          <a:chExt cx="0" cy="0"/>
        </a:xfrm>
      </p:grpSpPr>
      <p:sp>
        <p:nvSpPr>
          <p:cNvPr id="570" name="Google Shape;570;g1f2c846a983_0_11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7" name="Shape 577"/>
        <p:cNvGrpSpPr/>
        <p:nvPr/>
      </p:nvGrpSpPr>
      <p:grpSpPr>
        <a:xfrm>
          <a:off x="0" y="0"/>
          <a:ext cx="0" cy="0"/>
          <a:chOff x="0" y="0"/>
          <a:chExt cx="0" cy="0"/>
        </a:xfrm>
      </p:grpSpPr>
      <p:sp>
        <p:nvSpPr>
          <p:cNvPr id="578" name="Google Shape;578;g1f2e0b16021_0_9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79" name="Google Shape;579;g1f2e0b16021_0_9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80" name="Google Shape;580;g1f2e0b16021_0_9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81" name="Google Shape;581;g1f2e0b16021_0_9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82" name="Google Shape;582;g1f2e0b16021_0_9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83" name="Google Shape;583;g1f2e0b16021_0_98"/>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84" name="Google Shape;584;g1f2e0b16021_0_98"/>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85" name="Google Shape;585;g1f2e0b16021_0_98"/>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86" name="Google Shape;586;g1f2e0b16021_0_98"/>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87" name="Google Shape;587;g1f2e0b16021_0_98"/>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8" name="Shape 588"/>
        <p:cNvGrpSpPr/>
        <p:nvPr/>
      </p:nvGrpSpPr>
      <p:grpSpPr>
        <a:xfrm>
          <a:off x="0" y="0"/>
          <a:ext cx="0" cy="0"/>
          <a:chOff x="0" y="0"/>
          <a:chExt cx="0" cy="0"/>
        </a:xfrm>
      </p:grpSpPr>
      <p:sp>
        <p:nvSpPr>
          <p:cNvPr id="589" name="Google Shape;589;g1f2e0b16021_0_109"/>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6800"/>
              <a:buFont typeface="Calibri"/>
              <a:buNone/>
              <a:defRPr sz="6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0" name="Google Shape;590;g1f2e0b16021_0_109"/>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sz="2700">
                <a:solidFill>
                  <a:schemeClr val="dk1"/>
                </a:solidFill>
              </a:defRPr>
            </a:lvl1pPr>
            <a:lvl2pPr indent="-228600" lvl="1" marL="914400" rtl="0" algn="l">
              <a:lnSpc>
                <a:spcPct val="90000"/>
              </a:lnSpc>
              <a:spcBef>
                <a:spcPts val="600"/>
              </a:spcBef>
              <a:spcAft>
                <a:spcPts val="0"/>
              </a:spcAft>
              <a:buClr>
                <a:srgbClr val="888888"/>
              </a:buClr>
              <a:buSzPts val="2200"/>
              <a:buNone/>
              <a:defRPr sz="2200">
                <a:solidFill>
                  <a:srgbClr val="888888"/>
                </a:solidFill>
              </a:defRPr>
            </a:lvl2pPr>
            <a:lvl3pPr indent="-228600" lvl="2" marL="1371600" rtl="0" algn="l">
              <a:lnSpc>
                <a:spcPct val="90000"/>
              </a:lnSpc>
              <a:spcBef>
                <a:spcPts val="600"/>
              </a:spcBef>
              <a:spcAft>
                <a:spcPts val="0"/>
              </a:spcAft>
              <a:buClr>
                <a:srgbClr val="888888"/>
              </a:buClr>
              <a:buSzPts val="2000"/>
              <a:buNone/>
              <a:defRPr sz="2000">
                <a:solidFill>
                  <a:srgbClr val="888888"/>
                </a:solidFill>
              </a:defRPr>
            </a:lvl3pPr>
            <a:lvl4pPr indent="-228600" lvl="3" marL="1828800" rtl="0" algn="l">
              <a:lnSpc>
                <a:spcPct val="90000"/>
              </a:lnSpc>
              <a:spcBef>
                <a:spcPts val="600"/>
              </a:spcBef>
              <a:spcAft>
                <a:spcPts val="0"/>
              </a:spcAft>
              <a:buClr>
                <a:srgbClr val="888888"/>
              </a:buClr>
              <a:buSzPts val="1800"/>
              <a:buNone/>
              <a:defRPr sz="1800">
                <a:solidFill>
                  <a:srgbClr val="888888"/>
                </a:solidFill>
              </a:defRPr>
            </a:lvl4pPr>
            <a:lvl5pPr indent="-228600" lvl="4" marL="2286000" rtl="0" algn="l">
              <a:lnSpc>
                <a:spcPct val="90000"/>
              </a:lnSpc>
              <a:spcBef>
                <a:spcPts val="600"/>
              </a:spcBef>
              <a:spcAft>
                <a:spcPts val="0"/>
              </a:spcAft>
              <a:buClr>
                <a:srgbClr val="888888"/>
              </a:buClr>
              <a:buSzPts val="1800"/>
              <a:buNone/>
              <a:defRPr sz="1800">
                <a:solidFill>
                  <a:srgbClr val="888888"/>
                </a:solidFill>
              </a:defRPr>
            </a:lvl5pPr>
            <a:lvl6pPr indent="-228600" lvl="5" marL="2743200" rtl="0" algn="l">
              <a:lnSpc>
                <a:spcPct val="90000"/>
              </a:lnSpc>
              <a:spcBef>
                <a:spcPts val="600"/>
              </a:spcBef>
              <a:spcAft>
                <a:spcPts val="0"/>
              </a:spcAft>
              <a:buClr>
                <a:srgbClr val="888888"/>
              </a:buClr>
              <a:buSzPts val="1800"/>
              <a:buNone/>
              <a:defRPr sz="1800">
                <a:solidFill>
                  <a:srgbClr val="888888"/>
                </a:solidFill>
              </a:defRPr>
            </a:lvl6pPr>
            <a:lvl7pPr indent="-228600" lvl="6" marL="3200400" rtl="0" algn="l">
              <a:lnSpc>
                <a:spcPct val="90000"/>
              </a:lnSpc>
              <a:spcBef>
                <a:spcPts val="600"/>
              </a:spcBef>
              <a:spcAft>
                <a:spcPts val="0"/>
              </a:spcAft>
              <a:buClr>
                <a:srgbClr val="888888"/>
              </a:buClr>
              <a:buSzPts val="1800"/>
              <a:buNone/>
              <a:defRPr sz="1800">
                <a:solidFill>
                  <a:srgbClr val="888888"/>
                </a:solidFill>
              </a:defRPr>
            </a:lvl7pPr>
            <a:lvl8pPr indent="-228600" lvl="7" marL="3657600" rtl="0" algn="l">
              <a:lnSpc>
                <a:spcPct val="90000"/>
              </a:lnSpc>
              <a:spcBef>
                <a:spcPts val="600"/>
              </a:spcBef>
              <a:spcAft>
                <a:spcPts val="0"/>
              </a:spcAft>
              <a:buClr>
                <a:srgbClr val="888888"/>
              </a:buClr>
              <a:buSzPts val="1800"/>
              <a:buNone/>
              <a:defRPr sz="1800">
                <a:solidFill>
                  <a:srgbClr val="888888"/>
                </a:solidFill>
              </a:defRPr>
            </a:lvl8pPr>
            <a:lvl9pPr indent="-228600" lvl="8" marL="4114800" rtl="0" algn="l">
              <a:lnSpc>
                <a:spcPct val="90000"/>
              </a:lnSpc>
              <a:spcBef>
                <a:spcPts val="600"/>
              </a:spcBef>
              <a:spcAft>
                <a:spcPts val="0"/>
              </a:spcAft>
              <a:buClr>
                <a:srgbClr val="888888"/>
              </a:buClr>
              <a:buSzPts val="1800"/>
              <a:buNone/>
              <a:defRPr sz="1800">
                <a:solidFill>
                  <a:srgbClr val="888888"/>
                </a:solidFill>
              </a:defRPr>
            </a:lvl9pPr>
          </a:lstStyle>
          <a:p/>
        </p:txBody>
      </p:sp>
      <p:sp>
        <p:nvSpPr>
          <p:cNvPr id="591" name="Google Shape;591;g1f2e0b16021_0_10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2" name="Google Shape;592;g1f2e0b16021_0_10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3" name="Google Shape;593;g1f2e0b16021_0_10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4" name="Shape 594"/>
        <p:cNvGrpSpPr/>
        <p:nvPr/>
      </p:nvGrpSpPr>
      <p:grpSpPr>
        <a:xfrm>
          <a:off x="0" y="0"/>
          <a:ext cx="0" cy="0"/>
          <a:chOff x="0" y="0"/>
          <a:chExt cx="0" cy="0"/>
        </a:xfrm>
      </p:grpSpPr>
      <p:sp>
        <p:nvSpPr>
          <p:cNvPr id="595" name="Google Shape;595;g1f2e0b16021_0_11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6" name="Google Shape;596;g1f2e0b16021_0_115"/>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97" name="Google Shape;597;g1f2e0b16021_0_115"/>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98" name="Google Shape;598;g1f2e0b16021_0_11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99" name="Google Shape;599;g1f2e0b16021_0_11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0" name="Google Shape;600;g1f2e0b16021_0_11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1" name="Shape 601"/>
        <p:cNvGrpSpPr/>
        <p:nvPr/>
      </p:nvGrpSpPr>
      <p:grpSpPr>
        <a:xfrm>
          <a:off x="0" y="0"/>
          <a:ext cx="0" cy="0"/>
          <a:chOff x="0" y="0"/>
          <a:chExt cx="0" cy="0"/>
        </a:xfrm>
      </p:grpSpPr>
      <p:sp>
        <p:nvSpPr>
          <p:cNvPr id="602" name="Google Shape;602;g1f2e0b16021_0_122"/>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3" name="Google Shape;603;g1f2e0b16021_0_122"/>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604" name="Google Shape;604;g1f2e0b16021_0_122"/>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05" name="Google Shape;605;g1f2e0b16021_0_122"/>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606" name="Google Shape;606;g1f2e0b16021_0_122"/>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07" name="Google Shape;607;g1f2e0b16021_0_12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8" name="Google Shape;608;g1f2e0b16021_0_12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09" name="Google Shape;609;g1f2e0b16021_0_12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0" name="Shape 610"/>
        <p:cNvGrpSpPr/>
        <p:nvPr/>
      </p:nvGrpSpPr>
      <p:grpSpPr>
        <a:xfrm>
          <a:off x="0" y="0"/>
          <a:ext cx="0" cy="0"/>
          <a:chOff x="0" y="0"/>
          <a:chExt cx="0" cy="0"/>
        </a:xfrm>
      </p:grpSpPr>
      <p:sp>
        <p:nvSpPr>
          <p:cNvPr id="611" name="Google Shape;611;g1f2e0b16021_0_13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2" name="Google Shape;612;g1f2e0b16021_0_13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3" name="Google Shape;613;g1f2e0b16021_0_13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4" name="Google Shape;614;g1f2e0b16021_0_13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5" name="Shape 615"/>
        <p:cNvGrpSpPr/>
        <p:nvPr/>
      </p:nvGrpSpPr>
      <p:grpSpPr>
        <a:xfrm>
          <a:off x="0" y="0"/>
          <a:ext cx="0" cy="0"/>
          <a:chOff x="0" y="0"/>
          <a:chExt cx="0" cy="0"/>
        </a:xfrm>
      </p:grpSpPr>
      <p:sp>
        <p:nvSpPr>
          <p:cNvPr id="616" name="Google Shape;616;g1f2e0b16021_0_13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7" name="Google Shape;617;g1f2e0b16021_0_13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18" name="Google Shape;618;g1f2e0b16021_0_13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9" name="Shape 619"/>
        <p:cNvGrpSpPr/>
        <p:nvPr/>
      </p:nvGrpSpPr>
      <p:grpSpPr>
        <a:xfrm>
          <a:off x="0" y="0"/>
          <a:ext cx="0" cy="0"/>
          <a:chOff x="0" y="0"/>
          <a:chExt cx="0" cy="0"/>
        </a:xfrm>
      </p:grpSpPr>
      <p:sp>
        <p:nvSpPr>
          <p:cNvPr id="620" name="Google Shape;620;g1f2e0b16021_0_140"/>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1" name="Google Shape;621;g1f2e0b16021_0_140"/>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rtl="0" algn="l">
              <a:lnSpc>
                <a:spcPct val="90000"/>
              </a:lnSpc>
              <a:spcBef>
                <a:spcPts val="1100"/>
              </a:spcBef>
              <a:spcAft>
                <a:spcPts val="0"/>
              </a:spcAft>
              <a:buClr>
                <a:schemeClr val="dk1"/>
              </a:buClr>
              <a:buSzPts val="3600"/>
              <a:buChar char="•"/>
              <a:defRPr sz="3600"/>
            </a:lvl1pPr>
            <a:lvl2pPr indent="-431800" lvl="1" marL="914400" rtl="0" algn="l">
              <a:lnSpc>
                <a:spcPct val="90000"/>
              </a:lnSpc>
              <a:spcBef>
                <a:spcPts val="600"/>
              </a:spcBef>
              <a:spcAft>
                <a:spcPts val="0"/>
              </a:spcAft>
              <a:buClr>
                <a:schemeClr val="dk1"/>
              </a:buClr>
              <a:buSzPts val="3200"/>
              <a:buChar char="•"/>
              <a:defRPr sz="3200"/>
            </a:lvl2pPr>
            <a:lvl3pPr indent="-400050" lvl="2" marL="1371600" rtl="0" algn="l">
              <a:lnSpc>
                <a:spcPct val="90000"/>
              </a:lnSpc>
              <a:spcBef>
                <a:spcPts val="600"/>
              </a:spcBef>
              <a:spcAft>
                <a:spcPts val="0"/>
              </a:spcAft>
              <a:buClr>
                <a:schemeClr val="dk1"/>
              </a:buClr>
              <a:buSzPts val="2700"/>
              <a:buChar char="•"/>
              <a:defRPr sz="2700"/>
            </a:lvl3pPr>
            <a:lvl4pPr indent="-368300" lvl="3" marL="1828800" rtl="0" algn="l">
              <a:lnSpc>
                <a:spcPct val="90000"/>
              </a:lnSpc>
              <a:spcBef>
                <a:spcPts val="600"/>
              </a:spcBef>
              <a:spcAft>
                <a:spcPts val="0"/>
              </a:spcAft>
              <a:buClr>
                <a:schemeClr val="dk1"/>
              </a:buClr>
              <a:buSzPts val="2200"/>
              <a:buChar char="•"/>
              <a:defRPr sz="2200"/>
            </a:lvl4pPr>
            <a:lvl5pPr indent="-368300" lvl="4" marL="2286000" rtl="0" algn="l">
              <a:lnSpc>
                <a:spcPct val="90000"/>
              </a:lnSpc>
              <a:spcBef>
                <a:spcPts val="600"/>
              </a:spcBef>
              <a:spcAft>
                <a:spcPts val="0"/>
              </a:spcAft>
              <a:buClr>
                <a:schemeClr val="dk1"/>
              </a:buClr>
              <a:buSzPts val="2200"/>
              <a:buChar char="•"/>
              <a:defRPr sz="2200"/>
            </a:lvl5pPr>
            <a:lvl6pPr indent="-368300" lvl="5" marL="2743200" rtl="0" algn="l">
              <a:lnSpc>
                <a:spcPct val="90000"/>
              </a:lnSpc>
              <a:spcBef>
                <a:spcPts val="600"/>
              </a:spcBef>
              <a:spcAft>
                <a:spcPts val="0"/>
              </a:spcAft>
              <a:buClr>
                <a:schemeClr val="dk1"/>
              </a:buClr>
              <a:buSzPts val="2200"/>
              <a:buChar char="•"/>
              <a:defRPr sz="2200"/>
            </a:lvl6pPr>
            <a:lvl7pPr indent="-368300" lvl="6" marL="3200400" rtl="0" algn="l">
              <a:lnSpc>
                <a:spcPct val="90000"/>
              </a:lnSpc>
              <a:spcBef>
                <a:spcPts val="600"/>
              </a:spcBef>
              <a:spcAft>
                <a:spcPts val="0"/>
              </a:spcAft>
              <a:buClr>
                <a:schemeClr val="dk1"/>
              </a:buClr>
              <a:buSzPts val="2200"/>
              <a:buChar char="•"/>
              <a:defRPr sz="2200"/>
            </a:lvl7pPr>
            <a:lvl8pPr indent="-368300" lvl="7" marL="3657600" rtl="0" algn="l">
              <a:lnSpc>
                <a:spcPct val="90000"/>
              </a:lnSpc>
              <a:spcBef>
                <a:spcPts val="600"/>
              </a:spcBef>
              <a:spcAft>
                <a:spcPts val="0"/>
              </a:spcAft>
              <a:buClr>
                <a:schemeClr val="dk1"/>
              </a:buClr>
              <a:buSzPts val="2200"/>
              <a:buChar char="•"/>
              <a:defRPr sz="2200"/>
            </a:lvl8pPr>
            <a:lvl9pPr indent="-368300" lvl="8" marL="4114800" rtl="0" algn="l">
              <a:lnSpc>
                <a:spcPct val="90000"/>
              </a:lnSpc>
              <a:spcBef>
                <a:spcPts val="600"/>
              </a:spcBef>
              <a:spcAft>
                <a:spcPts val="0"/>
              </a:spcAft>
              <a:buClr>
                <a:schemeClr val="dk1"/>
              </a:buClr>
              <a:buSzPts val="2200"/>
              <a:buChar char="•"/>
              <a:defRPr sz="2200"/>
            </a:lvl9pPr>
          </a:lstStyle>
          <a:p/>
        </p:txBody>
      </p:sp>
      <p:sp>
        <p:nvSpPr>
          <p:cNvPr id="622" name="Google Shape;622;g1f2e0b16021_0_140"/>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623" name="Google Shape;623;g1f2e0b16021_0_14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4" name="Google Shape;624;g1f2e0b16021_0_14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5" name="Google Shape;625;g1f2e0b16021_0_14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6" name="Shape 626"/>
        <p:cNvGrpSpPr/>
        <p:nvPr/>
      </p:nvGrpSpPr>
      <p:grpSpPr>
        <a:xfrm>
          <a:off x="0" y="0"/>
          <a:ext cx="0" cy="0"/>
          <a:chOff x="0" y="0"/>
          <a:chExt cx="0" cy="0"/>
        </a:xfrm>
      </p:grpSpPr>
      <p:sp>
        <p:nvSpPr>
          <p:cNvPr id="627" name="Google Shape;627;g1f2e0b16021_0_147"/>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28" name="Google Shape;628;g1f2e0b16021_0_147"/>
          <p:cNvSpPr/>
          <p:nvPr>
            <p:ph idx="2" type="pic"/>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lvl="0" marR="0" rtl="0" algn="l">
              <a:lnSpc>
                <a:spcPct val="90000"/>
              </a:lnSpc>
              <a:spcBef>
                <a:spcPts val="11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lvl="1" marR="0" rtl="0" algn="l">
              <a:lnSpc>
                <a:spcPct val="90000"/>
              </a:lnSpc>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2pPr>
            <a:lvl3pPr lvl="2" marR="0" rtl="0" algn="l">
              <a:lnSpc>
                <a:spcPct val="90000"/>
              </a:lnSpc>
              <a:spcBef>
                <a:spcPts val="6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629" name="Google Shape;629;g1f2e0b16021_0_147"/>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630" name="Google Shape;630;g1f2e0b16021_0_14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1" name="Google Shape;631;g1f2e0b16021_0_14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2" name="Google Shape;632;g1f2e0b16021_0_14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3" name="Shape 633"/>
        <p:cNvGrpSpPr/>
        <p:nvPr/>
      </p:nvGrpSpPr>
      <p:grpSpPr>
        <a:xfrm>
          <a:off x="0" y="0"/>
          <a:ext cx="0" cy="0"/>
          <a:chOff x="0" y="0"/>
          <a:chExt cx="0" cy="0"/>
        </a:xfrm>
      </p:grpSpPr>
      <p:sp>
        <p:nvSpPr>
          <p:cNvPr id="634" name="Google Shape;634;g1f2e0b16021_0_15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5" name="Google Shape;635;g1f2e0b16021_0_154"/>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636" name="Google Shape;636;g1f2e0b16021_0_15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7" name="Google Shape;637;g1f2e0b16021_0_15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638" name="Google Shape;638;g1f2e0b16021_0_15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7.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6.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5.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5" Type="http://schemas.openxmlformats.org/officeDocument/2006/relationships/theme" Target="../theme/theme2.xml"/><Relationship Id="rId14" Type="http://schemas.openxmlformats.org/officeDocument/2006/relationships/slideLayout" Target="../slideLayouts/slideLayout5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0" Type="http://schemas.openxmlformats.org/officeDocument/2006/relationships/slideLayout" Target="../slideLayouts/slideLayout63.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9.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theme" Target="../theme/theme4.xml"/><Relationship Id="rId12" Type="http://schemas.openxmlformats.org/officeDocument/2006/relationships/slideLayout" Target="../slideLayouts/slideLayout78.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theme" Target="../theme/theme1.xml"/><Relationship Id="rId12" Type="http://schemas.openxmlformats.org/officeDocument/2006/relationships/slideLayout" Target="../slideLayouts/slideLayout90.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2" Type="http://schemas.openxmlformats.org/officeDocument/2006/relationships/theme" Target="../theme/theme3.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9" Type="http://schemas.openxmlformats.org/officeDocument/2006/relationships/slideLayout" Target="../slideLayouts/slideLayout99.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g1f216359a5e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125" name="Google Shape;125;g1f216359a5e_0_8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6" name="Google Shape;126;g1f216359a5e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0" name="Shape 190"/>
        <p:cNvGrpSpPr/>
        <p:nvPr/>
      </p:nvGrpSpPr>
      <p:grpSpPr>
        <a:xfrm>
          <a:off x="0" y="0"/>
          <a:ext cx="0" cy="0"/>
          <a:chOff x="0" y="0"/>
          <a:chExt cx="0" cy="0"/>
        </a:xfrm>
      </p:grpSpPr>
      <p:sp>
        <p:nvSpPr>
          <p:cNvPr id="191" name="Google Shape;191;g2bcb4505f8d_0_68"/>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192" name="Google Shape;192;g2bcb4505f8d_0_68"/>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93" name="Google Shape;193;g2bcb4505f8d_0_6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1f1d79a961a_0_10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8" name="Google Shape;248;g1f1d79a961a_0_10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249" name="Google Shape;249;g1f1d79a961a_0_10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0" name="Google Shape;250;g1f1d79a961a_0_10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1" name="Google Shape;251;g1f1d79a961a_0_10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60" name="Shape 360"/>
        <p:cNvGrpSpPr/>
        <p:nvPr/>
      </p:nvGrpSpPr>
      <p:grpSpPr>
        <a:xfrm>
          <a:off x="0" y="0"/>
          <a:ext cx="0" cy="0"/>
          <a:chOff x="0" y="0"/>
          <a:chExt cx="0" cy="0"/>
        </a:xfrm>
      </p:grpSpPr>
      <p:sp>
        <p:nvSpPr>
          <p:cNvPr id="361" name="Google Shape;361;g2b6d8543fd4_0_81"/>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362" name="Google Shape;362;g2b6d8543fd4_0_81"/>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363" name="Google Shape;363;g2b6d8543fd4_0_8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g1f2196e290f_0_529"/>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428" name="Google Shape;428;g1f2196e290f_0_529"/>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9" name="Google Shape;429;g1f2196e290f_0_52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430" name="Google Shape;430;g1f2196e290f_0_52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431" name="Google Shape;431;g1f2196e290f_0_52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5" name="Shape 515"/>
        <p:cNvGrpSpPr/>
        <p:nvPr/>
      </p:nvGrpSpPr>
      <p:grpSpPr>
        <a:xfrm>
          <a:off x="0" y="0"/>
          <a:ext cx="0" cy="0"/>
          <a:chOff x="0" y="0"/>
          <a:chExt cx="0" cy="0"/>
        </a:xfrm>
      </p:grpSpPr>
      <p:sp>
        <p:nvSpPr>
          <p:cNvPr id="516" name="Google Shape;516;g1f2c846a983_0_7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517" name="Google Shape;517;g1f2c846a983_0_70"/>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518" name="Google Shape;518;g1f2c846a983_0_7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1" name="Shape 571"/>
        <p:cNvGrpSpPr/>
        <p:nvPr/>
      </p:nvGrpSpPr>
      <p:grpSpPr>
        <a:xfrm>
          <a:off x="0" y="0"/>
          <a:ext cx="0" cy="0"/>
          <a:chOff x="0" y="0"/>
          <a:chExt cx="0" cy="0"/>
        </a:xfrm>
      </p:grpSpPr>
      <p:sp>
        <p:nvSpPr>
          <p:cNvPr id="572" name="Google Shape;572;g1f2e0b16021_0_92"/>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573" name="Google Shape;573;g1f2e0b16021_0_92"/>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4" name="Google Shape;574;g1f2e0b16021_0_9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575" name="Google Shape;575;g1f2e0b16021_0_9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576" name="Google Shape;576;g1f2e0b16021_0_9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hyperlink" Target="mailto:4804154679@students.ocps.net" TargetMode="External"/><Relationship Id="rId5" Type="http://schemas.openxmlformats.org/officeDocument/2006/relationships/hyperlink" Target="mailto:4804182497@students.ocps.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hyperlink" Target="mailto:micheal.carrizales@ocps.net"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hyperlink" Target="mailto:4804191858@students.ocps.net" TargetMode="External"/><Relationship Id="rId4" Type="http://schemas.openxmlformats.org/officeDocument/2006/relationships/image" Target="../media/image30.png"/><Relationship Id="rId5" Type="http://schemas.openxmlformats.org/officeDocument/2006/relationships/hyperlink" Target="https://forms.gle/3vkHdfPi5JHmExrX9" TargetMode="External"/><Relationship Id="rId6"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6.xml"/><Relationship Id="rId3" Type="http://schemas.openxmlformats.org/officeDocument/2006/relationships/hyperlink" Target="http://tinyurl.com/UAS2024" TargetMode="External"/><Relationship Id="rId4" Type="http://schemas.openxmlformats.org/officeDocument/2006/relationships/image" Target="../media/image24.jpg"/><Relationship Id="rId5" Type="http://schemas.openxmlformats.org/officeDocument/2006/relationships/image" Target="../media/image37.png"/><Relationship Id="rId6"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7.xml"/><Relationship Id="rId3" Type="http://schemas.openxmlformats.org/officeDocument/2006/relationships/hyperlink" Target="https://forms.gle/VZLiq2ngsWqU6pxW7" TargetMode="External"/><Relationship Id="rId4" Type="http://schemas.openxmlformats.org/officeDocument/2006/relationships/image" Target="../media/image27.png"/><Relationship Id="rId5" Type="http://schemas.openxmlformats.org/officeDocument/2006/relationships/image" Target="../media/image32.png"/><Relationship Id="rId6"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8.xml"/><Relationship Id="rId3" Type="http://schemas.openxmlformats.org/officeDocument/2006/relationships/hyperlink" Target="mailto:4804175879@students.ocps.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9.xml"/><Relationship Id="rId3"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s://youtu.be/5zmbV_6abyQ?si=8WyaBiIhajTsxDg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mailto:4806822834@students.ocps.net" TargetMode="Externa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655" name="Google Shape;655;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656" name="Google Shape;656;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657" name="Google Shape;657;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658" name="Google Shape;658;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2</a:t>
            </a:r>
            <a:r>
              <a:rPr lang="en-US" sz="2000">
                <a:solidFill>
                  <a:schemeClr val="dk1"/>
                </a:solidFill>
                <a:latin typeface="Times New Roman"/>
                <a:ea typeface="Times New Roman"/>
                <a:cs typeface="Times New Roman"/>
                <a:sym typeface="Times New Roman"/>
              </a:rPr>
              <a:t>9 </a:t>
            </a:r>
            <a:r>
              <a:rPr b="0" i="0" lang="en-US" sz="2000" u="none" cap="none" strike="noStrike">
                <a:solidFill>
                  <a:schemeClr val="dk1"/>
                </a:solidFill>
                <a:latin typeface="Times New Roman"/>
                <a:ea typeface="Times New Roman"/>
                <a:cs typeface="Times New Roman"/>
                <a:sym typeface="Times New Roman"/>
              </a:rPr>
              <a:t>February 2024</a:t>
            </a:r>
            <a:endParaRPr b="0" i="0" sz="2000" u="none" cap="none" strike="noStrike">
              <a:solidFill>
                <a:schemeClr val="dk1"/>
              </a:solidFill>
              <a:latin typeface="Times New Roman"/>
              <a:ea typeface="Times New Roman"/>
              <a:cs typeface="Times New Roman"/>
              <a:sym typeface="Times New Roman"/>
            </a:endParaRPr>
          </a:p>
        </p:txBody>
      </p:sp>
      <p:sp>
        <p:nvSpPr>
          <p:cNvPr id="659" name="Google Shape;659;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60" name="Google Shape;660;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661" name="Google Shape;661;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662" name="Google Shape;662;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663" name="Google Shape;663;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xEl>
                                              <p:pRg end="0" st="0"/>
                                            </p:txEl>
                                          </p:spTgt>
                                        </p:tgtEl>
                                        <p:attrNameLst>
                                          <p:attrName>style.visibility</p:attrName>
                                        </p:attrNameLst>
                                      </p:cBhvr>
                                      <p:to>
                                        <p:strVal val="visible"/>
                                      </p:to>
                                    </p:set>
                                    <p:animEffect filter="fade" transition="in">
                                      <p:cBhvr>
                                        <p:cTn dur="500"/>
                                        <p:tgtEl>
                                          <p:spTgt spid="6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2">
                                            <p:txEl>
                                              <p:pRg end="0" st="0"/>
                                            </p:txEl>
                                          </p:spTgt>
                                        </p:tgtEl>
                                        <p:attrNameLst>
                                          <p:attrName>style.visibility</p:attrName>
                                        </p:attrNameLst>
                                      </p:cBhvr>
                                      <p:to>
                                        <p:strVal val="visible"/>
                                      </p:to>
                                    </p:set>
                                    <p:anim calcmode="lin" valueType="num">
                                      <p:cBhvr additive="base">
                                        <p:cTn dur="500"/>
                                        <p:tgtEl>
                                          <p:spTgt spid="6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xEl>
                                              <p:pRg end="0" st="0"/>
                                            </p:txEl>
                                          </p:spTgt>
                                        </p:tgtEl>
                                        <p:attrNameLst>
                                          <p:attrName>style.visibility</p:attrName>
                                        </p:attrNameLst>
                                      </p:cBhvr>
                                      <p:to>
                                        <p:strVal val="visible"/>
                                      </p:to>
                                    </p:set>
                                    <p:animEffect filter="fade" transition="in">
                                      <p:cBhvr>
                                        <p:cTn dur="2000"/>
                                        <p:tgtEl>
                                          <p:spTgt spid="66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47" name="Shape 747"/>
        <p:cNvGrpSpPr/>
        <p:nvPr/>
      </p:nvGrpSpPr>
      <p:grpSpPr>
        <a:xfrm>
          <a:off x="0" y="0"/>
          <a:ext cx="0" cy="0"/>
          <a:chOff x="0" y="0"/>
          <a:chExt cx="0" cy="0"/>
        </a:xfrm>
      </p:grpSpPr>
      <p:sp>
        <p:nvSpPr>
          <p:cNvPr id="748" name="Google Shape;748;g1f1d63d2817_1_601"/>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Group Commander</a:t>
            </a:r>
            <a:endParaRPr b="1" sz="4000">
              <a:solidFill>
                <a:srgbClr val="002060"/>
              </a:solidFill>
              <a:latin typeface="Times New Roman"/>
              <a:ea typeface="Times New Roman"/>
              <a:cs typeface="Times New Roman"/>
              <a:sym typeface="Times New Roman"/>
            </a:endParaRPr>
          </a:p>
        </p:txBody>
      </p:sp>
      <p:sp>
        <p:nvSpPr>
          <p:cNvPr id="749" name="Google Shape;749;g1f1d63d2817_1_601"/>
          <p:cNvSpPr txBox="1"/>
          <p:nvPr>
            <p:ph idx="1" type="body"/>
          </p:nvPr>
        </p:nvSpPr>
        <p:spPr>
          <a:xfrm>
            <a:off x="-86775" y="1467000"/>
            <a:ext cx="47925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If you are interested in applying for the group commander position please email SMSgt Spencer NLT 28 Feb 2024</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You must be:</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sophomore or junior</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at least 2.5 gpa</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disciplinary issues</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missing uniform grades</a:t>
            </a:r>
            <a:endParaRPr sz="3000">
              <a:latin typeface="Arial"/>
              <a:ea typeface="Arial"/>
              <a:cs typeface="Arial"/>
              <a:sym typeface="Arial"/>
            </a:endParaRPr>
          </a:p>
        </p:txBody>
      </p:sp>
      <p:pic>
        <p:nvPicPr>
          <p:cNvPr id="750" name="Google Shape;750;g1f1d63d2817_1_601"/>
          <p:cNvPicPr preferRelativeResize="0"/>
          <p:nvPr/>
        </p:nvPicPr>
        <p:blipFill rotWithShape="1">
          <a:blip r:embed="rId3">
            <a:alphaModFix/>
          </a:blip>
          <a:srcRect b="0" l="0" r="0" t="0"/>
          <a:stretch/>
        </p:blipFill>
        <p:spPr>
          <a:xfrm>
            <a:off x="5649400" y="1577388"/>
            <a:ext cx="3936150" cy="5248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1f29f108937_0_121"/>
          <p:cNvSpPr txBox="1"/>
          <p:nvPr>
            <p:ph type="title"/>
          </p:nvPr>
        </p:nvSpPr>
        <p:spPr>
          <a:xfrm>
            <a:off x="6013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Arnold Palmer Invitational</a:t>
            </a:r>
            <a:endParaRPr b="1" sz="3700">
              <a:solidFill>
                <a:srgbClr val="002060"/>
              </a:solidFill>
              <a:latin typeface="Times New Roman"/>
              <a:ea typeface="Times New Roman"/>
              <a:cs typeface="Times New Roman"/>
              <a:sym typeface="Times New Roman"/>
            </a:endParaRPr>
          </a:p>
        </p:txBody>
      </p:sp>
      <p:sp>
        <p:nvSpPr>
          <p:cNvPr id="756" name="Google Shape;756;g1f29f108937_0_121"/>
          <p:cNvSpPr txBox="1"/>
          <p:nvPr>
            <p:ph idx="1" type="body"/>
          </p:nvPr>
        </p:nvSpPr>
        <p:spPr>
          <a:xfrm>
            <a:off x="224050" y="1852800"/>
            <a:ext cx="4836900" cy="4323300"/>
          </a:xfrm>
          <a:prstGeom prst="rect">
            <a:avLst/>
          </a:prstGeom>
          <a:noFill/>
          <a:ln>
            <a:noFill/>
          </a:ln>
        </p:spPr>
        <p:txBody>
          <a:bodyPr anchorCtr="0" anchor="t" bIns="47400" lIns="94850" spcFirstLastPara="1" rIns="94850" wrap="square" tIns="47400">
            <a:noAutofit/>
          </a:bodyPr>
          <a:lstStyle/>
          <a:p>
            <a:pPr indent="-374650" lvl="0" marL="469900" rtl="0" algn="l">
              <a:lnSpc>
                <a:spcPct val="115000"/>
              </a:lnSpc>
              <a:spcBef>
                <a:spcPts val="1200"/>
              </a:spcBef>
              <a:spcAft>
                <a:spcPts val="0"/>
              </a:spcAft>
              <a:buClr>
                <a:schemeClr val="dk1"/>
              </a:buClr>
              <a:buSzPts val="2100"/>
              <a:buChar char="•"/>
            </a:pPr>
            <a:r>
              <a:rPr lang="en-US" sz="2100">
                <a:solidFill>
                  <a:schemeClr val="dk1"/>
                </a:solidFill>
                <a:highlight>
                  <a:srgbClr val="FFFFFF"/>
                </a:highlight>
              </a:rPr>
              <a:t>Guard trophies for the Arnold Palmer Invitational golf tournament</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Friday 3/8 and/or Sunday 3/10</a:t>
            </a:r>
            <a:endParaRPr sz="2100">
              <a:solidFill>
                <a:schemeClr val="dk1"/>
              </a:solidFill>
              <a:highlight>
                <a:schemeClr val="lt1"/>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Meet at Hyatt Grand Cypress 1 Grand Cypress Blvd, Orlando, FL 32836 at </a:t>
            </a:r>
            <a:r>
              <a:rPr b="1" lang="en-US" sz="2100">
                <a:solidFill>
                  <a:schemeClr val="dk1"/>
                </a:solidFill>
                <a:highlight>
                  <a:schemeClr val="lt1"/>
                </a:highlight>
              </a:rPr>
              <a:t>0815. </a:t>
            </a:r>
            <a:r>
              <a:rPr b="1" lang="en-US" sz="2100">
                <a:highlight>
                  <a:schemeClr val="lt1"/>
                </a:highlight>
              </a:rPr>
              <a:t>Have your parents pick you up around 1630</a:t>
            </a:r>
            <a:endParaRPr b="1"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Wear your Combo 2</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Sign up sheet is on the boar</a:t>
            </a:r>
            <a:r>
              <a:rPr lang="en-US" sz="2100">
                <a:highlight>
                  <a:srgbClr val="FFFFFF"/>
                </a:highlight>
              </a:rPr>
              <a:t>d</a:t>
            </a:r>
            <a:endParaRPr sz="2100">
              <a:solidFill>
                <a:schemeClr val="dk1"/>
              </a:solidFill>
              <a:highlight>
                <a:srgbClr val="FFFFFF"/>
              </a:highlight>
            </a:endParaRPr>
          </a:p>
          <a:p>
            <a:pPr indent="0" lvl="0" marL="457200" rtl="0" algn="l">
              <a:lnSpc>
                <a:spcPct val="115000"/>
              </a:lnSpc>
              <a:spcBef>
                <a:spcPts val="0"/>
              </a:spcBef>
              <a:spcAft>
                <a:spcPts val="0"/>
              </a:spcAft>
              <a:buSzPts val="1800"/>
              <a:buNone/>
            </a:pPr>
            <a:r>
              <a:t/>
            </a:r>
            <a:endParaRPr sz="2100">
              <a:highlight>
                <a:srgbClr val="FFFFFF"/>
              </a:highlight>
            </a:endParaRPr>
          </a:p>
          <a:p>
            <a:pPr indent="0" lvl="0" marL="0" rtl="0" algn="l">
              <a:lnSpc>
                <a:spcPct val="115000"/>
              </a:lnSpc>
              <a:spcBef>
                <a:spcPts val="1200"/>
              </a:spcBef>
              <a:spcAft>
                <a:spcPts val="1200"/>
              </a:spcAft>
              <a:buSzPts val="1800"/>
              <a:buNone/>
            </a:pPr>
            <a:r>
              <a:t/>
            </a:r>
            <a:endParaRPr sz="2100">
              <a:solidFill>
                <a:schemeClr val="dk1"/>
              </a:solidFill>
              <a:highlight>
                <a:srgbClr val="FFFFFF"/>
              </a:highlight>
            </a:endParaRPr>
          </a:p>
        </p:txBody>
      </p:sp>
      <p:pic>
        <p:nvPicPr>
          <p:cNvPr id="757" name="Google Shape;757;g1f29f108937_0_121"/>
          <p:cNvPicPr preferRelativeResize="0"/>
          <p:nvPr/>
        </p:nvPicPr>
        <p:blipFill rotWithShape="1">
          <a:blip r:embed="rId3">
            <a:alphaModFix/>
          </a:blip>
          <a:srcRect b="0" l="0" r="0" t="0"/>
          <a:stretch/>
        </p:blipFill>
        <p:spPr>
          <a:xfrm>
            <a:off x="5170975" y="2044900"/>
            <a:ext cx="4487501" cy="3365626"/>
          </a:xfrm>
          <a:prstGeom prst="rect">
            <a:avLst/>
          </a:prstGeom>
          <a:noFill/>
          <a:ln cap="flat" cmpd="sng" w="9525">
            <a:solidFill>
              <a:srgbClr val="FFFFFF"/>
            </a:solidFill>
            <a:prstDash val="solid"/>
            <a:round/>
            <a:headEnd len="sm" w="sm" type="none"/>
            <a:tailEnd len="sm" w="sm" type="none"/>
          </a:ln>
        </p:spPr>
      </p:pic>
      <p:sp>
        <p:nvSpPr>
          <p:cNvPr id="758" name="Google Shape;758;g1f29f108937_0_121"/>
          <p:cNvSpPr txBox="1"/>
          <p:nvPr/>
        </p:nvSpPr>
        <p:spPr>
          <a:xfrm>
            <a:off x="0" y="6176100"/>
            <a:ext cx="9775800" cy="757500"/>
          </a:xfrm>
          <a:prstGeom prst="rect">
            <a:avLst/>
          </a:prstGeom>
          <a:noFill/>
          <a:ln>
            <a:noFill/>
          </a:ln>
        </p:spPr>
        <p:txBody>
          <a:bodyPr anchorCtr="0" anchor="t"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2300"/>
              <a:buFont typeface="Arial"/>
              <a:buNone/>
            </a:pPr>
            <a:r>
              <a:rPr b="0" i="0" lang="en-US" sz="1800" u="none" cap="none" strike="noStrike">
                <a:solidFill>
                  <a:schemeClr val="dk1"/>
                </a:solidFill>
                <a:latin typeface="Calibri"/>
                <a:ea typeface="Calibri"/>
                <a:cs typeface="Calibri"/>
                <a:sym typeface="Calibri"/>
              </a:rPr>
              <a:t>Questions? Contact Sara Mattox at 407-242-3829/</a:t>
            </a:r>
            <a:r>
              <a:rPr b="0" i="0" lang="en-US" sz="1800" u="sng" cap="none" strike="noStrike">
                <a:solidFill>
                  <a:schemeClr val="hlink"/>
                </a:solidFill>
                <a:latin typeface="Calibri"/>
                <a:ea typeface="Calibri"/>
                <a:cs typeface="Calibri"/>
                <a:sym typeface="Calibri"/>
                <a:hlinkClick r:id="rId4"/>
              </a:rPr>
              <a:t>4804154679@students.ocps.net</a:t>
            </a:r>
            <a:r>
              <a:rPr b="0" i="0" lang="en-US" sz="1800" u="none" cap="none" strike="noStrike">
                <a:solidFill>
                  <a:schemeClr val="dk1"/>
                </a:solidFill>
                <a:latin typeface="Calibri"/>
                <a:ea typeface="Calibri"/>
                <a:cs typeface="Calibri"/>
                <a:sym typeface="Calibri"/>
              </a:rPr>
              <a:t> for March 8th or Antonio Torre at 407-773-0450/</a:t>
            </a:r>
            <a:r>
              <a:rPr b="0" i="0" lang="en-US" sz="1800" u="sng" cap="none" strike="noStrike">
                <a:solidFill>
                  <a:schemeClr val="hlink"/>
                </a:solidFill>
                <a:latin typeface="Calibri"/>
                <a:ea typeface="Calibri"/>
                <a:cs typeface="Calibri"/>
                <a:sym typeface="Calibri"/>
                <a:hlinkClick r:id="rId5"/>
              </a:rPr>
              <a:t>4804182497@students.ocps.net</a:t>
            </a:r>
            <a:r>
              <a:rPr b="0" i="0" lang="en-US" sz="1800" u="none" cap="none" strike="noStrike">
                <a:solidFill>
                  <a:schemeClr val="dk1"/>
                </a:solidFill>
                <a:latin typeface="Calibri"/>
                <a:ea typeface="Calibri"/>
                <a:cs typeface="Calibri"/>
                <a:sym typeface="Calibri"/>
              </a:rPr>
              <a:t> for March 10th</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g1f2cd162fee_0_121"/>
          <p:cNvSpPr txBox="1"/>
          <p:nvPr>
            <p:ph type="title"/>
          </p:nvPr>
        </p:nvSpPr>
        <p:spPr>
          <a:xfrm>
            <a:off x="5234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ABU turn-in</a:t>
            </a:r>
            <a:endParaRPr b="1" sz="3700">
              <a:solidFill>
                <a:srgbClr val="002060"/>
              </a:solidFill>
              <a:latin typeface="Times New Roman"/>
              <a:ea typeface="Times New Roman"/>
              <a:cs typeface="Times New Roman"/>
              <a:sym typeface="Times New Roman"/>
            </a:endParaRPr>
          </a:p>
        </p:txBody>
      </p:sp>
      <p:sp>
        <p:nvSpPr>
          <p:cNvPr id="764" name="Google Shape;764;g1f2cd162fee_0_121"/>
          <p:cNvSpPr txBox="1"/>
          <p:nvPr>
            <p:ph idx="1" type="body"/>
          </p:nvPr>
        </p:nvSpPr>
        <p:spPr>
          <a:xfrm>
            <a:off x="224050" y="1725500"/>
            <a:ext cx="9500700" cy="5212800"/>
          </a:xfrm>
          <a:prstGeom prst="rect">
            <a:avLst/>
          </a:prstGeom>
          <a:noFill/>
          <a:ln>
            <a:noFill/>
          </a:ln>
        </p:spPr>
        <p:txBody>
          <a:bodyPr anchorCtr="0" anchor="t" bIns="47400" lIns="94850" spcFirstLastPara="1" rIns="94850" wrap="square" tIns="47400">
            <a:noAutofit/>
          </a:bodyPr>
          <a:lstStyle/>
          <a:p>
            <a:pPr indent="0" lvl="0" marL="0" rtl="0" algn="l">
              <a:lnSpc>
                <a:spcPct val="115000"/>
              </a:lnSpc>
              <a:spcBef>
                <a:spcPts val="1200"/>
              </a:spcBef>
              <a:spcAft>
                <a:spcPts val="0"/>
              </a:spcAft>
              <a:buSzPts val="1800"/>
              <a:buNone/>
            </a:pPr>
            <a:r>
              <a:rPr lang="en-US" sz="2500">
                <a:solidFill>
                  <a:schemeClr val="dk1"/>
                </a:solidFill>
                <a:highlight>
                  <a:srgbClr val="FFFFFF"/>
                </a:highlight>
              </a:rPr>
              <a:t>If you were on the drill team and you have ABUs please turn them in by Wednesday, 6 March. Failing to turn in your ABUs will have an impact on your uniform inspection grade and your promotion opportunity. You can bring it in before school.</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pants</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blouse</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hat</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Belt</a:t>
            </a:r>
            <a:endParaRPr sz="2500">
              <a:solidFill>
                <a:schemeClr val="dk1"/>
              </a:solidFill>
              <a:highlight>
                <a:srgbClr val="FFFFFF"/>
              </a:highlight>
            </a:endParaRPr>
          </a:p>
          <a:p>
            <a:pPr indent="0" lvl="0" marL="0" rtl="0" algn="l">
              <a:lnSpc>
                <a:spcPct val="115000"/>
              </a:lnSpc>
              <a:spcBef>
                <a:spcPts val="1200"/>
              </a:spcBef>
              <a:spcAft>
                <a:spcPts val="1200"/>
              </a:spcAft>
              <a:buSzPts val="1800"/>
              <a:buNone/>
            </a:pPr>
            <a:r>
              <a:rPr lang="en-US" sz="2500">
                <a:solidFill>
                  <a:schemeClr val="dk1"/>
                </a:solidFill>
                <a:highlight>
                  <a:srgbClr val="FFFFFF"/>
                </a:highlight>
              </a:rPr>
              <a:t>Boots</a:t>
            </a:r>
            <a:endParaRPr sz="250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1f1d63d2817_1_963"/>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Air Commando Association Award</a:t>
            </a:r>
            <a:endParaRPr b="1" sz="4000">
              <a:solidFill>
                <a:srgbClr val="002060"/>
              </a:solidFill>
              <a:latin typeface="Times New Roman"/>
              <a:ea typeface="Times New Roman"/>
              <a:cs typeface="Times New Roman"/>
              <a:sym typeface="Times New Roman"/>
            </a:endParaRPr>
          </a:p>
        </p:txBody>
      </p:sp>
      <p:sp>
        <p:nvSpPr>
          <p:cNvPr id="771" name="Google Shape;771;g1f1d63d2817_1_963"/>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This award is presented annually to one cadet who most closely exemplifies the 13 critical attributes  of success for Air Commandos. An essay submission is required if you’re interested in receiving the award. Please see the announcement on Canvas for more details.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b="1" lang="en-US" sz="3000">
                <a:latin typeface="Arial"/>
                <a:ea typeface="Arial"/>
                <a:cs typeface="Arial"/>
                <a:sym typeface="Arial"/>
              </a:rPr>
              <a:t>Due 13 March 2024</a:t>
            </a:r>
            <a:endParaRPr b="1"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2900">
                <a:latin typeface="Arial"/>
                <a:ea typeface="Arial"/>
                <a:cs typeface="Arial"/>
                <a:sym typeface="Arial"/>
              </a:rPr>
              <a:t>*email your essay to </a:t>
            </a:r>
            <a:r>
              <a:rPr lang="en-US" sz="2900" u="sng">
                <a:solidFill>
                  <a:schemeClr val="hlink"/>
                </a:solidFill>
                <a:latin typeface="Arial"/>
                <a:ea typeface="Arial"/>
                <a:cs typeface="Arial"/>
                <a:sym typeface="Arial"/>
                <a:hlinkClick r:id="rId3"/>
              </a:rPr>
              <a:t>micheal.carrizales@ocps.net</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pic>
        <p:nvPicPr>
          <p:cNvPr id="772" name="Google Shape;772;g1f1d63d2817_1_963"/>
          <p:cNvPicPr preferRelativeResize="0"/>
          <p:nvPr/>
        </p:nvPicPr>
        <p:blipFill rotWithShape="1">
          <a:blip r:embed="rId4">
            <a:alphaModFix/>
          </a:blip>
          <a:srcRect b="0" l="0" r="0" t="0"/>
          <a:stretch/>
        </p:blipFill>
        <p:spPr>
          <a:xfrm>
            <a:off x="8731125" y="2688950"/>
            <a:ext cx="1260050" cy="2439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g1f2c846a983_0_63"/>
          <p:cNvSpPr txBox="1"/>
          <p:nvPr>
            <p:ph type="title"/>
          </p:nvPr>
        </p:nvSpPr>
        <p:spPr>
          <a:xfrm>
            <a:off x="695772" y="179206"/>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lang="en-US" sz="4900">
                <a:latin typeface="Calibri"/>
                <a:ea typeface="Calibri"/>
                <a:cs typeface="Calibri"/>
                <a:sym typeface="Calibri"/>
              </a:rPr>
              <a:t>KHHS Meeting</a:t>
            </a:r>
            <a:endParaRPr sz="4900">
              <a:latin typeface="Calibri"/>
              <a:ea typeface="Calibri"/>
              <a:cs typeface="Calibri"/>
              <a:sym typeface="Calibri"/>
            </a:endParaRPr>
          </a:p>
        </p:txBody>
      </p:sp>
      <p:sp>
        <p:nvSpPr>
          <p:cNvPr id="778" name="Google Shape;778;g1f2c846a983_0_63"/>
          <p:cNvSpPr txBox="1"/>
          <p:nvPr/>
        </p:nvSpPr>
        <p:spPr>
          <a:xfrm>
            <a:off x="555986" y="1533809"/>
            <a:ext cx="9008400" cy="1366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3700"/>
              <a:buFont typeface="Arial"/>
              <a:buNone/>
            </a:pPr>
            <a:r>
              <a:rPr b="0" i="0" lang="en-US" sz="3700" u="none" cap="none" strike="noStrike">
                <a:solidFill>
                  <a:srgbClr val="000000"/>
                </a:solidFill>
                <a:latin typeface="Calibri"/>
                <a:ea typeface="Calibri"/>
                <a:cs typeface="Calibri"/>
                <a:sym typeface="Calibri"/>
              </a:rPr>
              <a:t>KHHS meeting </a:t>
            </a:r>
            <a:r>
              <a:rPr b="1" i="0" lang="en-US" sz="3700" u="sng" cap="none" strike="noStrike">
                <a:solidFill>
                  <a:srgbClr val="0000FF"/>
                </a:solidFill>
                <a:latin typeface="Calibri"/>
                <a:ea typeface="Calibri"/>
                <a:cs typeface="Calibri"/>
                <a:sym typeface="Calibri"/>
              </a:rPr>
              <a:t>this week</a:t>
            </a:r>
            <a:r>
              <a:rPr b="0" i="0" lang="en-US" sz="3700" u="none" cap="none" strike="noStrike">
                <a:solidFill>
                  <a:srgbClr val="000000"/>
                </a:solidFill>
                <a:latin typeface="Calibri"/>
                <a:ea typeface="Calibri"/>
                <a:cs typeface="Calibri"/>
                <a:sym typeface="Calibri"/>
              </a:rPr>
              <a:t> </a:t>
            </a:r>
            <a:r>
              <a:rPr b="0" i="0" lang="en-US" sz="3700" u="none" cap="none" strike="noStrike">
                <a:solidFill>
                  <a:schemeClr val="dk1"/>
                </a:solidFill>
                <a:latin typeface="Calibri"/>
                <a:ea typeface="Calibri"/>
                <a:cs typeface="Calibri"/>
                <a:sym typeface="Calibri"/>
              </a:rPr>
              <a:t>29 February (today) </a:t>
            </a:r>
            <a:r>
              <a:rPr b="1" i="0" lang="en-US" sz="3700" u="sng" cap="none" strike="noStrike">
                <a:solidFill>
                  <a:srgbClr val="0000FF"/>
                </a:solidFill>
                <a:latin typeface="Calibri"/>
                <a:ea typeface="Calibri"/>
                <a:cs typeface="Calibri"/>
                <a:sym typeface="Calibri"/>
              </a:rPr>
              <a:t>1430-1530</a:t>
            </a:r>
            <a:r>
              <a:rPr b="0" i="0" lang="en-US" sz="3700" u="none" cap="none" strike="noStrike">
                <a:solidFill>
                  <a:srgbClr val="0000FF"/>
                </a:solidFill>
                <a:latin typeface="Calibri"/>
                <a:ea typeface="Calibri"/>
                <a:cs typeface="Calibri"/>
                <a:sym typeface="Calibri"/>
              </a:rPr>
              <a:t> </a:t>
            </a:r>
            <a:r>
              <a:rPr b="0" i="0" lang="en-US" sz="3700" u="none" cap="none" strike="noStrike">
                <a:solidFill>
                  <a:srgbClr val="000000"/>
                </a:solidFill>
                <a:latin typeface="Calibri"/>
                <a:ea typeface="Calibri"/>
                <a:cs typeface="Calibri"/>
                <a:sym typeface="Calibri"/>
              </a:rPr>
              <a:t>in </a:t>
            </a:r>
            <a:r>
              <a:rPr b="1" i="0" lang="en-US" sz="3700" u="sng" cap="none" strike="noStrike">
                <a:solidFill>
                  <a:srgbClr val="0000FF"/>
                </a:solidFill>
                <a:latin typeface="Calibri"/>
                <a:ea typeface="Calibri"/>
                <a:cs typeface="Calibri"/>
                <a:sym typeface="Calibri"/>
              </a:rPr>
              <a:t>950!</a:t>
            </a:r>
            <a:endParaRPr b="1" i="0" sz="3700" u="sng" cap="none" strike="noStrike">
              <a:solidFill>
                <a:srgbClr val="0000FF"/>
              </a:solidFill>
              <a:latin typeface="Calibri"/>
              <a:ea typeface="Calibri"/>
              <a:cs typeface="Calibri"/>
              <a:sym typeface="Calibri"/>
            </a:endParaRPr>
          </a:p>
        </p:txBody>
      </p:sp>
      <p:sp>
        <p:nvSpPr>
          <p:cNvPr id="779" name="Google Shape;779;g1f2c846a983_0_63"/>
          <p:cNvSpPr txBox="1"/>
          <p:nvPr/>
        </p:nvSpPr>
        <p:spPr>
          <a:xfrm>
            <a:off x="0" y="5825452"/>
            <a:ext cx="10120200" cy="8736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Questions, comments, or concerns? Please contact C/ 1st Lt. Sara Mattox at 407-242-3829 or 4804154679@students.ocps.net</a:t>
            </a:r>
            <a:endParaRPr b="0" i="0" sz="2100" u="none" cap="none" strike="noStrike">
              <a:solidFill>
                <a:srgbClr val="000000"/>
              </a:solidFill>
              <a:latin typeface="Arial"/>
              <a:ea typeface="Arial"/>
              <a:cs typeface="Arial"/>
              <a:sym typeface="Arial"/>
            </a:endParaRPr>
          </a:p>
        </p:txBody>
      </p:sp>
      <p:pic>
        <p:nvPicPr>
          <p:cNvPr id="780" name="Google Shape;780;g1f2c846a983_0_63"/>
          <p:cNvPicPr preferRelativeResize="0"/>
          <p:nvPr/>
        </p:nvPicPr>
        <p:blipFill rotWithShape="1">
          <a:blip r:embed="rId3">
            <a:alphaModFix/>
          </a:blip>
          <a:srcRect b="0" l="0" r="0" t="0"/>
          <a:stretch/>
        </p:blipFill>
        <p:spPr>
          <a:xfrm>
            <a:off x="3212440" y="2989264"/>
            <a:ext cx="3695419" cy="22702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4" name="Shape 784"/>
        <p:cNvGrpSpPr/>
        <p:nvPr/>
      </p:nvGrpSpPr>
      <p:grpSpPr>
        <a:xfrm>
          <a:off x="0" y="0"/>
          <a:ext cx="0" cy="0"/>
          <a:chOff x="0" y="0"/>
          <a:chExt cx="0" cy="0"/>
        </a:xfrm>
      </p:grpSpPr>
      <p:sp>
        <p:nvSpPr>
          <p:cNvPr id="785" name="Google Shape;785;g1f2196e290f_0_521"/>
          <p:cNvSpPr txBox="1"/>
          <p:nvPr>
            <p:ph type="title"/>
          </p:nvPr>
        </p:nvSpPr>
        <p:spPr>
          <a:xfrm>
            <a:off x="601392" y="-7"/>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3600">
                <a:solidFill>
                  <a:srgbClr val="002060"/>
                </a:solidFill>
                <a:latin typeface="Times New Roman"/>
                <a:ea typeface="Times New Roman"/>
                <a:cs typeface="Times New Roman"/>
                <a:sym typeface="Times New Roman"/>
              </a:rPr>
              <a:t>Model Rocketry</a:t>
            </a:r>
            <a:endParaRPr b="1" sz="3600">
              <a:solidFill>
                <a:srgbClr val="002060"/>
              </a:solidFill>
              <a:latin typeface="Times New Roman"/>
              <a:ea typeface="Times New Roman"/>
              <a:cs typeface="Times New Roman"/>
              <a:sym typeface="Times New Roman"/>
            </a:endParaRPr>
          </a:p>
        </p:txBody>
      </p:sp>
      <p:sp>
        <p:nvSpPr>
          <p:cNvPr id="786" name="Google Shape;786;g1f2196e290f_0_521"/>
          <p:cNvSpPr txBox="1"/>
          <p:nvPr>
            <p:ph idx="1" type="body"/>
          </p:nvPr>
        </p:nvSpPr>
        <p:spPr>
          <a:xfrm>
            <a:off x="0" y="1567546"/>
            <a:ext cx="5513700" cy="5349900"/>
          </a:xfrm>
          <a:prstGeom prst="rect">
            <a:avLst/>
          </a:prstGeom>
          <a:noFill/>
          <a:ln>
            <a:noFill/>
          </a:ln>
        </p:spPr>
        <p:txBody>
          <a:bodyPr anchorCtr="0" anchor="t" bIns="46550" lIns="93125" spcFirstLastPara="1" rIns="93125" wrap="square" tIns="46550">
            <a:noAutofit/>
          </a:bodyPr>
          <a:lstStyle/>
          <a:p>
            <a:pPr indent="0" lvl="0" marL="0" rtl="0" algn="l">
              <a:lnSpc>
                <a:spcPct val="115000"/>
              </a:lnSpc>
              <a:spcBef>
                <a:spcPts val="1200"/>
              </a:spcBef>
              <a:spcAft>
                <a:spcPts val="0"/>
              </a:spcAft>
              <a:buSzPts val="1800"/>
              <a:buNone/>
            </a:pPr>
            <a:r>
              <a:rPr lang="en-US" sz="2000">
                <a:solidFill>
                  <a:srgbClr val="222222"/>
                </a:solidFill>
                <a:highlight>
                  <a:srgbClr val="FFFFFF"/>
                </a:highlight>
                <a:latin typeface="Arial"/>
                <a:ea typeface="Arial"/>
                <a:cs typeface="Arial"/>
                <a:sym typeface="Arial"/>
              </a:rPr>
              <a:t>Interested in building model rockets? This is for you!</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000">
                <a:solidFill>
                  <a:srgbClr val="222222"/>
                </a:solidFill>
                <a:highlight>
                  <a:srgbClr val="FFFFFF"/>
                </a:highlight>
                <a:latin typeface="Arial"/>
                <a:ea typeface="Arial"/>
                <a:cs typeface="Arial"/>
                <a:sym typeface="Arial"/>
              </a:rPr>
              <a:t>Model Rocketry is a STEM-based LDR in which you build launchable rockets. </a:t>
            </a:r>
            <a:r>
              <a:rPr lang="en-US" sz="2000" u="sng">
                <a:solidFill>
                  <a:srgbClr val="222222"/>
                </a:solidFill>
                <a:highlight>
                  <a:srgbClr val="FFFFFF"/>
                </a:highlight>
                <a:latin typeface="Arial"/>
                <a:ea typeface="Arial"/>
                <a:cs typeface="Arial"/>
                <a:sym typeface="Arial"/>
              </a:rPr>
              <a:t>You will earn the Model Rocketry badge if you successfully launch 3 rockets and pass the Model Rocketry test with a minimum 85%.</a:t>
            </a:r>
            <a:endParaRPr sz="2000" u="sng">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000">
                <a:solidFill>
                  <a:srgbClr val="222222"/>
                </a:solidFill>
                <a:highlight>
                  <a:srgbClr val="FFFFFF"/>
                </a:highlight>
                <a:latin typeface="Arial"/>
                <a:ea typeface="Arial"/>
                <a:cs typeface="Arial"/>
                <a:sym typeface="Arial"/>
              </a:rPr>
              <a:t>Please contact C/ TSgt Princess Tolbert at 407-259-7171 or </a:t>
            </a:r>
            <a:r>
              <a:rPr lang="en-US" sz="2000" u="sng">
                <a:solidFill>
                  <a:schemeClr val="hlink"/>
                </a:solidFill>
                <a:highlight>
                  <a:srgbClr val="FFFFFF"/>
                </a:highlight>
                <a:latin typeface="Arial"/>
                <a:ea typeface="Arial"/>
                <a:cs typeface="Arial"/>
                <a:sym typeface="Arial"/>
                <a:hlinkClick r:id="rId3"/>
              </a:rPr>
              <a:t>4804191858@students.ocps.net</a:t>
            </a:r>
            <a:r>
              <a:rPr lang="en-US" sz="2000">
                <a:solidFill>
                  <a:srgbClr val="222222"/>
                </a:solidFill>
                <a:highlight>
                  <a:srgbClr val="FFFFFF"/>
                </a:highlight>
                <a:latin typeface="Arial"/>
                <a:ea typeface="Arial"/>
                <a:cs typeface="Arial"/>
                <a:sym typeface="Arial"/>
              </a:rPr>
              <a:t> if you are interested or have any questions.</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t/>
            </a:r>
            <a:endParaRPr sz="2300">
              <a:solidFill>
                <a:srgbClr val="222222"/>
              </a:solidFill>
              <a:highlight>
                <a:srgbClr val="FFFFFF"/>
              </a:highlight>
              <a:latin typeface="Arial"/>
              <a:ea typeface="Arial"/>
              <a:cs typeface="Arial"/>
              <a:sym typeface="Arial"/>
            </a:endParaRPr>
          </a:p>
        </p:txBody>
      </p:sp>
      <p:pic>
        <p:nvPicPr>
          <p:cNvPr id="787" name="Google Shape;787;g1f2196e290f_0_521"/>
          <p:cNvPicPr preferRelativeResize="0"/>
          <p:nvPr/>
        </p:nvPicPr>
        <p:blipFill rotWithShape="1">
          <a:blip r:embed="rId4">
            <a:alphaModFix/>
          </a:blip>
          <a:srcRect b="0" l="0" r="0" t="0"/>
          <a:stretch/>
        </p:blipFill>
        <p:spPr>
          <a:xfrm>
            <a:off x="8414824" y="1567539"/>
            <a:ext cx="1380999" cy="4069204"/>
          </a:xfrm>
          <a:prstGeom prst="rect">
            <a:avLst/>
          </a:prstGeom>
          <a:noFill/>
          <a:ln>
            <a:noFill/>
          </a:ln>
        </p:spPr>
      </p:pic>
      <p:sp>
        <p:nvSpPr>
          <p:cNvPr id="788" name="Google Shape;788;g1f2196e290f_0_521"/>
          <p:cNvSpPr txBox="1"/>
          <p:nvPr/>
        </p:nvSpPr>
        <p:spPr>
          <a:xfrm>
            <a:off x="5646765" y="2428714"/>
            <a:ext cx="2634900" cy="8427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Arial"/>
                <a:ea typeface="Arial"/>
                <a:cs typeface="Arial"/>
                <a:sym typeface="Arial"/>
                <a:hlinkClick r:id="rId5"/>
              </a:rPr>
              <a:t>https://forms.gle/3vkHdfPi5JHmExrX9</a:t>
            </a:r>
            <a:r>
              <a:rPr b="0" i="0" lang="en-US" sz="2000" u="none" cap="none" strike="noStrike">
                <a:solidFill>
                  <a:schemeClr val="dk1"/>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pic>
        <p:nvPicPr>
          <p:cNvPr id="789" name="Google Shape;789;g1f2196e290f_0_521"/>
          <p:cNvPicPr preferRelativeResize="0"/>
          <p:nvPr/>
        </p:nvPicPr>
        <p:blipFill rotWithShape="1">
          <a:blip r:embed="rId6">
            <a:alphaModFix/>
          </a:blip>
          <a:srcRect b="0" l="0" r="0" t="0"/>
          <a:stretch/>
        </p:blipFill>
        <p:spPr>
          <a:xfrm>
            <a:off x="5918173" y="3427854"/>
            <a:ext cx="1864462" cy="18644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4" name="Shape 794"/>
        <p:cNvGrpSpPr/>
        <p:nvPr/>
      </p:nvGrpSpPr>
      <p:grpSpPr>
        <a:xfrm>
          <a:off x="0" y="0"/>
          <a:ext cx="0" cy="0"/>
          <a:chOff x="0" y="0"/>
          <a:chExt cx="0" cy="0"/>
        </a:xfrm>
      </p:grpSpPr>
      <p:sp>
        <p:nvSpPr>
          <p:cNvPr id="795" name="Google Shape;795;g1f2196e290f_0_618"/>
          <p:cNvSpPr txBox="1"/>
          <p:nvPr>
            <p:ph idx="1" type="body"/>
          </p:nvPr>
        </p:nvSpPr>
        <p:spPr>
          <a:xfrm>
            <a:off x="142773" y="1672056"/>
            <a:ext cx="5273400" cy="4815600"/>
          </a:xfrm>
          <a:prstGeom prst="rect">
            <a:avLst/>
          </a:prstGeom>
          <a:noFill/>
          <a:ln>
            <a:noFill/>
          </a:ln>
        </p:spPr>
        <p:txBody>
          <a:bodyPr anchorCtr="0" anchor="t" bIns="46550" lIns="93125" spcFirstLastPara="1" rIns="93125" wrap="square" tIns="46550">
            <a:normAutofit fontScale="70000" lnSpcReduction="10000"/>
          </a:bodyPr>
          <a:lstStyle/>
          <a:p>
            <a:pPr indent="0" lvl="0" marL="0" rtl="0" algn="ctr">
              <a:lnSpc>
                <a:spcPct val="90000"/>
              </a:lnSpc>
              <a:spcBef>
                <a:spcPts val="0"/>
              </a:spcBef>
              <a:spcAft>
                <a:spcPts val="0"/>
              </a:spcAft>
              <a:buClr>
                <a:schemeClr val="dk1"/>
              </a:buClr>
              <a:buSzPct val="83333"/>
              <a:buFont typeface="Arial"/>
              <a:buNone/>
            </a:pPr>
            <a:r>
              <a:t/>
            </a:r>
            <a:endParaRPr sz="3000"/>
          </a:p>
          <a:p>
            <a:pPr indent="0" lvl="0" marL="0" rtl="0" algn="l">
              <a:lnSpc>
                <a:spcPct val="90000"/>
              </a:lnSpc>
              <a:spcBef>
                <a:spcPts val="1100"/>
              </a:spcBef>
              <a:spcAft>
                <a:spcPts val="0"/>
              </a:spcAft>
              <a:buClr>
                <a:schemeClr val="dk1"/>
              </a:buClr>
              <a:buSzPct val="46666"/>
              <a:buFont typeface="Arial"/>
              <a:buNone/>
            </a:pPr>
            <a:r>
              <a:rPr b="1" lang="en-US" sz="3000"/>
              <a:t>Would you be interested in in flying drones?</a:t>
            </a:r>
            <a:endParaRPr b="1" sz="3000"/>
          </a:p>
          <a:p>
            <a:pPr indent="0" lvl="0" marL="0" rtl="0" algn="l">
              <a:lnSpc>
                <a:spcPct val="90000"/>
              </a:lnSpc>
              <a:spcBef>
                <a:spcPts val="1100"/>
              </a:spcBef>
              <a:spcAft>
                <a:spcPts val="0"/>
              </a:spcAft>
              <a:buClr>
                <a:schemeClr val="dk1"/>
              </a:buClr>
              <a:buSzPct val="46666"/>
              <a:buFont typeface="Arial"/>
              <a:buNone/>
            </a:pPr>
            <a:r>
              <a:t/>
            </a:r>
            <a:endParaRPr b="1" sz="3000"/>
          </a:p>
          <a:p>
            <a:pPr indent="0" lvl="0" marL="0" rtl="0" algn="l">
              <a:lnSpc>
                <a:spcPct val="90000"/>
              </a:lnSpc>
              <a:spcBef>
                <a:spcPts val="1100"/>
              </a:spcBef>
              <a:spcAft>
                <a:spcPts val="0"/>
              </a:spcAft>
              <a:buClr>
                <a:schemeClr val="dk1"/>
              </a:buClr>
              <a:buSzPct val="46666"/>
              <a:buFont typeface="Arial"/>
              <a:buNone/>
            </a:pPr>
            <a:r>
              <a:rPr b="1" lang="en-US" sz="3000"/>
              <a:t>Would you like to complete missions with drones?</a:t>
            </a:r>
            <a:endParaRPr b="1" sz="3000"/>
          </a:p>
          <a:p>
            <a:pPr indent="0" lvl="0" marL="0" rtl="0" algn="l">
              <a:lnSpc>
                <a:spcPct val="90000"/>
              </a:lnSpc>
              <a:spcBef>
                <a:spcPts val="1100"/>
              </a:spcBef>
              <a:spcAft>
                <a:spcPts val="0"/>
              </a:spcAft>
              <a:buClr>
                <a:schemeClr val="dk1"/>
              </a:buClr>
              <a:buSzPct val="46666"/>
              <a:buFont typeface="Arial"/>
              <a:buNone/>
            </a:pPr>
            <a:r>
              <a:t/>
            </a:r>
            <a:endParaRPr b="1" sz="3000"/>
          </a:p>
          <a:p>
            <a:pPr indent="0" lvl="0" marL="0" rtl="0" algn="l">
              <a:lnSpc>
                <a:spcPct val="90000"/>
              </a:lnSpc>
              <a:spcBef>
                <a:spcPts val="1100"/>
              </a:spcBef>
              <a:spcAft>
                <a:spcPts val="0"/>
              </a:spcAft>
              <a:buClr>
                <a:schemeClr val="dk1"/>
              </a:buClr>
              <a:buSzPct val="46666"/>
              <a:buFont typeface="Arial"/>
              <a:buNone/>
            </a:pPr>
            <a:r>
              <a:rPr lang="en-US" sz="3000"/>
              <a:t>Sign up below to show interest in the Unmanned Aircraft Systems LDR (coming soon)!</a:t>
            </a:r>
            <a:endParaRPr sz="3000"/>
          </a:p>
          <a:p>
            <a:pPr indent="0" lvl="0" marL="0" rtl="0" algn="l">
              <a:lnSpc>
                <a:spcPct val="90000"/>
              </a:lnSpc>
              <a:spcBef>
                <a:spcPts val="1100"/>
              </a:spcBef>
              <a:spcAft>
                <a:spcPts val="0"/>
              </a:spcAft>
              <a:buClr>
                <a:schemeClr val="dk1"/>
              </a:buClr>
              <a:buSzPct val="46666"/>
              <a:buFont typeface="Arial"/>
              <a:buNone/>
            </a:pPr>
            <a:r>
              <a:t/>
            </a:r>
            <a:endParaRPr sz="3000"/>
          </a:p>
          <a:p>
            <a:pPr indent="0" lvl="0" marL="0" rtl="0" algn="l">
              <a:lnSpc>
                <a:spcPct val="90000"/>
              </a:lnSpc>
              <a:spcBef>
                <a:spcPts val="1100"/>
              </a:spcBef>
              <a:spcAft>
                <a:spcPts val="0"/>
              </a:spcAft>
              <a:buClr>
                <a:schemeClr val="dk1"/>
              </a:buClr>
              <a:buSzPct val="48275"/>
              <a:buFont typeface="Arial"/>
              <a:buNone/>
            </a:pPr>
            <a:r>
              <a:rPr b="1" lang="en-US" sz="2900" u="sng">
                <a:solidFill>
                  <a:schemeClr val="hlink"/>
                </a:solidFill>
                <a:hlinkClick r:id="rId3"/>
              </a:rPr>
              <a:t>http://tinyurl.com/UAS2024</a:t>
            </a:r>
            <a:endParaRPr b="1" sz="2900"/>
          </a:p>
          <a:p>
            <a:pPr indent="0" lvl="0" marL="0" rtl="0" algn="l">
              <a:lnSpc>
                <a:spcPct val="90000"/>
              </a:lnSpc>
              <a:spcBef>
                <a:spcPts val="1100"/>
              </a:spcBef>
              <a:spcAft>
                <a:spcPts val="0"/>
              </a:spcAft>
              <a:buClr>
                <a:schemeClr val="dk1"/>
              </a:buClr>
              <a:buSzPct val="50000"/>
              <a:buFont typeface="Arial"/>
              <a:buNone/>
            </a:pPr>
            <a:r>
              <a:rPr lang="en-US" sz="2800">
                <a:highlight>
                  <a:schemeClr val="lt1"/>
                </a:highlight>
              </a:rPr>
              <a:t>If your interested or have any questions, comments please contact C/SMSgt NOAH ABNEY @407-961-2474</a:t>
            </a:r>
            <a:endParaRPr sz="3000"/>
          </a:p>
        </p:txBody>
      </p:sp>
      <p:sp>
        <p:nvSpPr>
          <p:cNvPr id="796" name="Google Shape;796;g1f2196e290f_0_618"/>
          <p:cNvSpPr txBox="1"/>
          <p:nvPr>
            <p:ph type="title"/>
          </p:nvPr>
        </p:nvSpPr>
        <p:spPr>
          <a:xfrm>
            <a:off x="459409" y="85963"/>
            <a:ext cx="9660900" cy="15291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Clr>
                <a:schemeClr val="dk1"/>
              </a:buClr>
              <a:buSzPts val="1400"/>
              <a:buFont typeface="Arial"/>
              <a:buNone/>
            </a:pPr>
            <a:r>
              <a:rPr lang="en-US" sz="3200"/>
              <a:t>Unmanned-Aircraft Systems</a:t>
            </a:r>
            <a:endParaRPr sz="3200"/>
          </a:p>
        </p:txBody>
      </p:sp>
      <p:pic>
        <p:nvPicPr>
          <p:cNvPr id="797" name="Google Shape;797;g1f2196e290f_0_618"/>
          <p:cNvPicPr preferRelativeResize="0"/>
          <p:nvPr/>
        </p:nvPicPr>
        <p:blipFill rotWithShape="1">
          <a:blip r:embed="rId4">
            <a:alphaModFix/>
          </a:blip>
          <a:srcRect b="0" l="0" r="0" t="0"/>
          <a:stretch/>
        </p:blipFill>
        <p:spPr>
          <a:xfrm>
            <a:off x="5904034" y="5377952"/>
            <a:ext cx="3343412" cy="940588"/>
          </a:xfrm>
          <a:prstGeom prst="rect">
            <a:avLst/>
          </a:prstGeom>
          <a:noFill/>
          <a:ln>
            <a:noFill/>
          </a:ln>
        </p:spPr>
      </p:pic>
      <p:pic>
        <p:nvPicPr>
          <p:cNvPr id="798" name="Google Shape;798;g1f2196e290f_0_618"/>
          <p:cNvPicPr preferRelativeResize="0"/>
          <p:nvPr/>
        </p:nvPicPr>
        <p:blipFill rotWithShape="1">
          <a:blip r:embed="rId5">
            <a:alphaModFix/>
          </a:blip>
          <a:srcRect b="0" l="0" r="0" t="0"/>
          <a:stretch/>
        </p:blipFill>
        <p:spPr>
          <a:xfrm>
            <a:off x="5345890" y="2601141"/>
            <a:ext cx="1790726" cy="1790726"/>
          </a:xfrm>
          <a:prstGeom prst="rect">
            <a:avLst/>
          </a:prstGeom>
          <a:noFill/>
          <a:ln>
            <a:noFill/>
          </a:ln>
        </p:spPr>
      </p:pic>
      <p:pic>
        <p:nvPicPr>
          <p:cNvPr id="799" name="Google Shape;799;g1f2196e290f_0_618"/>
          <p:cNvPicPr preferRelativeResize="0"/>
          <p:nvPr/>
        </p:nvPicPr>
        <p:blipFill rotWithShape="1">
          <a:blip r:embed="rId6">
            <a:alphaModFix/>
          </a:blip>
          <a:srcRect b="0" l="0" r="0" t="0"/>
          <a:stretch/>
        </p:blipFill>
        <p:spPr>
          <a:xfrm>
            <a:off x="7315552" y="2834213"/>
            <a:ext cx="2573461" cy="1441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4" name="Shape 804"/>
        <p:cNvGrpSpPr/>
        <p:nvPr/>
      </p:nvGrpSpPr>
      <p:grpSpPr>
        <a:xfrm>
          <a:off x="0" y="0"/>
          <a:ext cx="0" cy="0"/>
          <a:chOff x="0" y="0"/>
          <a:chExt cx="0" cy="0"/>
        </a:xfrm>
      </p:grpSpPr>
      <p:sp>
        <p:nvSpPr>
          <p:cNvPr id="805" name="Google Shape;805;g1f2196e290f_0_716"/>
          <p:cNvSpPr txBox="1"/>
          <p:nvPr>
            <p:ph idx="1" type="body"/>
          </p:nvPr>
        </p:nvSpPr>
        <p:spPr>
          <a:xfrm>
            <a:off x="142773" y="1672056"/>
            <a:ext cx="5273400" cy="4815600"/>
          </a:xfrm>
          <a:prstGeom prst="rect">
            <a:avLst/>
          </a:prstGeom>
          <a:noFill/>
          <a:ln>
            <a:noFill/>
          </a:ln>
        </p:spPr>
        <p:txBody>
          <a:bodyPr anchorCtr="0" anchor="t" bIns="46550" lIns="93125" spcFirstLastPara="1" rIns="93125" wrap="square" tIns="46550">
            <a:normAutofit fontScale="77500" lnSpcReduction="10000"/>
          </a:bodyPr>
          <a:lstStyle/>
          <a:p>
            <a:pPr indent="0" lvl="0" marL="0" rtl="0" algn="ctr">
              <a:lnSpc>
                <a:spcPct val="90000"/>
              </a:lnSpc>
              <a:spcBef>
                <a:spcPts val="0"/>
              </a:spcBef>
              <a:spcAft>
                <a:spcPts val="0"/>
              </a:spcAft>
              <a:buSzPct val="77419"/>
              <a:buNone/>
            </a:pPr>
            <a:r>
              <a:t/>
            </a:r>
            <a:endParaRPr sz="3000"/>
          </a:p>
          <a:p>
            <a:pPr indent="0" lvl="0" marL="0" rtl="0" algn="l">
              <a:lnSpc>
                <a:spcPct val="90000"/>
              </a:lnSpc>
              <a:spcBef>
                <a:spcPts val="1100"/>
              </a:spcBef>
              <a:spcAft>
                <a:spcPts val="0"/>
              </a:spcAft>
              <a:buSzPct val="77419"/>
              <a:buNone/>
            </a:pPr>
            <a:r>
              <a:rPr lang="en-US" sz="3000"/>
              <a:t>Interested in robots? Join Robotics! Show interest by completing the form.</a:t>
            </a:r>
            <a:endParaRPr sz="3000"/>
          </a:p>
          <a:p>
            <a:pPr indent="0" lvl="0" marL="0" rtl="0" algn="l">
              <a:lnSpc>
                <a:spcPct val="90000"/>
              </a:lnSpc>
              <a:spcBef>
                <a:spcPts val="1100"/>
              </a:spcBef>
              <a:spcAft>
                <a:spcPts val="0"/>
              </a:spcAft>
              <a:buSzPct val="77419"/>
              <a:buNone/>
            </a:pPr>
            <a:r>
              <a:t/>
            </a:r>
            <a:endParaRPr sz="3000"/>
          </a:p>
          <a:p>
            <a:pPr indent="0" lvl="0" marL="0" rtl="0" algn="l">
              <a:lnSpc>
                <a:spcPct val="90000"/>
              </a:lnSpc>
              <a:spcBef>
                <a:spcPts val="1100"/>
              </a:spcBef>
              <a:spcAft>
                <a:spcPts val="0"/>
              </a:spcAft>
              <a:buSzPct val="77419"/>
              <a:buNone/>
            </a:pPr>
            <a:r>
              <a:rPr b="1" lang="en-US" sz="3000" u="sng"/>
              <a:t>ROBOTICS WILL BE ON MONDAYS AND WEDNESDAYS STARTING NEXT WEEK ON 26 FEBRUARY!!</a:t>
            </a:r>
            <a:endParaRPr b="1" sz="3000" u="sng"/>
          </a:p>
          <a:p>
            <a:pPr indent="0" lvl="0" marL="0" rtl="0" algn="l">
              <a:lnSpc>
                <a:spcPct val="90000"/>
              </a:lnSpc>
              <a:spcBef>
                <a:spcPts val="1100"/>
              </a:spcBef>
              <a:spcAft>
                <a:spcPts val="0"/>
              </a:spcAft>
              <a:buSzPct val="77419"/>
              <a:buNone/>
            </a:pPr>
            <a:r>
              <a:t/>
            </a:r>
            <a:endParaRPr sz="3000"/>
          </a:p>
          <a:p>
            <a:pPr indent="0" lvl="0" marL="0" rtl="0" algn="l">
              <a:lnSpc>
                <a:spcPct val="90000"/>
              </a:lnSpc>
              <a:spcBef>
                <a:spcPts val="1100"/>
              </a:spcBef>
              <a:spcAft>
                <a:spcPts val="0"/>
              </a:spcAft>
              <a:buSzPct val="77419"/>
              <a:buNone/>
            </a:pPr>
            <a:r>
              <a:rPr lang="en-US" sz="3000" u="sng">
                <a:solidFill>
                  <a:schemeClr val="hlink"/>
                </a:solidFill>
                <a:hlinkClick r:id="rId3"/>
              </a:rPr>
              <a:t>https://forms.gle/VZLiq2ngsWqU6pxW7</a:t>
            </a:r>
            <a:r>
              <a:rPr lang="en-US" sz="3000"/>
              <a:t> </a:t>
            </a:r>
            <a:endParaRPr sz="3000"/>
          </a:p>
          <a:p>
            <a:pPr indent="0" lvl="0" marL="0" rtl="0" algn="l">
              <a:lnSpc>
                <a:spcPct val="90000"/>
              </a:lnSpc>
              <a:spcBef>
                <a:spcPts val="1100"/>
              </a:spcBef>
              <a:spcAft>
                <a:spcPts val="0"/>
              </a:spcAft>
              <a:buSzPct val="80087"/>
              <a:buNone/>
            </a:pPr>
            <a:r>
              <a:t/>
            </a:r>
            <a:endParaRPr b="1" sz="2900"/>
          </a:p>
          <a:p>
            <a:pPr indent="0" lvl="0" marL="0" rtl="0" algn="l">
              <a:lnSpc>
                <a:spcPct val="90000"/>
              </a:lnSpc>
              <a:spcBef>
                <a:spcPts val="1100"/>
              </a:spcBef>
              <a:spcAft>
                <a:spcPts val="0"/>
              </a:spcAft>
              <a:buSzPct val="82949"/>
              <a:buNone/>
            </a:pPr>
            <a:r>
              <a:rPr lang="en-US" sz="2800">
                <a:highlight>
                  <a:schemeClr val="lt1"/>
                </a:highlight>
              </a:rPr>
              <a:t>If your interested or have any questions, comments please contact C/TSgt Ian Kristona at 407-576-6406.</a:t>
            </a:r>
            <a:endParaRPr sz="3000"/>
          </a:p>
        </p:txBody>
      </p:sp>
      <p:sp>
        <p:nvSpPr>
          <p:cNvPr id="806" name="Google Shape;806;g1f2196e290f_0_716"/>
          <p:cNvSpPr txBox="1"/>
          <p:nvPr>
            <p:ph type="title"/>
          </p:nvPr>
        </p:nvSpPr>
        <p:spPr>
          <a:xfrm>
            <a:off x="229709" y="-12"/>
            <a:ext cx="9660900" cy="15291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3600"/>
              <a:buNone/>
            </a:pPr>
            <a:r>
              <a:rPr lang="en-US" sz="3200"/>
              <a:t>Robotics</a:t>
            </a:r>
            <a:endParaRPr sz="3200"/>
          </a:p>
        </p:txBody>
      </p:sp>
      <p:pic>
        <p:nvPicPr>
          <p:cNvPr id="807" name="Google Shape;807;g1f2196e290f_0_716"/>
          <p:cNvPicPr preferRelativeResize="0"/>
          <p:nvPr/>
        </p:nvPicPr>
        <p:blipFill rotWithShape="1">
          <a:blip r:embed="rId4">
            <a:alphaModFix/>
          </a:blip>
          <a:srcRect b="0" l="0" r="0" t="0"/>
          <a:stretch/>
        </p:blipFill>
        <p:spPr>
          <a:xfrm>
            <a:off x="5877997" y="5386807"/>
            <a:ext cx="3693539" cy="971993"/>
          </a:xfrm>
          <a:prstGeom prst="rect">
            <a:avLst/>
          </a:prstGeom>
          <a:noFill/>
          <a:ln>
            <a:noFill/>
          </a:ln>
        </p:spPr>
      </p:pic>
      <p:pic>
        <p:nvPicPr>
          <p:cNvPr id="808" name="Google Shape;808;g1f2196e290f_0_716"/>
          <p:cNvPicPr preferRelativeResize="0"/>
          <p:nvPr/>
        </p:nvPicPr>
        <p:blipFill rotWithShape="1">
          <a:blip r:embed="rId5">
            <a:alphaModFix/>
          </a:blip>
          <a:srcRect b="0" l="0" r="0" t="0"/>
          <a:stretch/>
        </p:blipFill>
        <p:spPr>
          <a:xfrm>
            <a:off x="5178132" y="1938889"/>
            <a:ext cx="2371946" cy="2371945"/>
          </a:xfrm>
          <a:prstGeom prst="rect">
            <a:avLst/>
          </a:prstGeom>
          <a:noFill/>
          <a:ln>
            <a:noFill/>
          </a:ln>
        </p:spPr>
      </p:pic>
      <p:pic>
        <p:nvPicPr>
          <p:cNvPr id="809" name="Google Shape;809;g1f2196e290f_0_716"/>
          <p:cNvPicPr preferRelativeResize="0"/>
          <p:nvPr/>
        </p:nvPicPr>
        <p:blipFill rotWithShape="1">
          <a:blip r:embed="rId6">
            <a:alphaModFix/>
          </a:blip>
          <a:srcRect b="0" l="0" r="0" t="0"/>
          <a:stretch/>
        </p:blipFill>
        <p:spPr>
          <a:xfrm>
            <a:off x="7637429" y="1910096"/>
            <a:ext cx="2232881" cy="22328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1f2196e290f_0_341"/>
          <p:cNvSpPr txBox="1"/>
          <p:nvPr>
            <p:ph type="title"/>
          </p:nvPr>
        </p:nvSpPr>
        <p:spPr>
          <a:xfrm>
            <a:off x="695772" y="100482"/>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700">
                <a:solidFill>
                  <a:srgbClr val="002060"/>
                </a:solidFill>
                <a:latin typeface="Times New Roman"/>
                <a:ea typeface="Times New Roman"/>
                <a:cs typeface="Times New Roman"/>
                <a:sym typeface="Times New Roman"/>
              </a:rPr>
              <a:t>American Legion Bingo Nights</a:t>
            </a:r>
            <a:endParaRPr b="1" sz="4700">
              <a:solidFill>
                <a:srgbClr val="002060"/>
              </a:solidFill>
              <a:latin typeface="Times New Roman"/>
              <a:ea typeface="Times New Roman"/>
              <a:cs typeface="Times New Roman"/>
              <a:sym typeface="Times New Roman"/>
            </a:endParaRPr>
          </a:p>
        </p:txBody>
      </p:sp>
      <p:sp>
        <p:nvSpPr>
          <p:cNvPr id="815" name="Google Shape;815;g1f2196e290f_0_341"/>
          <p:cNvSpPr txBox="1"/>
          <p:nvPr>
            <p:ph idx="1" type="body"/>
          </p:nvPr>
        </p:nvSpPr>
        <p:spPr>
          <a:xfrm>
            <a:off x="224093" y="1567546"/>
            <a:ext cx="8591400" cy="6241800"/>
          </a:xfrm>
          <a:prstGeom prst="rect">
            <a:avLst/>
          </a:prstGeom>
          <a:noFill/>
          <a:ln>
            <a:noFill/>
          </a:ln>
        </p:spPr>
        <p:txBody>
          <a:bodyPr anchorCtr="0" anchor="t" bIns="46550" lIns="93125" spcFirstLastPara="1" rIns="93125" wrap="square" tIns="46550">
            <a:noAutofit/>
          </a:bodyPr>
          <a:lstStyle/>
          <a:p>
            <a:pPr indent="0" lvl="0" marL="0" rtl="0" algn="ctr">
              <a:lnSpc>
                <a:spcPct val="115000"/>
              </a:lnSpc>
              <a:spcBef>
                <a:spcPts val="1200"/>
              </a:spcBef>
              <a:spcAft>
                <a:spcPts val="0"/>
              </a:spcAft>
              <a:buSzPts val="1800"/>
              <a:buNone/>
            </a:pPr>
            <a:r>
              <a:rPr b="1" lang="en-US" sz="2300">
                <a:solidFill>
                  <a:srgbClr val="FF0000"/>
                </a:solidFill>
                <a:highlight>
                  <a:srgbClr val="FFFFFF"/>
                </a:highlight>
                <a:latin typeface="Arial"/>
                <a:ea typeface="Arial"/>
                <a:cs typeface="Arial"/>
                <a:sym typeface="Arial"/>
              </a:rPr>
              <a:t>SIGN UP </a:t>
            </a:r>
            <a:r>
              <a:rPr b="1" lang="en-US" sz="2300" u="sng">
                <a:solidFill>
                  <a:srgbClr val="FF0000"/>
                </a:solidFill>
                <a:highlight>
                  <a:srgbClr val="FFFFFF"/>
                </a:highlight>
                <a:latin typeface="Arial"/>
                <a:ea typeface="Arial"/>
                <a:cs typeface="Arial"/>
                <a:sym typeface="Arial"/>
              </a:rPr>
              <a:t>(QUICKLY)</a:t>
            </a:r>
            <a:r>
              <a:rPr b="1" lang="en-US" sz="2300">
                <a:solidFill>
                  <a:srgbClr val="FF0000"/>
                </a:solidFill>
                <a:highlight>
                  <a:srgbClr val="FFFFFF"/>
                </a:highlight>
                <a:latin typeface="Arial"/>
                <a:ea typeface="Arial"/>
                <a:cs typeface="Arial"/>
                <a:sym typeface="Arial"/>
              </a:rPr>
              <a:t> ON THE BOARD!!</a:t>
            </a:r>
            <a:endParaRPr b="1" sz="2300">
              <a:solidFill>
                <a:srgbClr val="FF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300">
                <a:solidFill>
                  <a:srgbClr val="222222"/>
                </a:solidFill>
                <a:highlight>
                  <a:srgbClr val="FFFFFF"/>
                </a:highlight>
                <a:latin typeface="Arial"/>
                <a:ea typeface="Arial"/>
                <a:cs typeface="Arial"/>
                <a:sym typeface="Arial"/>
              </a:rPr>
              <a:t>American Legion Post 63 hosts Bingo Nights every Monday from 1730-2130 and would love help!</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120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Consists of making and serving food, taking orders, or handing out bingo cards</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Maximum of three cadets are needed per Monday</a:t>
            </a:r>
            <a:endParaRPr sz="23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rPr lang="en-US" sz="2300">
                <a:solidFill>
                  <a:srgbClr val="222222"/>
                </a:solidFill>
                <a:highlight>
                  <a:srgbClr val="FFFFFF"/>
                </a:highlight>
                <a:latin typeface="Arial"/>
                <a:ea typeface="Arial"/>
                <a:cs typeface="Arial"/>
                <a:sym typeface="Arial"/>
              </a:rPr>
              <a:t>If you have any questions, comments, or concerns, please contact C/ TSgt Gabriel Motta at </a:t>
            </a:r>
            <a:r>
              <a:rPr lang="en-US" sz="2300" u="sng">
                <a:solidFill>
                  <a:schemeClr val="hlink"/>
                </a:solidFill>
                <a:highlight>
                  <a:srgbClr val="FFFFFF"/>
                </a:highlight>
                <a:latin typeface="Arial"/>
                <a:ea typeface="Arial"/>
                <a:cs typeface="Arial"/>
                <a:sym typeface="Arial"/>
                <a:hlinkClick r:id="rId3"/>
              </a:rPr>
              <a:t>4804175879@students.ocps.net</a:t>
            </a:r>
            <a:r>
              <a:rPr lang="en-US" sz="2300">
                <a:solidFill>
                  <a:srgbClr val="222222"/>
                </a:solidFill>
                <a:highlight>
                  <a:srgbClr val="FFFFFF"/>
                </a:highlight>
                <a:latin typeface="Arial"/>
                <a:ea typeface="Arial"/>
                <a:cs typeface="Arial"/>
                <a:sym typeface="Arial"/>
              </a:rPr>
              <a:t> or 407-202-9362. </a:t>
            </a:r>
            <a:endParaRPr sz="2300">
              <a:solidFill>
                <a:srgbClr val="222222"/>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g1f2e0b16021_0_85"/>
          <p:cNvSpPr txBox="1"/>
          <p:nvPr>
            <p:ph type="title"/>
          </p:nvPr>
        </p:nvSpPr>
        <p:spPr>
          <a:xfrm>
            <a:off x="390359" y="189794"/>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lang="en-US" sz="4500">
                <a:solidFill>
                  <a:srgbClr val="002060"/>
                </a:solidFill>
                <a:latin typeface="Merriweather"/>
                <a:ea typeface="Merriweather"/>
                <a:cs typeface="Merriweather"/>
                <a:sym typeface="Merriweather"/>
              </a:rPr>
              <a:t>Chief’s Quote of the Week</a:t>
            </a:r>
            <a:endParaRPr sz="4500">
              <a:solidFill>
                <a:srgbClr val="002060"/>
              </a:solidFill>
              <a:latin typeface="Merriweather"/>
              <a:ea typeface="Merriweather"/>
              <a:cs typeface="Merriweather"/>
              <a:sym typeface="Merriweather"/>
            </a:endParaRPr>
          </a:p>
        </p:txBody>
      </p:sp>
      <p:sp>
        <p:nvSpPr>
          <p:cNvPr id="821" name="Google Shape;821;g1f2e0b16021_0_85"/>
          <p:cNvSpPr txBox="1"/>
          <p:nvPr>
            <p:ph idx="1" type="body"/>
          </p:nvPr>
        </p:nvSpPr>
        <p:spPr>
          <a:xfrm>
            <a:off x="695772" y="1387146"/>
            <a:ext cx="8728800" cy="4815600"/>
          </a:xfrm>
          <a:prstGeom prst="rect">
            <a:avLst/>
          </a:prstGeom>
        </p:spPr>
        <p:txBody>
          <a:bodyPr anchorCtr="0" anchor="t" bIns="46550" lIns="93125" spcFirstLastPara="1" rIns="93125" wrap="square" tIns="46550">
            <a:noAutofit/>
          </a:bodyPr>
          <a:lstStyle/>
          <a:p>
            <a:pPr indent="0" lvl="0" marL="0" rtl="0" algn="ctr">
              <a:spcBef>
                <a:spcPts val="1100"/>
              </a:spcBef>
              <a:spcAft>
                <a:spcPts val="0"/>
              </a:spcAft>
              <a:buNone/>
            </a:pPr>
            <a:r>
              <a:t/>
            </a:r>
            <a:endParaRPr/>
          </a:p>
          <a:p>
            <a:pPr indent="0" lvl="0" marL="0" rtl="0" algn="ctr">
              <a:spcBef>
                <a:spcPts val="1100"/>
              </a:spcBef>
              <a:spcAft>
                <a:spcPts val="0"/>
              </a:spcAft>
              <a:buNone/>
            </a:pPr>
            <a:r>
              <a:t/>
            </a:r>
            <a:endParaRPr sz="2800">
              <a:solidFill>
                <a:srgbClr val="002060"/>
              </a:solidFill>
            </a:endParaRPr>
          </a:p>
          <a:p>
            <a:pPr indent="0" lvl="0" marL="0" rtl="0" algn="ctr">
              <a:spcBef>
                <a:spcPts val="1100"/>
              </a:spcBef>
              <a:spcAft>
                <a:spcPts val="0"/>
              </a:spcAft>
              <a:buNone/>
            </a:pPr>
            <a:r>
              <a:rPr lang="en-US" sz="2800">
                <a:solidFill>
                  <a:srgbClr val="002060"/>
                </a:solidFill>
              </a:rPr>
              <a:t>"Motivation is what gets you started. Habit is what keeps you going."</a:t>
            </a:r>
            <a:endParaRPr sz="2800">
              <a:solidFill>
                <a:srgbClr val="002060"/>
              </a:solidFill>
            </a:endParaRPr>
          </a:p>
          <a:p>
            <a:pPr indent="0" lvl="0" marL="558800" rtl="0" algn="l">
              <a:spcBef>
                <a:spcPts val="1100"/>
              </a:spcBef>
              <a:spcAft>
                <a:spcPts val="0"/>
              </a:spcAft>
              <a:buNone/>
            </a:pPr>
            <a:r>
              <a:t/>
            </a:r>
            <a:endParaRPr sz="2800">
              <a:solidFill>
                <a:srgbClr val="002060"/>
              </a:solidFill>
            </a:endParaRPr>
          </a:p>
          <a:p>
            <a:pPr indent="-457200" lvl="0" marL="558800" rtl="0" algn="ctr">
              <a:spcBef>
                <a:spcPts val="1100"/>
              </a:spcBef>
              <a:spcAft>
                <a:spcPts val="0"/>
              </a:spcAft>
              <a:buClr>
                <a:srgbClr val="002060"/>
              </a:buClr>
              <a:buSzPts val="2800"/>
              <a:buChar char="-"/>
            </a:pPr>
            <a:r>
              <a:rPr lang="en-US" sz="2800">
                <a:solidFill>
                  <a:srgbClr val="002060"/>
                </a:solidFill>
              </a:rPr>
              <a:t>Jim Rohn</a:t>
            </a:r>
            <a:endParaRPr sz="2800">
              <a:solidFill>
                <a:srgbClr val="002060"/>
              </a:solidFill>
            </a:endParaRPr>
          </a:p>
        </p:txBody>
      </p:sp>
      <p:pic>
        <p:nvPicPr>
          <p:cNvPr id="822" name="Google Shape;822;g1f2e0b16021_0_85"/>
          <p:cNvPicPr preferRelativeResize="0"/>
          <p:nvPr/>
        </p:nvPicPr>
        <p:blipFill>
          <a:blip r:embed="rId3">
            <a:alphaModFix/>
          </a:blip>
          <a:stretch>
            <a:fillRect/>
          </a:stretch>
        </p:blipFill>
        <p:spPr>
          <a:xfrm>
            <a:off x="695771" y="4127191"/>
            <a:ext cx="2544545" cy="1918358"/>
          </a:xfrm>
          <a:prstGeom prst="rect">
            <a:avLst/>
          </a:prstGeom>
          <a:noFill/>
          <a:ln>
            <a:noFill/>
          </a:ln>
        </p:spPr>
      </p:pic>
      <p:pic>
        <p:nvPicPr>
          <p:cNvPr id="823" name="Google Shape;823;g1f2e0b16021_0_85"/>
          <p:cNvPicPr preferRelativeResize="0"/>
          <p:nvPr/>
        </p:nvPicPr>
        <p:blipFill>
          <a:blip r:embed="rId4">
            <a:alphaModFix/>
          </a:blip>
          <a:stretch>
            <a:fillRect/>
          </a:stretch>
        </p:blipFill>
        <p:spPr>
          <a:xfrm>
            <a:off x="6945061" y="4133824"/>
            <a:ext cx="2544545" cy="19084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670" name="Google Shape;670;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671" name="Google Shape;671;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672" name="Google Shape;672;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673" name="Google Shape;673;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674" name="Google Shape;674;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5" name="Google Shape;675;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676" name="Google Shape;676;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7" name="Google Shape;677;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20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xEl>
                                              <p:pRg end="0" st="0"/>
                                            </p:txEl>
                                          </p:spTgt>
                                        </p:tgtEl>
                                        <p:attrNameLst>
                                          <p:attrName>style.visibility</p:attrName>
                                        </p:attrNameLst>
                                      </p:cBhvr>
                                      <p:to>
                                        <p:strVal val="visible"/>
                                      </p:to>
                                    </p:set>
                                    <p:animEffect filter="fade" transition="in">
                                      <p:cBhvr>
                                        <p:cTn dur="500"/>
                                        <p:tgtEl>
                                          <p:spTgt spid="6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xEl>
                                              <p:pRg end="1" st="1"/>
                                            </p:txEl>
                                          </p:spTgt>
                                        </p:tgtEl>
                                        <p:attrNameLst>
                                          <p:attrName>style.visibility</p:attrName>
                                        </p:attrNameLst>
                                      </p:cBhvr>
                                      <p:to>
                                        <p:strVal val="visible"/>
                                      </p:to>
                                    </p:set>
                                    <p:animEffect filter="fade" transition="in">
                                      <p:cBhvr>
                                        <p:cTn dur="500"/>
                                        <p:tgtEl>
                                          <p:spTgt spid="6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animEffect filter="fade" transition="in">
                                      <p:cBhvr>
                                        <p:cTn dur="2000"/>
                                        <p:tgtEl>
                                          <p:spTgt spid="6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animEffect filter="fade" transition="in">
                                      <p:cBhvr>
                                        <p:cTn dur="2000"/>
                                        <p:tgtEl>
                                          <p:spTgt spid="6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animEffect filter="fade" transition="in">
                                      <p:cBhvr>
                                        <p:cTn dur="1822"/>
                                        <p:tgtEl>
                                          <p:spTgt spid="6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animEffect filter="fade" transition="in">
                                      <p:cBhvr>
                                        <p:cTn dur="1822"/>
                                        <p:tgtEl>
                                          <p:spTgt spid="67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829" name="Google Shape;829;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830" name="Google Shape;830;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00">
                <a:highlight>
                  <a:schemeClr val="lt1"/>
                </a:highlight>
              </a:rPr>
              <a:t>First year females were allowed to join JROTC?</a:t>
            </a:r>
            <a:endParaRPr sz="3500">
              <a:highlight>
                <a:schemeClr val="lt1"/>
              </a:highlight>
            </a:endParaRPr>
          </a:p>
        </p:txBody>
      </p:sp>
      <p:sp>
        <p:nvSpPr>
          <p:cNvPr id="831" name="Google Shape;831;gfb4207d963_0_182"/>
          <p:cNvSpPr txBox="1"/>
          <p:nvPr/>
        </p:nvSpPr>
        <p:spPr>
          <a:xfrm>
            <a:off x="1326800" y="30200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lang="en-US" sz="3500">
                <a:solidFill>
                  <a:schemeClr val="dk1"/>
                </a:solidFill>
                <a:latin typeface="Calibri"/>
                <a:ea typeface="Calibri"/>
                <a:cs typeface="Calibri"/>
                <a:sym typeface="Calibri"/>
              </a:rPr>
              <a:t>1972</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1"/>
                                        </p:tgtEl>
                                        <p:attrNameLst>
                                          <p:attrName>style.visibility</p:attrName>
                                        </p:attrNameLst>
                                      </p:cBhvr>
                                      <p:to>
                                        <p:strVal val="visible"/>
                                      </p:to>
                                    </p:set>
                                    <p:anim calcmode="lin" valueType="num">
                                      <p:cBhvr additive="base">
                                        <p:cTn dur="100"/>
                                        <p:tgtEl>
                                          <p:spTgt spid="8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Kitty Hawk meeting (2/29)</a:t>
            </a:r>
            <a:endParaRPr/>
          </a:p>
          <a:p>
            <a:pPr indent="-342900" lvl="1" marL="914400" rtl="0" algn="l">
              <a:lnSpc>
                <a:spcPct val="100000"/>
              </a:lnSpc>
              <a:spcBef>
                <a:spcPts val="0"/>
              </a:spcBef>
              <a:spcAft>
                <a:spcPts val="0"/>
              </a:spcAft>
              <a:buSzPts val="1800"/>
              <a:buChar char="•"/>
            </a:pPr>
            <a:r>
              <a:rPr lang="en-US"/>
              <a:t>Arnold Palmer (3/8-3/10)</a:t>
            </a:r>
            <a:endParaRPr/>
          </a:p>
          <a:p>
            <a:pPr indent="-342900" lvl="1" marL="914400" rtl="0" algn="l">
              <a:lnSpc>
                <a:spcPct val="100000"/>
              </a:lnSpc>
              <a:spcBef>
                <a:spcPts val="0"/>
              </a:spcBef>
              <a:spcAft>
                <a:spcPts val="0"/>
              </a:spcAft>
              <a:buSzPts val="1800"/>
              <a:buChar char="•"/>
            </a:pPr>
            <a:r>
              <a:rPr lang="en-US"/>
              <a:t>American Legion Bingo Nights (3/4)</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Air Commando Association Award</a:t>
            </a:r>
            <a:endParaRPr/>
          </a:p>
          <a:p>
            <a:pPr indent="-342900" lvl="1" marL="914400" rtl="0" algn="l">
              <a:lnSpc>
                <a:spcPct val="100000"/>
              </a:lnSpc>
              <a:spcBef>
                <a:spcPts val="0"/>
              </a:spcBef>
              <a:spcAft>
                <a:spcPts val="0"/>
              </a:spcAft>
              <a:buSzPts val="1800"/>
              <a:buChar char="•"/>
            </a:pPr>
            <a:r>
              <a:rPr lang="en-US"/>
              <a:t>Group Commander</a:t>
            </a:r>
            <a:endParaRPr/>
          </a:p>
          <a:p>
            <a:pPr indent="-342900" lvl="1" marL="914400" rtl="0" algn="l">
              <a:lnSpc>
                <a:spcPct val="100000"/>
              </a:lnSpc>
              <a:spcBef>
                <a:spcPts val="0"/>
              </a:spcBef>
              <a:spcAft>
                <a:spcPts val="0"/>
              </a:spcAft>
              <a:buSzPts val="1800"/>
              <a:buChar char="•"/>
            </a:pPr>
            <a:r>
              <a:rPr lang="en-US"/>
              <a:t>ABU turn-ins</a:t>
            </a:r>
            <a:endParaRPr/>
          </a:p>
        </p:txBody>
      </p:sp>
      <p:sp>
        <p:nvSpPr>
          <p:cNvPr id="838" name="Google Shape;838;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844" name="Google Shape;844;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683" name="Google Shape;683;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684" name="Google Shape;684;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685" name="Google Shape;685;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686" name="Google Shape;686;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687" name="Google Shape;687;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688" name="Google Shape;688;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689" name="Google Shape;689;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690" name="Google Shape;690;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691" name="Google Shape;691;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692" name="Google Shape;692;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693" name="Google Shape;693;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694" name="Google Shape;694;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95" name="Google Shape;695;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96" name="Google Shape;696;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Major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xEl>
                                              <p:pRg end="0" st="0"/>
                                            </p:txEl>
                                          </p:spTgt>
                                        </p:tgtEl>
                                        <p:attrNameLst>
                                          <p:attrName>style.visibility</p:attrName>
                                        </p:attrNameLst>
                                      </p:cBhvr>
                                      <p:to>
                                        <p:strVal val="visible"/>
                                      </p:to>
                                    </p:set>
                                    <p:animEffect filter="fade" transition="in">
                                      <p:cBhvr>
                                        <p:cTn dur="1822"/>
                                        <p:tgtEl>
                                          <p:spTgt spid="6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xEl>
                                              <p:pRg end="0" st="0"/>
                                            </p:txEl>
                                          </p:spTgt>
                                        </p:tgtEl>
                                        <p:attrNameLst>
                                          <p:attrName>style.visibility</p:attrName>
                                        </p:attrNameLst>
                                      </p:cBhvr>
                                      <p:to>
                                        <p:strVal val="visible"/>
                                      </p:to>
                                    </p:set>
                                    <p:animEffect filter="fade" transition="in">
                                      <p:cBhvr>
                                        <p:cTn dur="1822"/>
                                        <p:tgtEl>
                                          <p:spTgt spid="6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822"/>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1822"/>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1822"/>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1822"/>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1822"/>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xEl>
                                              <p:pRg end="0" st="0"/>
                                            </p:txEl>
                                          </p:spTgt>
                                        </p:tgtEl>
                                        <p:attrNameLst>
                                          <p:attrName>style.visibility</p:attrName>
                                        </p:attrNameLst>
                                      </p:cBhvr>
                                      <p:to>
                                        <p:strVal val="visible"/>
                                      </p:to>
                                    </p:set>
                                    <p:animEffect filter="fade" transition="in">
                                      <p:cBhvr>
                                        <p:cTn dur="1822"/>
                                        <p:tgtEl>
                                          <p:spTgt spid="6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1822"/>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822"/>
                                        <p:tgtEl>
                                          <p:spTgt spid="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10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1f29f108937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703" name="Google Shape;703;g1f29f108937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graphicFrame>
        <p:nvGraphicFramePr>
          <p:cNvPr id="704" name="Google Shape;704;g1f29f108937_0_0"/>
          <p:cNvGraphicFramePr/>
          <p:nvPr/>
        </p:nvGraphicFramePr>
        <p:xfrm>
          <a:off x="952475" y="2842413"/>
          <a:ext cx="3000000" cy="3000000"/>
        </p:xfrm>
        <a:graphic>
          <a:graphicData uri="http://schemas.openxmlformats.org/drawingml/2006/table">
            <a:tbl>
              <a:tblPr>
                <a:noFill/>
                <a:tableStyleId>{2186727F-9079-48ED-B3F0-D99A57CEE2C5}</a:tableStyleId>
              </a:tblPr>
              <a:tblGrid>
                <a:gridCol w="1369225"/>
                <a:gridCol w="1369225"/>
                <a:gridCol w="1369225"/>
                <a:gridCol w="1369225"/>
                <a:gridCol w="1369225"/>
                <a:gridCol w="13692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Alpha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Bravo</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Charlie</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Delta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Foxtrot</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Golf</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Bermudez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Wilson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Benzakour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Busteros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Palacios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Funk</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Doyle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DelSilva</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Goldstein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Saint-Franc</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Vasquez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Mezime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Rosario</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Sanichar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711" name="Google Shape;711;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712" name="Google Shape;712;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713" name="Google Shape;713;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1f1ffdb4b66_0_61"/>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t>Foxtrot Flight Merit Celebration</a:t>
            </a:r>
            <a:endParaRPr b="1" sz="3200"/>
          </a:p>
        </p:txBody>
      </p:sp>
      <p:sp>
        <p:nvSpPr>
          <p:cNvPr id="719" name="Google Shape;719;g1f1ffdb4b66_0_61"/>
          <p:cNvSpPr txBox="1"/>
          <p:nvPr>
            <p:ph idx="1" type="body"/>
          </p:nvPr>
        </p:nvSpPr>
        <p:spPr>
          <a:xfrm>
            <a:off x="516861" y="1455141"/>
            <a:ext cx="9254400" cy="5007300"/>
          </a:xfrm>
          <a:prstGeom prst="rect">
            <a:avLst/>
          </a:prstGeom>
          <a:noFill/>
          <a:ln>
            <a:noFill/>
          </a:ln>
        </p:spPr>
        <p:txBody>
          <a:bodyPr anchorCtr="0" anchor="t" bIns="46550" lIns="93125" spcFirstLastPara="1" rIns="93125" wrap="square" tIns="46550">
            <a:normAutofit/>
          </a:bodyPr>
          <a:lstStyle/>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Foxtrot Flight,</a:t>
            </a:r>
            <a:endParaRPr sz="26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Congratulations again on receiving the most merits for last semester! The day of your celebration will be</a:t>
            </a:r>
            <a:r>
              <a:rPr b="1" lang="en-US" sz="2600">
                <a:solidFill>
                  <a:schemeClr val="dk1"/>
                </a:solidFill>
                <a:latin typeface="Merriweather"/>
                <a:ea typeface="Merriweather"/>
                <a:cs typeface="Merriweather"/>
                <a:sym typeface="Merriweather"/>
              </a:rPr>
              <a:t> Thursday, 29 February </a:t>
            </a:r>
            <a:r>
              <a:rPr lang="en-US" sz="2600">
                <a:solidFill>
                  <a:schemeClr val="dk1"/>
                </a:solidFill>
                <a:latin typeface="Merriweather"/>
                <a:ea typeface="Merriweather"/>
                <a:cs typeface="Merriweather"/>
                <a:sym typeface="Merriweather"/>
              </a:rPr>
              <a:t>during class! If you would like to have cake and celebrate with your flight, make sure you’re there that day! It is also on the unit calendar if you forget the date. Keep up the good work!</a:t>
            </a:r>
            <a:endParaRPr sz="2600">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2bd298095bd_0_0"/>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t>Vertical Raise Fundraiser</a:t>
            </a:r>
            <a:endParaRPr b="1" sz="3200"/>
          </a:p>
        </p:txBody>
      </p:sp>
      <p:sp>
        <p:nvSpPr>
          <p:cNvPr id="725" name="Google Shape;725;g2bd298095bd_0_0"/>
          <p:cNvSpPr txBox="1"/>
          <p:nvPr>
            <p:ph idx="1" type="body"/>
          </p:nvPr>
        </p:nvSpPr>
        <p:spPr>
          <a:xfrm>
            <a:off x="516861" y="1455141"/>
            <a:ext cx="9254400" cy="5007300"/>
          </a:xfrm>
          <a:prstGeom prst="rect">
            <a:avLst/>
          </a:prstGeom>
          <a:noFill/>
          <a:ln>
            <a:noFill/>
          </a:ln>
        </p:spPr>
        <p:txBody>
          <a:bodyPr anchorCtr="0" anchor="t" bIns="46550" lIns="93125" spcFirstLastPara="1" rIns="93125" wrap="square" tIns="46550">
            <a:normAutofit/>
          </a:bodyPr>
          <a:lstStyle/>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We are going to have a Vertical Raise Fundraiser 11-29 March. Last year we made $10,992! We need some cadets to make a video like </a:t>
            </a:r>
            <a:r>
              <a:rPr lang="en-US" sz="2600" u="sng">
                <a:solidFill>
                  <a:schemeClr val="hlink"/>
                </a:solidFill>
                <a:latin typeface="Merriweather"/>
                <a:ea typeface="Merriweather"/>
                <a:cs typeface="Merriweather"/>
                <a:sym typeface="Merriweather"/>
                <a:hlinkClick r:id="rId3"/>
              </a:rPr>
              <a:t>this one!</a:t>
            </a:r>
            <a:endParaRPr sz="26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sz="26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Cadet Coutray will be making the video. Please reach out to her to assist!</a:t>
            </a:r>
            <a:endParaRPr sz="2600">
              <a:solidFill>
                <a:schemeClr val="dk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2bcb4505f8d_0_62"/>
          <p:cNvSpPr txBox="1"/>
          <p:nvPr>
            <p:ph type="title"/>
          </p:nvPr>
        </p:nvSpPr>
        <p:spPr>
          <a:xfrm>
            <a:off x="435543"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lang="en-US" sz="4700"/>
              <a:t>In-Class Morale Event</a:t>
            </a:r>
            <a:endParaRPr sz="4700"/>
          </a:p>
        </p:txBody>
      </p:sp>
      <p:sp>
        <p:nvSpPr>
          <p:cNvPr id="731" name="Google Shape;731;g2bcb4505f8d_0_62"/>
          <p:cNvSpPr txBox="1"/>
          <p:nvPr>
            <p:ph idx="1" type="body"/>
          </p:nvPr>
        </p:nvSpPr>
        <p:spPr>
          <a:xfrm>
            <a:off x="142690" y="1697695"/>
            <a:ext cx="8087400" cy="5393100"/>
          </a:xfrm>
          <a:prstGeom prst="rect">
            <a:avLst/>
          </a:prstGeom>
          <a:noFill/>
          <a:ln>
            <a:noFill/>
          </a:ln>
        </p:spPr>
        <p:txBody>
          <a:bodyPr anchorCtr="0" anchor="t" bIns="46550" lIns="93125" spcFirstLastPara="1" rIns="93125" wrap="square" tIns="46550">
            <a:normAutofit/>
          </a:bodyPr>
          <a:lstStyle/>
          <a:p>
            <a:pPr indent="0" lvl="0" marL="0" rtl="0" algn="l">
              <a:lnSpc>
                <a:spcPct val="100000"/>
              </a:lnSpc>
              <a:spcBef>
                <a:spcPts val="1100"/>
              </a:spcBef>
              <a:spcAft>
                <a:spcPts val="0"/>
              </a:spcAft>
              <a:buSzPts val="1800"/>
              <a:buNone/>
            </a:pPr>
            <a:r>
              <a:rPr lang="en-US">
                <a:solidFill>
                  <a:schemeClr val="dk1"/>
                </a:solidFill>
                <a:latin typeface="Merriweather"/>
                <a:ea typeface="Merriweather"/>
                <a:cs typeface="Merriweather"/>
                <a:sym typeface="Merriweather"/>
              </a:rPr>
              <a:t>In every flight on </a:t>
            </a:r>
            <a:r>
              <a:rPr b="1" i="1" lang="en-US">
                <a:solidFill>
                  <a:srgbClr val="FF0000"/>
                </a:solidFill>
                <a:latin typeface="Merriweather"/>
                <a:ea typeface="Merriweather"/>
                <a:cs typeface="Merriweather"/>
                <a:sym typeface="Merriweather"/>
              </a:rPr>
              <a:t>7 March</a:t>
            </a:r>
            <a:r>
              <a:rPr b="1" i="1" lang="en-US">
                <a:solidFill>
                  <a:schemeClr val="dk1"/>
                </a:solidFill>
                <a:latin typeface="Merriweather"/>
                <a:ea typeface="Merriweather"/>
                <a:cs typeface="Merriweather"/>
                <a:sym typeface="Merriweather"/>
              </a:rPr>
              <a:t>, </a:t>
            </a:r>
            <a:r>
              <a:rPr lang="en-US">
                <a:solidFill>
                  <a:schemeClr val="dk1"/>
                </a:solidFill>
                <a:latin typeface="Merriweather"/>
                <a:ea typeface="Merriweather"/>
                <a:cs typeface="Merriweather"/>
                <a:sym typeface="Merriweather"/>
              </a:rPr>
              <a:t>there is going to be an in-class bonding event (or “party”) to get closer with the people in your flight!</a:t>
            </a:r>
            <a:endParaRPr>
              <a:solidFill>
                <a:schemeClr val="dk1"/>
              </a:solidFill>
              <a:latin typeface="Merriweather"/>
              <a:ea typeface="Merriweather"/>
              <a:cs typeface="Merriweather"/>
              <a:sym typeface="Merriweather"/>
            </a:endParaRPr>
          </a:p>
          <a:p>
            <a:pPr indent="0" lvl="0" marL="0" rtl="0" algn="l">
              <a:lnSpc>
                <a:spcPct val="100000"/>
              </a:lnSpc>
              <a:spcBef>
                <a:spcPts val="1100"/>
              </a:spcBef>
              <a:spcAft>
                <a:spcPts val="0"/>
              </a:spcAft>
              <a:buSzPts val="1800"/>
              <a:buNone/>
            </a:pPr>
            <a:r>
              <a:rPr i="1" lang="en-US" u="sng">
                <a:solidFill>
                  <a:schemeClr val="dk1"/>
                </a:solidFill>
                <a:latin typeface="Merriweather"/>
                <a:ea typeface="Merriweather"/>
                <a:cs typeface="Merriweather"/>
                <a:sym typeface="Merriweather"/>
              </a:rPr>
              <a:t>Flight Commanders</a:t>
            </a:r>
            <a:r>
              <a:rPr lang="en-US">
                <a:solidFill>
                  <a:schemeClr val="dk1"/>
                </a:solidFill>
                <a:latin typeface="Merriweather"/>
                <a:ea typeface="Merriweather"/>
                <a:cs typeface="Merriweather"/>
                <a:sym typeface="Merriweather"/>
              </a:rPr>
              <a:t>, please talk to your flight and decide what you would like to do in class that day, and then fill out the google form by scanning the QR code to the right.</a:t>
            </a:r>
            <a:endParaRPr>
              <a:solidFill>
                <a:schemeClr val="dk1"/>
              </a:solidFill>
              <a:latin typeface="Merriweather"/>
              <a:ea typeface="Merriweather"/>
              <a:cs typeface="Merriweather"/>
              <a:sym typeface="Merriweather"/>
            </a:endParaRPr>
          </a:p>
          <a:p>
            <a:pPr indent="0" lvl="0" marL="0" rtl="0" algn="l">
              <a:lnSpc>
                <a:spcPct val="100000"/>
              </a:lnSpc>
              <a:spcBef>
                <a:spcPts val="1100"/>
              </a:spcBef>
              <a:spcAft>
                <a:spcPts val="0"/>
              </a:spcAft>
              <a:buSzPts val="1800"/>
              <a:buNone/>
            </a:pPr>
            <a:r>
              <a:rPr lang="en-US">
                <a:solidFill>
                  <a:schemeClr val="dk1"/>
                </a:solidFill>
                <a:latin typeface="Merriweather"/>
                <a:ea typeface="Merriweather"/>
                <a:cs typeface="Merriweather"/>
                <a:sym typeface="Merriweather"/>
              </a:rPr>
              <a:t>If you or someone else in your flight would like to bring in food OR games, that is allowed as long as the food is </a:t>
            </a:r>
            <a:r>
              <a:rPr b="1" i="1" lang="en-US" u="sng">
                <a:solidFill>
                  <a:schemeClr val="dk1"/>
                </a:solidFill>
                <a:latin typeface="Merriweather"/>
                <a:ea typeface="Merriweather"/>
                <a:cs typeface="Merriweather"/>
                <a:sym typeface="Merriweather"/>
              </a:rPr>
              <a:t>sealed</a:t>
            </a:r>
            <a:r>
              <a:rPr b="1" i="1" lang="en-US">
                <a:solidFill>
                  <a:schemeClr val="dk1"/>
                </a:solidFill>
                <a:latin typeface="Merriweather"/>
                <a:ea typeface="Merriweather"/>
                <a:cs typeface="Merriweather"/>
                <a:sym typeface="Merriweather"/>
              </a:rPr>
              <a:t> </a:t>
            </a:r>
            <a:r>
              <a:rPr lang="en-US">
                <a:solidFill>
                  <a:schemeClr val="dk1"/>
                </a:solidFill>
                <a:latin typeface="Merriweather"/>
                <a:ea typeface="Merriweather"/>
                <a:cs typeface="Merriweather"/>
                <a:sym typeface="Merriweather"/>
              </a:rPr>
              <a:t>and </a:t>
            </a:r>
            <a:r>
              <a:rPr b="1" i="1" lang="en-US" u="sng">
                <a:solidFill>
                  <a:schemeClr val="dk1"/>
                </a:solidFill>
                <a:latin typeface="Merriweather"/>
                <a:ea typeface="Merriweather"/>
                <a:cs typeface="Merriweather"/>
                <a:sym typeface="Merriweather"/>
              </a:rPr>
              <a:t>store-bought </a:t>
            </a:r>
            <a:r>
              <a:rPr lang="en-US">
                <a:solidFill>
                  <a:schemeClr val="dk1"/>
                </a:solidFill>
                <a:latin typeface="Merriweather"/>
                <a:ea typeface="Merriweather"/>
                <a:cs typeface="Merriweather"/>
                <a:sym typeface="Merriweather"/>
              </a:rPr>
              <a:t>and the games are </a:t>
            </a:r>
            <a:r>
              <a:rPr b="1" i="1" lang="en-US" u="sng">
                <a:solidFill>
                  <a:schemeClr val="dk1"/>
                </a:solidFill>
                <a:latin typeface="Merriweather"/>
                <a:ea typeface="Merriweather"/>
                <a:cs typeface="Merriweather"/>
                <a:sym typeface="Merriweather"/>
              </a:rPr>
              <a:t>school appropriate</a:t>
            </a:r>
            <a:r>
              <a:rPr lang="en-US">
                <a:solidFill>
                  <a:schemeClr val="dk1"/>
                </a:solidFill>
                <a:latin typeface="Merriweather"/>
                <a:ea typeface="Merriweather"/>
                <a:cs typeface="Merriweather"/>
                <a:sym typeface="Merriweather"/>
              </a:rPr>
              <a:t>. There is a sign up sheet on the board that is open to everyone if they would like to bring something. Please keep in mind that if you sign up to bring something, you need to bring it. </a:t>
            </a:r>
            <a:r>
              <a:rPr b="1" i="1" lang="en-US">
                <a:solidFill>
                  <a:srgbClr val="FF0000"/>
                </a:solidFill>
                <a:latin typeface="Merriweather"/>
                <a:ea typeface="Merriweather"/>
                <a:cs typeface="Merriweather"/>
                <a:sym typeface="Merriweather"/>
              </a:rPr>
              <a:t>This event is what you make of it, so bring something in!</a:t>
            </a:r>
            <a:endParaRPr b="1" i="1">
              <a:solidFill>
                <a:srgbClr val="FF0000"/>
              </a:solidFill>
              <a:latin typeface="Merriweather"/>
              <a:ea typeface="Merriweather"/>
              <a:cs typeface="Merriweather"/>
              <a:sym typeface="Merriweather"/>
            </a:endParaRPr>
          </a:p>
        </p:txBody>
      </p:sp>
      <p:pic>
        <p:nvPicPr>
          <p:cNvPr id="732" name="Google Shape;732;g2bcb4505f8d_0_62"/>
          <p:cNvPicPr preferRelativeResize="0"/>
          <p:nvPr/>
        </p:nvPicPr>
        <p:blipFill rotWithShape="1">
          <a:blip r:embed="rId3">
            <a:alphaModFix/>
          </a:blip>
          <a:srcRect b="0" l="0" r="0" t="0"/>
          <a:stretch/>
        </p:blipFill>
        <p:spPr>
          <a:xfrm>
            <a:off x="8085394" y="3296155"/>
            <a:ext cx="1841526" cy="1841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g1f216359a5e_0_76"/>
          <p:cNvSpPr txBox="1"/>
          <p:nvPr>
            <p:ph type="title"/>
          </p:nvPr>
        </p:nvSpPr>
        <p:spPr>
          <a:xfrm>
            <a:off x="628651" y="421244"/>
            <a:ext cx="7886700" cy="702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3600"/>
              <a:buNone/>
            </a:pPr>
            <a:r>
              <a:rPr lang="en-US" sz="3400"/>
              <a:t>American Veterans Appreciation Service: </a:t>
            </a:r>
            <a:endParaRPr sz="3400"/>
          </a:p>
        </p:txBody>
      </p:sp>
      <p:sp>
        <p:nvSpPr>
          <p:cNvPr id="739" name="Google Shape;739;g1f216359a5e_0_76"/>
          <p:cNvSpPr txBox="1"/>
          <p:nvPr/>
        </p:nvSpPr>
        <p:spPr>
          <a:xfrm>
            <a:off x="408398" y="1683123"/>
            <a:ext cx="9545700" cy="18432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Project AVAS is a community service opportunity designed to show our veterans that we appreciate the sacrifices they have made. Cadets will cut out stars from our unserviceable flags. Afterwards return the stars in a ziploc bag to room 950. these stars will then be processed with cards and be  given to the Veterans Administration Building for distribution.  </a:t>
            </a:r>
            <a:r>
              <a:rPr b="0" i="0" lang="en-US" sz="2100" u="sng" cap="none" strike="noStrike">
                <a:solidFill>
                  <a:srgbClr val="000000"/>
                </a:solidFill>
                <a:highlight>
                  <a:srgbClr val="00FFFF"/>
                </a:highlight>
                <a:latin typeface="Calibri"/>
                <a:ea typeface="Calibri"/>
                <a:cs typeface="Calibri"/>
                <a:sym typeface="Calibri"/>
              </a:rPr>
              <a:t>(Dates of collection: March 13th/15th. </a:t>
            </a:r>
            <a:endParaRPr b="0" i="0" sz="2200" u="none" cap="none" strike="noStrike">
              <a:solidFill>
                <a:schemeClr val="dk2"/>
              </a:solidFill>
              <a:latin typeface="Arial"/>
              <a:ea typeface="Arial"/>
              <a:cs typeface="Arial"/>
              <a:sym typeface="Arial"/>
            </a:endParaRPr>
          </a:p>
        </p:txBody>
      </p:sp>
      <p:sp>
        <p:nvSpPr>
          <p:cNvPr id="740" name="Google Shape;740;g1f216359a5e_0_76"/>
          <p:cNvSpPr txBox="1"/>
          <p:nvPr/>
        </p:nvSpPr>
        <p:spPr>
          <a:xfrm>
            <a:off x="408398" y="5768289"/>
            <a:ext cx="7886700" cy="10275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For any questions, comments or concerns please contact </a:t>
            </a:r>
            <a:endParaRPr b="0" i="0" sz="1700" u="none" cap="none" strike="noStrike">
              <a:solidFill>
                <a:schemeClr val="dk1"/>
              </a:solidFill>
              <a:highlight>
                <a:srgbClr val="00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Cadet Tech/Sgt Mincel via student email or text. </a:t>
            </a:r>
            <a:r>
              <a:rPr b="0" i="0" lang="en-US" sz="1700" u="sng" cap="none" strike="noStrike">
                <a:solidFill>
                  <a:schemeClr val="dk1"/>
                </a:solidFill>
                <a:highlight>
                  <a:srgbClr val="00FFFF"/>
                </a:highlight>
                <a:latin typeface="Arial"/>
                <a:ea typeface="Arial"/>
                <a:cs typeface="Arial"/>
                <a:sym typeface="Arial"/>
              </a:rPr>
              <a:t>(Business Purposes Only!)</a:t>
            </a:r>
            <a:r>
              <a:rPr b="0" i="0" lang="en-US" sz="1700" u="none" cap="none" strike="noStrike">
                <a:solidFill>
                  <a:schemeClr val="dk1"/>
                </a:solidFill>
                <a:highlight>
                  <a:srgbClr val="00FFFF"/>
                </a:highlight>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00FFFF"/>
                </a:highlight>
                <a:latin typeface="Arial"/>
                <a:ea typeface="Arial"/>
                <a:cs typeface="Arial"/>
                <a:sym typeface="Arial"/>
              </a:rPr>
              <a:t>E-Mail: </a:t>
            </a:r>
            <a:r>
              <a:rPr b="1" i="0" lang="en-US" sz="1800" u="sng" cap="none" strike="noStrike">
                <a:solidFill>
                  <a:schemeClr val="dk1"/>
                </a:solidFill>
                <a:highlight>
                  <a:srgbClr val="00FFFF"/>
                </a:highlight>
                <a:latin typeface="Arial"/>
                <a:ea typeface="Arial"/>
                <a:cs typeface="Arial"/>
                <a:sym typeface="Arial"/>
                <a:hlinkClick r:id="rId3">
                  <a:extLst>
                    <a:ext uri="{A12FA001-AC4F-418D-AE19-62706E023703}">
                      <ahyp:hlinkClr val="tx"/>
                    </a:ext>
                  </a:extLst>
                </a:hlinkClick>
              </a:rPr>
              <a:t>4806822834@students.ocps.net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Text: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(689-276-0745)</a:t>
            </a:r>
            <a:endParaRPr b="1" i="0" sz="1800" u="none" cap="none" strike="noStrike">
              <a:solidFill>
                <a:schemeClr val="dk1"/>
              </a:solidFill>
              <a:highlight>
                <a:srgbClr val="00FFFF"/>
              </a:highlight>
              <a:latin typeface="Arial"/>
              <a:ea typeface="Arial"/>
              <a:cs typeface="Arial"/>
              <a:sym typeface="Arial"/>
            </a:endParaRPr>
          </a:p>
        </p:txBody>
      </p:sp>
      <p:pic>
        <p:nvPicPr>
          <p:cNvPr id="741" name="Google Shape;741;g1f216359a5e_0_76"/>
          <p:cNvPicPr preferRelativeResize="0"/>
          <p:nvPr/>
        </p:nvPicPr>
        <p:blipFill rotWithShape="1">
          <a:blip r:embed="rId4">
            <a:alphaModFix/>
          </a:blip>
          <a:srcRect b="0" l="0" r="0" t="0"/>
          <a:stretch/>
        </p:blipFill>
        <p:spPr>
          <a:xfrm>
            <a:off x="7449250" y="4854736"/>
            <a:ext cx="2671048" cy="1600278"/>
          </a:xfrm>
          <a:prstGeom prst="rect">
            <a:avLst/>
          </a:prstGeom>
          <a:noFill/>
          <a:ln>
            <a:noFill/>
          </a:ln>
        </p:spPr>
      </p:pic>
      <p:sp>
        <p:nvSpPr>
          <p:cNvPr id="742" name="Google Shape;742;g1f216359a5e_0_76"/>
          <p:cNvSpPr txBox="1"/>
          <p:nvPr/>
        </p:nvSpPr>
        <p:spPr>
          <a:xfrm>
            <a:off x="408398" y="4030826"/>
            <a:ext cx="4934100" cy="12123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6 Stars = (1 Community Service Hour)</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18 Stars = (3 Community Service Hours)</a:t>
            </a:r>
            <a:r>
              <a:rPr b="0" i="0" lang="en-US" sz="2200" u="none" cap="none" strike="noStrike">
                <a:solidFill>
                  <a:schemeClr val="dk2"/>
                </a:solidFill>
                <a:latin typeface="Times New Roman"/>
                <a:ea typeface="Times New Roman"/>
                <a:cs typeface="Times New Roman"/>
                <a:sym typeface="Times New Roman"/>
              </a:rPr>
              <a:t> </a:t>
            </a:r>
            <a:endParaRPr b="0" i="0" sz="2200" u="none" cap="none" strike="noStrike">
              <a:solidFill>
                <a:schemeClr val="dk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