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7589825" cx="10120300"/>
  <p:notesSz cx="6858000" cy="92964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91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hz/h99BPHqzHkh2pGeHC9fbl0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91" orient="horz"/>
        <p:guide pos="31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5682" y="0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922" y="4417381"/>
            <a:ext cx="5028161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831581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5682" y="8831581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9758be2c3_0_26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5" name="Google Shape;125;gf9758be2c3_0_26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f9758be2c3_0_26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9758be2c3_0_121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gf9758be2c3_0_1212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66a9ddb5d_0_67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0" name="Google Shape;140;g1066a9ddb5d_0_67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1066a9ddb5d_0_67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9758be2c3_0_339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f9758be2c3_0_339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86ece048e0_0_0:notes"/>
          <p:cNvSpPr/>
          <p:nvPr>
            <p:ph idx="2" type="sldImg"/>
          </p:nvPr>
        </p:nvSpPr>
        <p:spPr>
          <a:xfrm>
            <a:off x="1160824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3" name="Google Shape;173;g286ece048e0_0_0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286ece048e0_0_0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abcbe318318dcf3_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abcbe318318dcf3_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3abcbe318318dcf3_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ec32eab810_0_76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ec32eab810_0_76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1ec32eab810_0_76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ec38a3790d_0_7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ec38a3790d_0_7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1ec38a3790d_0_7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b4207d963_0_18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gfb4207d963_0_182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37f9c2dc40_0_244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1" name="Google Shape;211;g137f9c2dc40_0_244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g137f9c2dc40_0_244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-5"/>
          <a:stretch/>
        </p:blipFill>
        <p:spPr>
          <a:xfrm>
            <a:off x="177063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3"/>
          <p:cNvCxnSpPr/>
          <p:nvPr/>
        </p:nvCxnSpPr>
        <p:spPr>
          <a:xfrm>
            <a:off x="0" y="1445687"/>
            <a:ext cx="10143467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" name="Google Shape;2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10120313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title"/>
          </p:nvPr>
        </p:nvSpPr>
        <p:spPr>
          <a:xfrm>
            <a:off x="695772" y="374073"/>
            <a:ext cx="8728770" cy="1036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3453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541"/>
              <a:buChar char="•"/>
              <a:defRPr sz="3541"/>
            </a:lvl1pPr>
            <a:lvl2pPr indent="-42538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3099"/>
              <a:buChar char="•"/>
              <a:defRPr sz="3099"/>
            </a:lvl2pPr>
            <a:lvl3pPr indent="-397256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Char char="•"/>
              <a:defRPr sz="2656"/>
            </a:lvl3pPr>
            <a:lvl4pPr indent="-369125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4pPr>
            <a:lvl5pPr indent="-369125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5pPr>
            <a:lvl6pPr indent="-369125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6pPr>
            <a:lvl7pPr indent="-369125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7pPr>
            <a:lvl8pPr indent="-369125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8pPr>
            <a:lvl9pPr indent="-369125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89" name="Google Shape;89;p10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/>
          <p:nvPr>
            <p:ph idx="2" type="pic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96" name="Google Shape;96;p11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" type="body"/>
          </p:nvPr>
        </p:nvSpPr>
        <p:spPr>
          <a:xfrm rot="5400000">
            <a:off x="2652316" y="63899"/>
            <a:ext cx="4815682" cy="8728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 rot="5400000">
            <a:off x="5117428" y="2529012"/>
            <a:ext cx="6432037" cy="2182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 rot="5400000">
            <a:off x="689790" y="410071"/>
            <a:ext cx="6432037" cy="6420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g1e5dd67b829_0_123"/>
          <p:cNvGrpSpPr/>
          <p:nvPr/>
        </p:nvGrpSpPr>
        <p:grpSpPr>
          <a:xfrm>
            <a:off x="0" y="5760254"/>
            <a:ext cx="10120579" cy="1829633"/>
            <a:chOff x="0" y="3903669"/>
            <a:chExt cx="9144000" cy="1239925"/>
          </a:xfrm>
        </p:grpSpPr>
        <p:sp>
          <p:nvSpPr>
            <p:cNvPr id="113" name="Google Shape;113;g1e5dd67b829_0_12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1e5dd67b829_0_123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1e5dd67b829_0_123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1e5dd67b829_0_12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1e5dd67b829_0_123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g1e5dd67b829_0_123"/>
          <p:cNvSpPr txBox="1"/>
          <p:nvPr>
            <p:ph type="title"/>
          </p:nvPr>
        </p:nvSpPr>
        <p:spPr>
          <a:xfrm>
            <a:off x="344980" y="270517"/>
            <a:ext cx="94302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9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g1e5dd67b829_0_123"/>
          <p:cNvSpPr txBox="1"/>
          <p:nvPr>
            <p:ph idx="1" type="body"/>
          </p:nvPr>
        </p:nvSpPr>
        <p:spPr>
          <a:xfrm>
            <a:off x="344980" y="1950062"/>
            <a:ext cx="9430200" cy="49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lt1"/>
              </a:buClr>
              <a:buSzPts val="3099"/>
              <a:buChar char="•"/>
              <a:defRPr>
                <a:solidFill>
                  <a:schemeClr val="lt1"/>
                </a:solidFill>
              </a:defRPr>
            </a:lvl1pPr>
            <a:lvl2pPr indent="-39725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656"/>
              <a:buChar char="•"/>
              <a:defRPr>
                <a:solidFill>
                  <a:schemeClr val="lt1"/>
                </a:solidFill>
              </a:defRPr>
            </a:lvl2pPr>
            <a:lvl3pPr indent="-369125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213"/>
              <a:buChar char="•"/>
              <a:defRPr>
                <a:solidFill>
                  <a:schemeClr val="lt1"/>
                </a:solidFill>
              </a:defRPr>
            </a:lvl3pPr>
            <a:lvl4pPr indent="-355092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4pPr>
            <a:lvl5pPr indent="-355092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5pPr>
            <a:lvl6pPr indent="-355092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6pPr>
            <a:lvl7pPr indent="-355092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7pPr>
            <a:lvl8pPr indent="-355091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8pPr>
            <a:lvl9pPr indent="-355091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0" name="Google Shape;120;g1e5dd67b829_0_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4866" y="156293"/>
            <a:ext cx="755372" cy="67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e5dd67b829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417" y="15630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e5dd67b829_0_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7399" y="443310"/>
            <a:ext cx="832913" cy="844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f62be167d5_0_170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gf62be167d5_0_170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gf62be167d5_0_170"/>
          <p:cNvSpPr txBox="1"/>
          <p:nvPr>
            <p:ph idx="10" type="dt"/>
          </p:nvPr>
        </p:nvSpPr>
        <p:spPr>
          <a:xfrm>
            <a:off x="6957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0" name="Google Shape;30;gf62be167d5_0_170"/>
          <p:cNvSpPr txBox="1"/>
          <p:nvPr>
            <p:ph idx="11" type="ftr"/>
          </p:nvPr>
        </p:nvSpPr>
        <p:spPr>
          <a:xfrm>
            <a:off x="3352354" y="7034659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1" name="Google Shape;31;gf62be167d5_0_170"/>
          <p:cNvSpPr txBox="1"/>
          <p:nvPr>
            <p:ph idx="12" type="sldNum"/>
          </p:nvPr>
        </p:nvSpPr>
        <p:spPr>
          <a:xfrm>
            <a:off x="71474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gf62be167d5_0_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4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gf62be167d5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gf62be167d5_0_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gf62be167d5_0_170"/>
          <p:cNvCxnSpPr/>
          <p:nvPr/>
        </p:nvCxnSpPr>
        <p:spPr>
          <a:xfrm>
            <a:off x="1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" name="Google Shape;36;gf62be167d5_0_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6938964"/>
            <a:ext cx="10120312" cy="4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1_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2d76d61e86_1_104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g22d76d61e86_1_104"/>
          <p:cNvSpPr txBox="1"/>
          <p:nvPr>
            <p:ph idx="10" type="dt"/>
          </p:nvPr>
        </p:nvSpPr>
        <p:spPr>
          <a:xfrm>
            <a:off x="695771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0" name="Google Shape;40;g22d76d61e86_1_104"/>
          <p:cNvSpPr txBox="1"/>
          <p:nvPr>
            <p:ph idx="11" type="ftr"/>
          </p:nvPr>
        </p:nvSpPr>
        <p:spPr>
          <a:xfrm>
            <a:off x="3352350" y="7034646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1" name="Google Shape;41;g22d76d61e86_1_104"/>
          <p:cNvSpPr txBox="1"/>
          <p:nvPr>
            <p:ph idx="12" type="sldNum"/>
          </p:nvPr>
        </p:nvSpPr>
        <p:spPr>
          <a:xfrm>
            <a:off x="7147462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Google Shape;42;g22d76d61e86_1_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7" cy="95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g22d76d61e86_1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1" y="62343"/>
            <a:ext cx="1144758" cy="112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22d76d61e86_1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49"/>
            <a:ext cx="1110490" cy="1125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g22d76d61e86_1_104"/>
          <p:cNvCxnSpPr/>
          <p:nvPr/>
        </p:nvCxnSpPr>
        <p:spPr>
          <a:xfrm>
            <a:off x="0" y="1445685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" name="Google Shape;46;g22d76d61e86_1_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50"/>
            <a:ext cx="10120301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22d76d61e86_1_104"/>
          <p:cNvSpPr txBox="1"/>
          <p:nvPr>
            <p:ph type="title"/>
          </p:nvPr>
        </p:nvSpPr>
        <p:spPr>
          <a:xfrm>
            <a:off x="695771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163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/>
          <p:nvPr>
            <p:ph type="ctrTitle"/>
          </p:nvPr>
        </p:nvSpPr>
        <p:spPr>
          <a:xfrm>
            <a:off x="759024" y="1242134"/>
            <a:ext cx="8602266" cy="26423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" type="subTitle"/>
          </p:nvPr>
        </p:nvSpPr>
        <p:spPr>
          <a:xfrm>
            <a:off x="1265039" y="3986423"/>
            <a:ext cx="7590235" cy="183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/>
            </a:lvl1pPr>
            <a:lvl2pPr lvl="1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sz="2213"/>
            </a:lvl2pPr>
            <a:lvl3pPr lvl="2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sz="1992"/>
            </a:lvl3pPr>
            <a:lvl4pPr lvl="3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4pPr>
            <a:lvl5pPr lvl="4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5pPr>
            <a:lvl6pPr lvl="5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6pPr>
            <a:lvl7pPr lvl="6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7pPr>
            <a:lvl8pPr lvl="7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8pPr>
            <a:lvl9pPr lvl="8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9pPr>
          </a:lstStyle>
          <a:p/>
        </p:txBody>
      </p:sp>
      <p:sp>
        <p:nvSpPr>
          <p:cNvPr id="51" name="Google Shape;51;p4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690501" y="1892191"/>
            <a:ext cx="8728770" cy="31571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690501" y="5079220"/>
            <a:ext cx="8728770" cy="166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2213"/>
              <a:buNone/>
              <a:defRPr sz="2213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992"/>
              <a:buNone/>
              <a:defRPr sz="199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" type="body"/>
          </p:nvPr>
        </p:nvSpPr>
        <p:spPr>
          <a:xfrm>
            <a:off x="695772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2" type="body"/>
          </p:nvPr>
        </p:nvSpPr>
        <p:spPr>
          <a:xfrm>
            <a:off x="5123408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97090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697091" y="1860565"/>
            <a:ext cx="4281366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0" name="Google Shape;70;p7"/>
          <p:cNvSpPr txBox="1"/>
          <p:nvPr>
            <p:ph idx="2" type="body"/>
          </p:nvPr>
        </p:nvSpPr>
        <p:spPr>
          <a:xfrm>
            <a:off x="697091" y="2772399"/>
            <a:ext cx="4281366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3" type="body"/>
          </p:nvPr>
        </p:nvSpPr>
        <p:spPr>
          <a:xfrm>
            <a:off x="5123409" y="1860565"/>
            <a:ext cx="4302451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2" name="Google Shape;72;p7"/>
          <p:cNvSpPr txBox="1"/>
          <p:nvPr>
            <p:ph idx="4" type="body"/>
          </p:nvPr>
        </p:nvSpPr>
        <p:spPr>
          <a:xfrm>
            <a:off x="5123409" y="2772399"/>
            <a:ext cx="4302451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9"/>
              <a:buFont typeface="Calibri"/>
              <a:buNone/>
              <a:defRPr b="0" i="0" sz="48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•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7256" lvl="1" marL="914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Font typeface="Arial"/>
              <a:buChar char="•"/>
              <a:defRPr b="0" i="0" sz="26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9125" lvl="2" marL="1371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Font typeface="Arial"/>
              <a:buChar char="•"/>
              <a:defRPr b="0" i="0" sz="22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092" lvl="3" marL="1828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092" lvl="4" marL="22860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092" lvl="5" marL="27432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092" lvl="6" marL="3200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091" lvl="7" marL="3657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091" lvl="8" marL="4114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athleticclearance.fhsaahome.org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4804172400@students.ocps.net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9758be2c3_0_26"/>
          <p:cNvSpPr txBox="1"/>
          <p:nvPr/>
        </p:nvSpPr>
        <p:spPr>
          <a:xfrm>
            <a:off x="1631958" y="395231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 Orange FL-802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gf9758be2c3_0_26"/>
          <p:cNvPicPr preferRelativeResize="0"/>
          <p:nvPr/>
        </p:nvPicPr>
        <p:blipFill rotWithShape="1">
          <a:blip r:embed="rId3">
            <a:alphaModFix/>
          </a:blip>
          <a:srcRect b="0" l="-260" r="0" t="0"/>
          <a:stretch/>
        </p:blipFill>
        <p:spPr>
          <a:xfrm>
            <a:off x="3730408" y="1942234"/>
            <a:ext cx="2659497" cy="260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f9758be2c3_0_26"/>
          <p:cNvSpPr txBox="1"/>
          <p:nvPr/>
        </p:nvSpPr>
        <p:spPr>
          <a:xfrm>
            <a:off x="2111450" y="4696875"/>
            <a:ext cx="589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Semi-Weekly Brief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C/ Staff Sergeant Eliud Cruz-Garcia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gf9758be2c3_0_26"/>
          <p:cNvSpPr/>
          <p:nvPr/>
        </p:nvSpPr>
        <p:spPr>
          <a:xfrm>
            <a:off x="3458183" y="3582494"/>
            <a:ext cx="656700" cy="328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f9758be2c3_0_26"/>
          <p:cNvSpPr txBox="1"/>
          <p:nvPr/>
        </p:nvSpPr>
        <p:spPr>
          <a:xfrm>
            <a:off x="7743675" y="6080200"/>
            <a:ext cx="22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November 2023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gf9758be2c3_0_26"/>
          <p:cNvSpPr/>
          <p:nvPr/>
        </p:nvSpPr>
        <p:spPr>
          <a:xfrm>
            <a:off x="5004004" y="3561959"/>
            <a:ext cx="29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f9758be2c3_0_26"/>
          <p:cNvSpPr txBox="1"/>
          <p:nvPr/>
        </p:nvSpPr>
        <p:spPr>
          <a:xfrm>
            <a:off x="2420846" y="6286009"/>
            <a:ext cx="4575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Motto: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f9758be2c3_0_26"/>
          <p:cNvSpPr txBox="1"/>
          <p:nvPr/>
        </p:nvSpPr>
        <p:spPr>
          <a:xfrm>
            <a:off x="4151475" y="6275618"/>
            <a:ext cx="124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f9758be2c3_0_26"/>
          <p:cNvSpPr txBox="1"/>
          <p:nvPr/>
        </p:nvSpPr>
        <p:spPr>
          <a:xfrm>
            <a:off x="4986799" y="6275618"/>
            <a:ext cx="210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f9758be2c3_0_26"/>
          <p:cNvSpPr txBox="1"/>
          <p:nvPr/>
        </p:nvSpPr>
        <p:spPr>
          <a:xfrm>
            <a:off x="5933054" y="6275618"/>
            <a:ext cx="176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f9758be2c3_0_1212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Briefing Slides</a:t>
            </a:r>
            <a:endParaRPr/>
          </a:p>
        </p:txBody>
      </p:sp>
      <p:sp>
        <p:nvSpPr>
          <p:cNvPr id="221" name="Google Shape;221;gf9758be2c3_0_1212"/>
          <p:cNvSpPr txBox="1"/>
          <p:nvPr/>
        </p:nvSpPr>
        <p:spPr>
          <a:xfrm>
            <a:off x="824706" y="1841348"/>
            <a:ext cx="8470800" cy="4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125" lIns="100275" spcFirstLastPara="1" rIns="100275" wrap="square" tIns="50125">
            <a:noAutofit/>
          </a:bodyPr>
          <a:lstStyle/>
          <a:p>
            <a:pPr indent="-376237" lvl="0" marL="3762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 a slide for the briefing, contact                                        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Cruz-Garcia 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b="1" i="0" lang="en-US" sz="29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4804173126@students.ocps.net</a:t>
            </a:r>
            <a:endParaRPr b="1" i="0" sz="2900" u="sng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want something in the briefing, you must contact C/ Cruz-Garcia by Monday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for the Tuesday brief and Wednesday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the Thursday brief</a:t>
            </a:r>
            <a:endParaRPr b="1" i="0" sz="29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66a9ddb5d_0_670"/>
          <p:cNvSpPr txBox="1"/>
          <p:nvPr/>
        </p:nvSpPr>
        <p:spPr>
          <a:xfrm>
            <a:off x="1641789" y="389438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AFJROTC 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1066a9ddb5d_0_6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2800" y="3812868"/>
            <a:ext cx="6117865" cy="128941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1066a9ddb5d_0_670"/>
          <p:cNvSpPr txBox="1"/>
          <p:nvPr/>
        </p:nvSpPr>
        <p:spPr>
          <a:xfrm>
            <a:off x="2012800" y="3882912"/>
            <a:ext cx="6749400" cy="11493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rgbClr val="000000"/>
            </a:outerShdw>
          </a:effectLst>
        </p:spPr>
        <p:txBody>
          <a:bodyPr anchorCtr="0" anchor="t" bIns="37575" lIns="75200" spcFirstLastPara="1" rIns="75200" wrap="square" tIns="37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5"/>
              <a:buFont typeface="Arial"/>
              <a:buNone/>
            </a:pPr>
            <a:r>
              <a:rPr b="1" i="0" lang="en-US" sz="23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Mission:</a:t>
            </a:r>
            <a:endParaRPr b="0" i="0" sz="2325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1066a9ddb5d_0_670"/>
          <p:cNvSpPr txBox="1"/>
          <p:nvPr/>
        </p:nvSpPr>
        <p:spPr>
          <a:xfrm>
            <a:off x="1681758" y="5179882"/>
            <a:ext cx="6756900" cy="1518000"/>
          </a:xfrm>
          <a:prstGeom prst="rect">
            <a:avLst/>
          </a:prstGeom>
          <a:gradFill>
            <a:gsLst>
              <a:gs pos="0">
                <a:srgbClr val="23238F"/>
              </a:gs>
              <a:gs pos="50000">
                <a:srgbClr val="3333CC"/>
              </a:gs>
              <a:gs pos="100000">
                <a:srgbClr val="23238F"/>
              </a:gs>
            </a:gsLst>
            <a:lin ang="5400012" scaled="0"/>
          </a:gradFill>
          <a:ln>
            <a:noFill/>
          </a:ln>
        </p:spPr>
        <p:txBody>
          <a:bodyPr anchorCtr="0" anchor="t" bIns="37600" lIns="75225" spcFirstLastPara="1" rIns="75225" wrap="square" tIns="3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Goals:</a:t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t/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afjrotc patch" id="147" name="Google Shape;147;g1066a9ddb5d_0_6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3395" y="1613202"/>
            <a:ext cx="2136309" cy="212206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066a9ddb5d_0_670"/>
          <p:cNvSpPr txBox="1"/>
          <p:nvPr/>
        </p:nvSpPr>
        <p:spPr>
          <a:xfrm>
            <a:off x="3318957" y="5487774"/>
            <a:ext cx="49479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Instill Values Of Citizenship,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1066a9ddb5d_0_670"/>
          <p:cNvSpPr txBox="1"/>
          <p:nvPr/>
        </p:nvSpPr>
        <p:spPr>
          <a:xfrm>
            <a:off x="2050413" y="3873475"/>
            <a:ext cx="61179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1" i="0" lang="en-US" sz="233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         Develop citizens of character dedicated to serving their nation and community</a:t>
            </a:r>
            <a:endParaRPr b="0" i="0" sz="23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1066a9ddb5d_0_670"/>
          <p:cNvSpPr txBox="1"/>
          <p:nvPr/>
        </p:nvSpPr>
        <p:spPr>
          <a:xfrm>
            <a:off x="3318957" y="5900079"/>
            <a:ext cx="58122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 To The United States,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1066a9ddb5d_0_670"/>
          <p:cNvSpPr txBox="1"/>
          <p:nvPr/>
        </p:nvSpPr>
        <p:spPr>
          <a:xfrm>
            <a:off x="1893299" y="6295869"/>
            <a:ext cx="76086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Personal Responsibility/Sense Of Accomplishment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9758be2c3_0_339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Chain of Command</a:t>
            </a:r>
            <a:endParaRPr/>
          </a:p>
        </p:txBody>
      </p:sp>
      <p:sp>
        <p:nvSpPr>
          <p:cNvPr id="157" name="Google Shape;157;gf9758be2c3_0_339"/>
          <p:cNvSpPr txBox="1"/>
          <p:nvPr/>
        </p:nvSpPr>
        <p:spPr>
          <a:xfrm>
            <a:off x="156175" y="1517650"/>
            <a:ext cx="9821400" cy="53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Commander in Chief: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Def: 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AF: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CSAF: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AETC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AU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Holm Center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Director, AFJROTC: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SASI: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Deputy 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f9758be2c3_0_339"/>
          <p:cNvSpPr/>
          <p:nvPr/>
        </p:nvSpPr>
        <p:spPr>
          <a:xfrm>
            <a:off x="4123175" y="1525300"/>
            <a:ext cx="6207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President Joseph R. Biden Jr. 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f9758be2c3_0_339"/>
          <p:cNvSpPr/>
          <p:nvPr/>
        </p:nvSpPr>
        <p:spPr>
          <a:xfrm>
            <a:off x="1787875" y="2001650"/>
            <a:ext cx="541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Lloyd Austin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f9758be2c3_0_339"/>
          <p:cNvSpPr/>
          <p:nvPr/>
        </p:nvSpPr>
        <p:spPr>
          <a:xfrm>
            <a:off x="1649025" y="2493550"/>
            <a:ext cx="5549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Frank Kendall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f9758be2c3_0_339"/>
          <p:cNvSpPr txBox="1"/>
          <p:nvPr/>
        </p:nvSpPr>
        <p:spPr>
          <a:xfrm>
            <a:off x="1315416" y="5435796"/>
            <a:ext cx="7065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Colonel Micheal Carrizales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f9758be2c3_0_339"/>
          <p:cNvSpPr txBox="1"/>
          <p:nvPr/>
        </p:nvSpPr>
        <p:spPr>
          <a:xfrm>
            <a:off x="1397724" y="2982088"/>
            <a:ext cx="5634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Gen David Allvin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f9758be2c3_0_339"/>
          <p:cNvSpPr txBox="1"/>
          <p:nvPr/>
        </p:nvSpPr>
        <p:spPr>
          <a:xfrm>
            <a:off x="2216524" y="3472763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Brian S. Robinson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f9758be2c3_0_339"/>
          <p:cNvSpPr txBox="1"/>
          <p:nvPr/>
        </p:nvSpPr>
        <p:spPr>
          <a:xfrm>
            <a:off x="1727629" y="3962828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Andrea D. Tullos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f9758be2c3_0_339"/>
          <p:cNvSpPr txBox="1"/>
          <p:nvPr/>
        </p:nvSpPr>
        <p:spPr>
          <a:xfrm>
            <a:off x="3554501" y="4454288"/>
            <a:ext cx="656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Brig Gen Houston R. Cantwell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f9758be2c3_0_339"/>
          <p:cNvSpPr txBox="1"/>
          <p:nvPr/>
        </p:nvSpPr>
        <p:spPr>
          <a:xfrm>
            <a:off x="4123173" y="4935756"/>
            <a:ext cx="5145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 Johnny R. McGonigal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f9758be2c3_0_339"/>
          <p:cNvSpPr txBox="1"/>
          <p:nvPr/>
        </p:nvSpPr>
        <p:spPr>
          <a:xfrm>
            <a:off x="2077024" y="5908675"/>
            <a:ext cx="9651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Major Aidan Bernhard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f9758be2c3_0_339"/>
          <p:cNvSpPr txBox="1"/>
          <p:nvPr/>
        </p:nvSpPr>
        <p:spPr>
          <a:xfrm>
            <a:off x="3691274" y="6417300"/>
            <a:ext cx="9111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Captain </a:t>
            </a:r>
            <a:r>
              <a:rPr b="1" i="0" lang="en-US" sz="32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Antonio Torre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6ece048e0_0_0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Athletic Clearance</a:t>
            </a:r>
            <a:endParaRPr b="1" sz="3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g286ece048e0_0_0"/>
          <p:cNvSpPr txBox="1"/>
          <p:nvPr>
            <p:ph idx="1" type="body"/>
          </p:nvPr>
        </p:nvSpPr>
        <p:spPr>
          <a:xfrm>
            <a:off x="-25" y="1725937"/>
            <a:ext cx="101202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900">
                <a:latin typeface="Roboto"/>
                <a:ea typeface="Roboto"/>
                <a:cs typeface="Roboto"/>
                <a:sym typeface="Roboto"/>
              </a:rPr>
              <a:t>These Cadets below are missing the Athletic Clearance:</a:t>
            </a:r>
            <a:endParaRPr b="1" sz="2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Aguilar - Bravo	       Mezime - Delta		Saint Franc-Golf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Bermudez - Alpha	  Osoria - Charlie	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Ceballos - Charlie	  Palacios - Foxtrot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Damuth - Alpha		  Parboo - Alpha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DeSilva - Charlie		  Rosario - Delta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Doyle - Alpha			  Vazquez- Charlie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00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James- Golf              Almodovar-Charlie</a:t>
            </a:r>
            <a:endParaRPr sz="3000">
              <a:solidFill>
                <a:srgbClr val="FF000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Madera - Bravo </a:t>
            </a: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		 Saint Franc-Alpha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 u="sng">
                <a:solidFill>
                  <a:srgbClr val="1155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https://athleticclearance.fhsaahome.org/</a:t>
            </a:r>
            <a:r>
              <a:rPr b="1" lang="en-US" sz="380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b="1" sz="38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abcbe318318dcf3_0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Orange and PT Rope</a:t>
            </a:r>
            <a:endParaRPr/>
          </a:p>
        </p:txBody>
      </p:sp>
      <p:sp>
        <p:nvSpPr>
          <p:cNvPr id="184" name="Google Shape;184;g3abcbe318318dcf3_0"/>
          <p:cNvSpPr txBox="1"/>
          <p:nvPr>
            <p:ph idx="1" type="body"/>
          </p:nvPr>
        </p:nvSpPr>
        <p:spPr>
          <a:xfrm>
            <a:off x="696547" y="1754652"/>
            <a:ext cx="8728800" cy="481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107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107"/>
              </a:spcBef>
              <a:spcAft>
                <a:spcPts val="0"/>
              </a:spcAft>
              <a:buNone/>
            </a:pPr>
            <a:r>
              <a:rPr lang="en-US"/>
              <a:t>Flight Commanders, please remember to award Orange Rope to the upperclassman and first-year with the highest average uniform wear over the last two weeks on Wednesday. Also remember to award PT rope. First-years with no combo 1 are not eligible.</a:t>
            </a:r>
            <a:endParaRPr/>
          </a:p>
          <a:p>
            <a:pPr indent="0" lvl="0" marL="0" rtl="0" algn="ctr">
              <a:spcBef>
                <a:spcPts val="1107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107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107"/>
              </a:spcBef>
              <a:spcAft>
                <a:spcPts val="0"/>
              </a:spcAft>
              <a:buNone/>
            </a:pPr>
            <a:r>
              <a:rPr b="1" lang="en-US">
                <a:highlight>
                  <a:srgbClr val="FFFF00"/>
                </a:highlight>
              </a:rPr>
              <a:t>Take pictures</a:t>
            </a:r>
            <a:r>
              <a:rPr lang="en-US"/>
              <a:t> and send to C/Lopez at (321)440-7611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ec32eab810_0_76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KHHS Meeting</a:t>
            </a:r>
            <a:endParaRPr/>
          </a:p>
        </p:txBody>
      </p:sp>
      <p:sp>
        <p:nvSpPr>
          <p:cNvPr id="191" name="Google Shape;191;g1ec32eab810_0_76"/>
          <p:cNvSpPr txBox="1"/>
          <p:nvPr/>
        </p:nvSpPr>
        <p:spPr>
          <a:xfrm>
            <a:off x="555986" y="1533809"/>
            <a:ext cx="90084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Roboto"/>
                <a:ea typeface="Roboto"/>
                <a:cs typeface="Roboto"/>
                <a:sym typeface="Roboto"/>
              </a:rPr>
              <a:t>KHHS meeting </a:t>
            </a:r>
            <a:r>
              <a:rPr b="1" lang="en-US" sz="2900" u="sng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this week</a:t>
            </a:r>
            <a:r>
              <a:rPr lang="en-US" sz="29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30 November </a:t>
            </a:r>
            <a:r>
              <a:rPr b="1" lang="en-US" sz="2900" u="sng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1430-1530</a:t>
            </a:r>
            <a:r>
              <a:rPr lang="en-US" sz="29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900">
                <a:latin typeface="Roboto"/>
                <a:ea typeface="Roboto"/>
                <a:cs typeface="Roboto"/>
                <a:sym typeface="Roboto"/>
              </a:rPr>
              <a:t>in </a:t>
            </a:r>
            <a:r>
              <a:rPr b="1" lang="en-US" sz="2900" u="sng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room 950!</a:t>
            </a:r>
            <a:endParaRPr b="1" sz="2900" u="sng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g1ec32eab810_0_76"/>
          <p:cNvSpPr txBox="1"/>
          <p:nvPr/>
        </p:nvSpPr>
        <p:spPr>
          <a:xfrm>
            <a:off x="0" y="5825452"/>
            <a:ext cx="10120200" cy="9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Questions, comments, or concerns? Please contact C/ 1st Lt. Sara Mattox at 407-242-3829 or 4804154679@students.ocps.net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3" name="Google Shape;193;g1ec32eab810_0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2440" y="2989264"/>
            <a:ext cx="3695419" cy="2270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ec38a3790d_0_7"/>
          <p:cNvSpPr txBox="1"/>
          <p:nvPr>
            <p:ph idx="1" type="body"/>
          </p:nvPr>
        </p:nvSpPr>
        <p:spPr>
          <a:xfrm>
            <a:off x="100850" y="1410575"/>
            <a:ext cx="10019400" cy="542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107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rgbClr val="FF0000"/>
                </a:solidFill>
              </a:rPr>
              <a:t>TAKE A PICTURE!</a:t>
            </a:r>
            <a:endParaRPr b="1" u="sng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rPr b="1" lang="en-US"/>
              <a:t>Who:</a:t>
            </a:r>
            <a:r>
              <a:rPr lang="en-US"/>
              <a:t> Our Cadet Corps, Dr. Phillips and Ocoee Cadet Corps</a:t>
            </a:r>
            <a:endParaRPr/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rPr b="1" lang="en-US"/>
              <a:t>What:</a:t>
            </a:r>
            <a:r>
              <a:rPr lang="en-US"/>
              <a:t> 14.4 Mile March on the West Orange Trail</a:t>
            </a:r>
            <a:endParaRPr/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rPr b="1" lang="en-US"/>
              <a:t>When:</a:t>
            </a:r>
            <a:r>
              <a:rPr lang="en-US"/>
              <a:t> 16 December, from 0730-1330</a:t>
            </a:r>
            <a:endParaRPr/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rPr b="1" lang="en-US"/>
              <a:t>Where:</a:t>
            </a:r>
            <a:r>
              <a:rPr lang="en-US"/>
              <a:t> Killarney Station to Chapin Station (Round Trip)</a:t>
            </a:r>
            <a:endParaRPr/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rPr b="1" lang="en-US"/>
              <a:t>Why:</a:t>
            </a:r>
            <a:r>
              <a:rPr lang="en-US"/>
              <a:t> To Honor Prisoners of War</a:t>
            </a:r>
            <a:endParaRPr/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rPr b="1" lang="en-US"/>
              <a:t>Sign Up:</a:t>
            </a:r>
            <a:r>
              <a:rPr lang="en-US"/>
              <a:t> Sheet on the Board</a:t>
            </a:r>
            <a:endParaRPr/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rPr lang="en-US"/>
              <a:t>If you have any questions, please contact C/ MSgt Noah Abney @ 407-961-2474 o</a:t>
            </a:r>
            <a:r>
              <a:rPr lang="en-US" sz="3050"/>
              <a:t>r </a:t>
            </a:r>
            <a:r>
              <a:rPr lang="en-US" sz="305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4804172400@students.ocps.net</a:t>
            </a:r>
            <a:r>
              <a:rPr lang="en-US" sz="3050">
                <a:highlight>
                  <a:srgbClr val="FFFFFF"/>
                </a:highlight>
              </a:rPr>
              <a:t>.</a:t>
            </a:r>
            <a:endParaRPr sz="3050">
              <a:highlight>
                <a:srgbClr val="FFFFFF"/>
              </a:highlight>
            </a:endParaRPr>
          </a:p>
        </p:txBody>
      </p:sp>
      <p:sp>
        <p:nvSpPr>
          <p:cNvPr id="200" name="Google Shape;200;g1ec38a3790d_0_7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Bataan Death March</a:t>
            </a:r>
            <a:endParaRPr/>
          </a:p>
        </p:txBody>
      </p:sp>
      <p:pic>
        <p:nvPicPr>
          <p:cNvPr id="201" name="Google Shape;201;g1ec38a3790d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9563" y="4337100"/>
            <a:ext cx="4181475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b4207d963_0_182"/>
          <p:cNvSpPr txBox="1"/>
          <p:nvPr>
            <p:ph type="title"/>
          </p:nvPr>
        </p:nvSpPr>
        <p:spPr>
          <a:xfrm>
            <a:off x="765810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Military Knowledge</a:t>
            </a:r>
            <a:endParaRPr/>
          </a:p>
        </p:txBody>
      </p:sp>
      <p:sp>
        <p:nvSpPr>
          <p:cNvPr id="207" name="Google Shape;207;gfb4207d963_0_182"/>
          <p:cNvSpPr txBox="1"/>
          <p:nvPr/>
        </p:nvSpPr>
        <p:spPr>
          <a:xfrm>
            <a:off x="1062700" y="3277426"/>
            <a:ext cx="7996500" cy="15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3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Jimmy Carter, William Clinton, George Bush Jr., Barack Obama, Donald Trump, Joseph R. Biden Jr.</a:t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fb4207d963_0_182"/>
          <p:cNvSpPr txBox="1"/>
          <p:nvPr>
            <p:ph idx="1" type="body"/>
          </p:nvPr>
        </p:nvSpPr>
        <p:spPr>
          <a:xfrm>
            <a:off x="824900" y="1764225"/>
            <a:ext cx="87288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34"/>
              <a:t>Who are the 6 living Presidents?</a:t>
            </a:r>
            <a:endParaRPr sz="3534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37f9c2dc40_0_244"/>
          <p:cNvSpPr txBox="1"/>
          <p:nvPr>
            <p:ph idx="1" type="body"/>
          </p:nvPr>
        </p:nvSpPr>
        <p:spPr>
          <a:xfrm>
            <a:off x="581000" y="1666450"/>
            <a:ext cx="8728800" cy="51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 Upcoming Events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KHHS Meeting (11/30)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Bataan Death March (12/16)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Notes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Athletic Clearances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Orange and PT Ro</a:t>
            </a:r>
            <a:r>
              <a:rPr lang="en-US"/>
              <a:t>pe</a:t>
            </a:r>
            <a:endParaRPr/>
          </a:p>
        </p:txBody>
      </p:sp>
      <p:sp>
        <p:nvSpPr>
          <p:cNvPr id="215" name="Google Shape;215;g137f9c2dc40_0_244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Summary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Cuevas, Diego A.</dc:creator>
</cp:coreProperties>
</file>