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7" r:id="rId7"/>
    <p:sldMasterId id="2147483692" r:id="rId8"/>
    <p:sldMasterId id="2147483706" r:id="rId9"/>
    <p:sldMasterId id="2147483719" r:id="rId10"/>
    <p:sldMasterId id="2147483732"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Lst>
  <p:sldSz cy="7589825" cx="10120300"/>
  <p:notesSz cx="6858000" cy="9296400"/>
  <p:embeddedFontLst>
    <p:embeddedFont>
      <p:font typeface="Roboto"/>
      <p:regular r:id="rId36"/>
      <p:bold r:id="rId37"/>
      <p:italic r:id="rId38"/>
      <p:boldItalic r:id="rId39"/>
    </p:embeddedFont>
    <p:embeddedFont>
      <p:font typeface="Merriweather"/>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44" roundtripDataSignature="AMtx7mjP2HI07937ua0DvxwMlWYukZ6G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1F5D5B-7892-4851-8E03-F6C401CED911}">
  <a:tblStyle styleId="{201F5D5B-7892-4851-8E03-F6C401CED91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DE35D4D-DAF8-4EBB-8E62-25B5FA21818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regular.fntdata"/><Relationship Id="rId20" Type="http://schemas.openxmlformats.org/officeDocument/2006/relationships/slide" Target="slides/slide8.xml"/><Relationship Id="rId42" Type="http://schemas.openxmlformats.org/officeDocument/2006/relationships/font" Target="fonts/Merriweather-italic.fntdata"/><Relationship Id="rId41" Type="http://schemas.openxmlformats.org/officeDocument/2006/relationships/font" Target="fonts/Merriweather-bold.fntdata"/><Relationship Id="rId22" Type="http://schemas.openxmlformats.org/officeDocument/2006/relationships/slide" Target="slides/slide10.xml"/><Relationship Id="rId44" Type="http://customschemas.google.com/relationships/presentationmetadata" Target="metadata"/><Relationship Id="rId21" Type="http://schemas.openxmlformats.org/officeDocument/2006/relationships/slide" Target="slides/slide9.xml"/><Relationship Id="rId43" Type="http://schemas.openxmlformats.org/officeDocument/2006/relationships/font" Target="fonts/Merriweather-boldItalic.fntdata"/><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7.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9.xml"/><Relationship Id="rId30" Type="http://schemas.openxmlformats.org/officeDocument/2006/relationships/slide" Target="slides/slide18.xml"/><Relationship Id="rId11" Type="http://schemas.openxmlformats.org/officeDocument/2006/relationships/slideMaster" Target="slideMasters/slideMaster7.xml"/><Relationship Id="rId33" Type="http://schemas.openxmlformats.org/officeDocument/2006/relationships/slide" Target="slides/slide21.xml"/><Relationship Id="rId10" Type="http://schemas.openxmlformats.org/officeDocument/2006/relationships/slideMaster" Target="slideMasters/slideMaster6.xml"/><Relationship Id="rId32" Type="http://schemas.openxmlformats.org/officeDocument/2006/relationships/slide" Target="slides/slide20.xml"/><Relationship Id="rId13" Type="http://schemas.openxmlformats.org/officeDocument/2006/relationships/slide" Target="slides/slide1.xml"/><Relationship Id="rId35" Type="http://schemas.openxmlformats.org/officeDocument/2006/relationships/slide" Target="slides/slide23.xml"/><Relationship Id="rId12" Type="http://schemas.openxmlformats.org/officeDocument/2006/relationships/notesMaster" Target="notesMasters/notesMaster1.xml"/><Relationship Id="rId34" Type="http://schemas.openxmlformats.org/officeDocument/2006/relationships/slide" Target="slides/slide22.xml"/><Relationship Id="rId15" Type="http://schemas.openxmlformats.org/officeDocument/2006/relationships/slide" Target="slides/slide3.xml"/><Relationship Id="rId37" Type="http://schemas.openxmlformats.org/officeDocument/2006/relationships/font" Target="fonts/Roboto-bold.fntdata"/><Relationship Id="rId14" Type="http://schemas.openxmlformats.org/officeDocument/2006/relationships/slide" Target="slides/slide2.xml"/><Relationship Id="rId36" Type="http://schemas.openxmlformats.org/officeDocument/2006/relationships/font" Target="fonts/Roboto-regular.fntdata"/><Relationship Id="rId17" Type="http://schemas.openxmlformats.org/officeDocument/2006/relationships/slide" Target="slides/slide5.xml"/><Relationship Id="rId39" Type="http://schemas.openxmlformats.org/officeDocument/2006/relationships/font" Target="fonts/Roboto-boldItalic.fntdata"/><Relationship Id="rId16" Type="http://schemas.openxmlformats.org/officeDocument/2006/relationships/slide" Target="slides/slide4.xml"/><Relationship Id="rId38" Type="http://schemas.openxmlformats.org/officeDocument/2006/relationships/font" Target="fonts/Roboto-italic.fntdata"/><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3" name="Google Shape;573;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574" name="Google Shape;574;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f1d63d2817_1_601: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7" name="Google Shape;667;g1f1d63d2817_1_601: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68" name="Google Shape;668;g1f1d63d2817_1_601: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f29f108937_0_121: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5" name="Google Shape;675;g1f29f108937_0_12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f21b6d3d01_0_0: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3" name="Google Shape;683;g1f21b6d3d01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f2cd162fee_0_121: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0" name="Google Shape;690;g1f2cd162fee_0_12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1f1d63d2817_1_963: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6" name="Google Shape;696;g1f1d63d2817_1_963: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97" name="Google Shape;697;g1f1d63d2817_1_963: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f2196e290f_0_52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4" name="Google Shape;704;g1f2196e290f_0_52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f2c846a983_0_6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1f2c846a983_0_63: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f2196e290f_0_618: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21" name="Google Shape;721;g1f2196e290f_0_61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22" name="Google Shape;722;g1f2196e290f_0_61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f2196e290f_0_71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31" name="Google Shape;731;g1f2196e290f_0_71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32" name="Google Shape;732;g1f2196e290f_0_71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f2196e290f_0_34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1" name="Google Shape;741;g1f2196e290f_0_34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8" name="Google Shape;588;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589" name="Google Shape;589;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f2cd162fee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7" name="Google Shape;747;g1f2cd162fee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748" name="Google Shape;748;g1f2cd162fee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55" name="Google Shape;755;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63" name="Google Shape;763;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64" name="Google Shape;764;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70" name="Google Shape;770;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02" name="Google Shape;602;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1f29f108937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1" name="Google Shape;621;g1f29f108937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22" name="Google Shape;622;g1f29f108937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ed76f4e112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9" name="Google Shape;629;g1ed76f4e112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30" name="Google Shape;630;g1ed76f4e112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f1ffdb4b66_0_6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8" name="Google Shape;638;g1f1ffdb4b66_0_6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bd298095bd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4" name="Google Shape;644;g2bd298095bd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bcb4505f8d_0_62: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2bcb4505f8d_0_62: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f216359a5e_0_7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7" name="Google Shape;657;g1f216359a5e_0_7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58" name="Google Shape;658;g1f216359a5e_0_7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7" name="Shape 127"/>
        <p:cNvGrpSpPr/>
        <p:nvPr/>
      </p:nvGrpSpPr>
      <p:grpSpPr>
        <a:xfrm>
          <a:off x="0" y="0"/>
          <a:ext cx="0" cy="0"/>
          <a:chOff x="0" y="0"/>
          <a:chExt cx="0" cy="0"/>
        </a:xfrm>
      </p:grpSpPr>
      <p:sp>
        <p:nvSpPr>
          <p:cNvPr id="128" name="Google Shape;128;g1f216359a5e_0_130"/>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29" name="Google Shape;129;g1f216359a5e_0_13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0" name="Google Shape;130;g1f216359a5e_0_13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1" name="Google Shape;131;g1f216359a5e_0_13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2" name="Google Shape;132;g1f216359a5e_0_130"/>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3" name="Google Shape;133;g1f216359a5e_0_130"/>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4" name="Google Shape;134;g1f216359a5e_0_130"/>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5" name="Google Shape;135;g1f216359a5e_0_130"/>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6" name="Google Shape;136;g1f216359a5e_0_130"/>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137" name="Google Shape;137;g1f216359a5e_0_130"/>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sp>
        <p:nvSpPr>
          <p:cNvPr id="139" name="Google Shape;139;g1f216359a5e_0_89"/>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40" name="Google Shape;140;g1f216359a5e_0_89"/>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141" name="Google Shape;141;g1f216359a5e_0_8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g1f216359a5e_0_93"/>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144" name="Google Shape;144;g1f216359a5e_0_9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5" name="Shape 145"/>
        <p:cNvGrpSpPr/>
        <p:nvPr/>
      </p:nvGrpSpPr>
      <p:grpSpPr>
        <a:xfrm>
          <a:off x="0" y="0"/>
          <a:ext cx="0" cy="0"/>
          <a:chOff x="0" y="0"/>
          <a:chExt cx="0" cy="0"/>
        </a:xfrm>
      </p:grpSpPr>
      <p:sp>
        <p:nvSpPr>
          <p:cNvPr id="146" name="Google Shape;146;g1f216359a5e_0_96"/>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47" name="Google Shape;147;g1f216359a5e_0_96"/>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48" name="Google Shape;148;g1f216359a5e_0_9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9" name="Shape 149"/>
        <p:cNvGrpSpPr/>
        <p:nvPr/>
      </p:nvGrpSpPr>
      <p:grpSpPr>
        <a:xfrm>
          <a:off x="0" y="0"/>
          <a:ext cx="0" cy="0"/>
          <a:chOff x="0" y="0"/>
          <a:chExt cx="0" cy="0"/>
        </a:xfrm>
      </p:grpSpPr>
      <p:sp>
        <p:nvSpPr>
          <p:cNvPr id="150" name="Google Shape;150;g1f216359a5e_0_10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51" name="Google Shape;151;g1f216359a5e_0_100"/>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52" name="Google Shape;152;g1f216359a5e_0_100"/>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53" name="Google Shape;153;g1f216359a5e_0_10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g1f216359a5e_0_10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56" name="Google Shape;156;g1f216359a5e_0_10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7" name="Shape 157"/>
        <p:cNvGrpSpPr/>
        <p:nvPr/>
      </p:nvGrpSpPr>
      <p:grpSpPr>
        <a:xfrm>
          <a:off x="0" y="0"/>
          <a:ext cx="0" cy="0"/>
          <a:chOff x="0" y="0"/>
          <a:chExt cx="0" cy="0"/>
        </a:xfrm>
      </p:grpSpPr>
      <p:sp>
        <p:nvSpPr>
          <p:cNvPr id="158" name="Google Shape;158;g1f216359a5e_0_108"/>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59" name="Google Shape;159;g1f216359a5e_0_108"/>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60" name="Google Shape;160;g1f216359a5e_0_10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1" name="Shape 161"/>
        <p:cNvGrpSpPr/>
        <p:nvPr/>
      </p:nvGrpSpPr>
      <p:grpSpPr>
        <a:xfrm>
          <a:off x="0" y="0"/>
          <a:ext cx="0" cy="0"/>
          <a:chOff x="0" y="0"/>
          <a:chExt cx="0" cy="0"/>
        </a:xfrm>
      </p:grpSpPr>
      <p:sp>
        <p:nvSpPr>
          <p:cNvPr id="162" name="Google Shape;162;g1f216359a5e_0_112"/>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163" name="Google Shape;163;g1f216359a5e_0_11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4" name="Shape 164"/>
        <p:cNvGrpSpPr/>
        <p:nvPr/>
      </p:nvGrpSpPr>
      <p:grpSpPr>
        <a:xfrm>
          <a:off x="0" y="0"/>
          <a:ext cx="0" cy="0"/>
          <a:chOff x="0" y="0"/>
          <a:chExt cx="0" cy="0"/>
        </a:xfrm>
      </p:grpSpPr>
      <p:sp>
        <p:nvSpPr>
          <p:cNvPr id="165" name="Google Shape;165;g1f216359a5e_0_115"/>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1f216359a5e_0_115"/>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7" name="Google Shape;167;g1f216359a5e_0_115"/>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68" name="Google Shape;168;g1f216359a5e_0_115"/>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69" name="Google Shape;169;g1f216359a5e_0_11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0" name="Shape 170"/>
        <p:cNvGrpSpPr/>
        <p:nvPr/>
      </p:nvGrpSpPr>
      <p:grpSpPr>
        <a:xfrm>
          <a:off x="0" y="0"/>
          <a:ext cx="0" cy="0"/>
          <a:chOff x="0" y="0"/>
          <a:chExt cx="0" cy="0"/>
        </a:xfrm>
      </p:grpSpPr>
      <p:sp>
        <p:nvSpPr>
          <p:cNvPr id="171" name="Google Shape;171;g1f216359a5e_0_121"/>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172" name="Google Shape;172;g1f216359a5e_0_12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3" name="Shape 173"/>
        <p:cNvGrpSpPr/>
        <p:nvPr/>
      </p:nvGrpSpPr>
      <p:grpSpPr>
        <a:xfrm>
          <a:off x="0" y="0"/>
          <a:ext cx="0" cy="0"/>
          <a:chOff x="0" y="0"/>
          <a:chExt cx="0" cy="0"/>
        </a:xfrm>
      </p:grpSpPr>
      <p:sp>
        <p:nvSpPr>
          <p:cNvPr id="174" name="Google Shape;174;g1f216359a5e_0_124"/>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175" name="Google Shape;175;g1f216359a5e_0_124"/>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176" name="Google Shape;176;g1f216359a5e_0_124"/>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7" name="Shape 177"/>
        <p:cNvGrpSpPr/>
        <p:nvPr/>
      </p:nvGrpSpPr>
      <p:grpSpPr>
        <a:xfrm>
          <a:off x="0" y="0"/>
          <a:ext cx="0" cy="0"/>
          <a:chOff x="0" y="0"/>
          <a:chExt cx="0" cy="0"/>
        </a:xfrm>
      </p:grpSpPr>
      <p:sp>
        <p:nvSpPr>
          <p:cNvPr id="178" name="Google Shape;178;g1f216359a5e_0_12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79" name="Shape 179"/>
        <p:cNvGrpSpPr/>
        <p:nvPr/>
      </p:nvGrpSpPr>
      <p:grpSpPr>
        <a:xfrm>
          <a:off x="0" y="0"/>
          <a:ext cx="0" cy="0"/>
          <a:chOff x="0" y="0"/>
          <a:chExt cx="0" cy="0"/>
        </a:xfrm>
      </p:grpSpPr>
      <p:sp>
        <p:nvSpPr>
          <p:cNvPr id="180" name="Google Shape;180;g2bcb4505f8d_0_12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1" name="Google Shape;181;g2bcb4505f8d_0_124"/>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182" name="Google Shape;182;g2bcb4505f8d_0_12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83" name="Google Shape;183;g2bcb4505f8d_0_12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84" name="Google Shape;184;g2bcb4505f8d_0_12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85" name="Google Shape;185;g2bcb4505f8d_0_124"/>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86" name="Google Shape;186;g2bcb4505f8d_0_124"/>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87" name="Google Shape;187;g2bcb4505f8d_0_124"/>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88" name="Google Shape;188;g2bcb4505f8d_0_124"/>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89" name="Google Shape;189;g2bcb4505f8d_0_124"/>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96" name="Shape 196"/>
        <p:cNvGrpSpPr/>
        <p:nvPr/>
      </p:nvGrpSpPr>
      <p:grpSpPr>
        <a:xfrm>
          <a:off x="0" y="0"/>
          <a:ext cx="0" cy="0"/>
          <a:chOff x="0" y="0"/>
          <a:chExt cx="0" cy="0"/>
        </a:xfrm>
      </p:grpSpPr>
      <p:sp>
        <p:nvSpPr>
          <p:cNvPr id="197" name="Google Shape;197;g1f1ffdb4b66_0_12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1f1ffdb4b66_0_12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99" name="Google Shape;199;g1f1ffdb4b66_0_122"/>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200" name="Google Shape;200;g1f1ffdb4b66_0_122"/>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201" name="Google Shape;201;g1f1ffdb4b66_0_122"/>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2" name="Google Shape;202;g1f1ffdb4b66_0_122"/>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203" name="Google Shape;203;g1f1ffdb4b66_0_122"/>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04" name="Google Shape;204;g1f1ffdb4b66_0_122"/>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05" name="Google Shape;205;g1f1ffdb4b66_0_122"/>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06" name="Google Shape;206;g1f1ffdb4b66_0_122"/>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7" name="Shape 207"/>
        <p:cNvGrpSpPr/>
        <p:nvPr/>
      </p:nvGrpSpPr>
      <p:grpSpPr>
        <a:xfrm>
          <a:off x="0" y="0"/>
          <a:ext cx="0" cy="0"/>
          <a:chOff x="0" y="0"/>
          <a:chExt cx="0" cy="0"/>
        </a:xfrm>
      </p:grpSpPr>
      <p:sp>
        <p:nvSpPr>
          <p:cNvPr id="208" name="Google Shape;208;g1f1d79a961a_0_11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09" name="Google Shape;209;g1f1d79a961a_0_11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g1f1d79a961a_0_11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g1f1d79a961a_0_11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12" name="Google Shape;212;g1f1d79a961a_0_113"/>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213" name="Google Shape;213;g1f1d79a961a_0_11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14" name="Google Shape;214;g1f1d79a961a_0_11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15" name="Google Shape;215;g1f1d79a961a_0_11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16" name="Google Shape;216;g1f1d79a961a_0_113"/>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217" name="Google Shape;217;g1f1d79a961a_0_113"/>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8" name="Shape 218"/>
        <p:cNvGrpSpPr/>
        <p:nvPr/>
      </p:nvGrpSpPr>
      <p:grpSpPr>
        <a:xfrm>
          <a:off x="0" y="0"/>
          <a:ext cx="0" cy="0"/>
          <a:chOff x="0" y="0"/>
          <a:chExt cx="0" cy="0"/>
        </a:xfrm>
      </p:grpSpPr>
      <p:sp>
        <p:nvSpPr>
          <p:cNvPr id="219" name="Google Shape;219;g1f1d79a961a_0_124"/>
          <p:cNvSpPr txBox="1"/>
          <p:nvPr>
            <p:ph type="ctrTitle"/>
          </p:nvPr>
        </p:nvSpPr>
        <p:spPr>
          <a:xfrm>
            <a:off x="759024" y="1242134"/>
            <a:ext cx="86022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g1f1d79a961a_0_124"/>
          <p:cNvSpPr txBox="1"/>
          <p:nvPr>
            <p:ph idx="1" type="subTitle"/>
          </p:nvPr>
        </p:nvSpPr>
        <p:spPr>
          <a:xfrm>
            <a:off x="1265039" y="3986423"/>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221" name="Google Shape;221;g1f1d79a961a_0_124"/>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g1f1d79a961a_0_124"/>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g1f1d79a961a_0_124"/>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4" name="Shape 224"/>
        <p:cNvGrpSpPr/>
        <p:nvPr/>
      </p:nvGrpSpPr>
      <p:grpSpPr>
        <a:xfrm>
          <a:off x="0" y="0"/>
          <a:ext cx="0" cy="0"/>
          <a:chOff x="0" y="0"/>
          <a:chExt cx="0" cy="0"/>
        </a:xfrm>
      </p:grpSpPr>
      <p:sp>
        <p:nvSpPr>
          <p:cNvPr id="225" name="Google Shape;225;g1f1d79a961a_0_130"/>
          <p:cNvSpPr txBox="1"/>
          <p:nvPr>
            <p:ph type="title"/>
          </p:nvPr>
        </p:nvSpPr>
        <p:spPr>
          <a:xfrm>
            <a:off x="690501" y="1892191"/>
            <a:ext cx="8728800" cy="3157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g1f1d79a961a_0_130"/>
          <p:cNvSpPr txBox="1"/>
          <p:nvPr>
            <p:ph idx="1" type="body"/>
          </p:nvPr>
        </p:nvSpPr>
        <p:spPr>
          <a:xfrm>
            <a:off x="690501" y="5079220"/>
            <a:ext cx="8728800" cy="1660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227" name="Google Shape;227;g1f1d79a961a_0_130"/>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g1f1d79a961a_0_130"/>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g1f1d79a961a_0_130"/>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0" name="Shape 230"/>
        <p:cNvGrpSpPr/>
        <p:nvPr/>
      </p:nvGrpSpPr>
      <p:grpSpPr>
        <a:xfrm>
          <a:off x="0" y="0"/>
          <a:ext cx="0" cy="0"/>
          <a:chOff x="0" y="0"/>
          <a:chExt cx="0" cy="0"/>
        </a:xfrm>
      </p:grpSpPr>
      <p:sp>
        <p:nvSpPr>
          <p:cNvPr id="231" name="Google Shape;231;g1f1d79a961a_0_136"/>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g1f1d79a961a_0_13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33" name="Google Shape;233;g1f1d79a961a_0_136"/>
          <p:cNvSpPr txBox="1"/>
          <p:nvPr>
            <p:ph idx="2" type="body"/>
          </p:nvPr>
        </p:nvSpPr>
        <p:spPr>
          <a:xfrm>
            <a:off x="5123408"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34" name="Google Shape;234;g1f1d79a961a_0_13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g1f1d79a961a_0_13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g1f1d79a961a_0_13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7" name="Shape 237"/>
        <p:cNvGrpSpPr/>
        <p:nvPr/>
      </p:nvGrpSpPr>
      <p:grpSpPr>
        <a:xfrm>
          <a:off x="0" y="0"/>
          <a:ext cx="0" cy="0"/>
          <a:chOff x="0" y="0"/>
          <a:chExt cx="0" cy="0"/>
        </a:xfrm>
      </p:grpSpPr>
      <p:sp>
        <p:nvSpPr>
          <p:cNvPr id="238" name="Google Shape;238;g1f1d79a961a_0_143"/>
          <p:cNvSpPr txBox="1"/>
          <p:nvPr>
            <p:ph type="title"/>
          </p:nvPr>
        </p:nvSpPr>
        <p:spPr>
          <a:xfrm>
            <a:off x="697090"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g1f1d79a961a_0_143"/>
          <p:cNvSpPr txBox="1"/>
          <p:nvPr>
            <p:ph idx="1" type="body"/>
          </p:nvPr>
        </p:nvSpPr>
        <p:spPr>
          <a:xfrm>
            <a:off x="697091" y="1860565"/>
            <a:ext cx="4281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240" name="Google Shape;240;g1f1d79a961a_0_143"/>
          <p:cNvSpPr txBox="1"/>
          <p:nvPr>
            <p:ph idx="2" type="body"/>
          </p:nvPr>
        </p:nvSpPr>
        <p:spPr>
          <a:xfrm>
            <a:off x="697091" y="2772399"/>
            <a:ext cx="4281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41" name="Google Shape;241;g1f1d79a961a_0_143"/>
          <p:cNvSpPr txBox="1"/>
          <p:nvPr>
            <p:ph idx="3" type="body"/>
          </p:nvPr>
        </p:nvSpPr>
        <p:spPr>
          <a:xfrm>
            <a:off x="5123409" y="1860565"/>
            <a:ext cx="4302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242" name="Google Shape;242;g1f1d79a961a_0_143"/>
          <p:cNvSpPr txBox="1"/>
          <p:nvPr>
            <p:ph idx="4" type="body"/>
          </p:nvPr>
        </p:nvSpPr>
        <p:spPr>
          <a:xfrm>
            <a:off x="5123409" y="2772399"/>
            <a:ext cx="4302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43" name="Google Shape;243;g1f1d79a961a_0_14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g1f1d79a961a_0_14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g1f1d79a961a_0_14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6" name="Shape 246"/>
        <p:cNvGrpSpPr/>
        <p:nvPr/>
      </p:nvGrpSpPr>
      <p:grpSpPr>
        <a:xfrm>
          <a:off x="0" y="0"/>
          <a:ext cx="0" cy="0"/>
          <a:chOff x="0" y="0"/>
          <a:chExt cx="0" cy="0"/>
        </a:xfrm>
      </p:grpSpPr>
      <p:sp>
        <p:nvSpPr>
          <p:cNvPr id="247" name="Google Shape;247;g1f1d79a961a_0_15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g1f1d79a961a_0_15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g1f1d79a961a_0_15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g1f1d79a961a_0_15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1" name="Shape 251"/>
        <p:cNvGrpSpPr/>
        <p:nvPr/>
      </p:nvGrpSpPr>
      <p:grpSpPr>
        <a:xfrm>
          <a:off x="0" y="0"/>
          <a:ext cx="0" cy="0"/>
          <a:chOff x="0" y="0"/>
          <a:chExt cx="0" cy="0"/>
        </a:xfrm>
      </p:grpSpPr>
      <p:sp>
        <p:nvSpPr>
          <p:cNvPr id="252" name="Google Shape;252;g1f1d79a961a_0_15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g1f1d79a961a_0_15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g1f1d79a961a_0_15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5" name="Shape 255"/>
        <p:cNvGrpSpPr/>
        <p:nvPr/>
      </p:nvGrpSpPr>
      <p:grpSpPr>
        <a:xfrm>
          <a:off x="0" y="0"/>
          <a:ext cx="0" cy="0"/>
          <a:chOff x="0" y="0"/>
          <a:chExt cx="0" cy="0"/>
        </a:xfrm>
      </p:grpSpPr>
      <p:sp>
        <p:nvSpPr>
          <p:cNvPr id="256" name="Google Shape;256;g1f1d79a961a_0_161"/>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g1f1d79a961a_0_161"/>
          <p:cNvSpPr txBox="1"/>
          <p:nvPr>
            <p:ph idx="1" type="body"/>
          </p:nvPr>
        </p:nvSpPr>
        <p:spPr>
          <a:xfrm>
            <a:off x="4302451" y="1092798"/>
            <a:ext cx="5123400" cy="5393700"/>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258" name="Google Shape;258;g1f1d79a961a_0_161"/>
          <p:cNvSpPr txBox="1"/>
          <p:nvPr>
            <p:ph idx="2"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259" name="Google Shape;259;g1f1d79a961a_0_16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g1f1d79a961a_0_16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g1f1d79a961a_0_16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2" name="Shape 262"/>
        <p:cNvGrpSpPr/>
        <p:nvPr/>
      </p:nvGrpSpPr>
      <p:grpSpPr>
        <a:xfrm>
          <a:off x="0" y="0"/>
          <a:ext cx="0" cy="0"/>
          <a:chOff x="0" y="0"/>
          <a:chExt cx="0" cy="0"/>
        </a:xfrm>
      </p:grpSpPr>
      <p:sp>
        <p:nvSpPr>
          <p:cNvPr id="263" name="Google Shape;263;g1f1d79a961a_0_168"/>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g1f1d79a961a_0_168"/>
          <p:cNvSpPr/>
          <p:nvPr>
            <p:ph idx="2" type="pic"/>
          </p:nvPr>
        </p:nvSpPr>
        <p:spPr>
          <a:xfrm>
            <a:off x="4302451" y="1092798"/>
            <a:ext cx="5123400" cy="5393700"/>
          </a:xfrm>
          <a:prstGeom prst="rect">
            <a:avLst/>
          </a:prstGeom>
          <a:noFill/>
          <a:ln>
            <a:noFill/>
          </a:ln>
        </p:spPr>
      </p:sp>
      <p:sp>
        <p:nvSpPr>
          <p:cNvPr id="265" name="Google Shape;265;g1f1d79a961a_0_168"/>
          <p:cNvSpPr txBox="1"/>
          <p:nvPr>
            <p:ph idx="1"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266" name="Google Shape;266;g1f1d79a961a_0_168"/>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g1f1d79a961a_0_168"/>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g1f1d79a961a_0_168"/>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9" name="Shape 269"/>
        <p:cNvGrpSpPr/>
        <p:nvPr/>
      </p:nvGrpSpPr>
      <p:grpSpPr>
        <a:xfrm>
          <a:off x="0" y="0"/>
          <a:ext cx="0" cy="0"/>
          <a:chOff x="0" y="0"/>
          <a:chExt cx="0" cy="0"/>
        </a:xfrm>
      </p:grpSpPr>
      <p:sp>
        <p:nvSpPr>
          <p:cNvPr id="270" name="Google Shape;270;g1f1d79a961a_0_175"/>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g1f1d79a961a_0_175"/>
          <p:cNvSpPr txBox="1"/>
          <p:nvPr>
            <p:ph idx="1" type="body"/>
          </p:nvPr>
        </p:nvSpPr>
        <p:spPr>
          <a:xfrm rot="5400000">
            <a:off x="2652342" y="63843"/>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72" name="Google Shape;272;g1f1d79a961a_0_175"/>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g1f1d79a961a_0_175"/>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g1f1d79a961a_0_175"/>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5" name="Shape 275"/>
        <p:cNvGrpSpPr/>
        <p:nvPr/>
      </p:nvGrpSpPr>
      <p:grpSpPr>
        <a:xfrm>
          <a:off x="0" y="0"/>
          <a:ext cx="0" cy="0"/>
          <a:chOff x="0" y="0"/>
          <a:chExt cx="0" cy="0"/>
        </a:xfrm>
      </p:grpSpPr>
      <p:sp>
        <p:nvSpPr>
          <p:cNvPr id="276" name="Google Shape;276;g1f1d79a961a_0_181"/>
          <p:cNvSpPr txBox="1"/>
          <p:nvPr>
            <p:ph type="title"/>
          </p:nvPr>
        </p:nvSpPr>
        <p:spPr>
          <a:xfrm rot="5400000">
            <a:off x="5117442" y="2528989"/>
            <a:ext cx="6432000" cy="2182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g1f1d79a961a_0_181"/>
          <p:cNvSpPr txBox="1"/>
          <p:nvPr>
            <p:ph idx="1" type="body"/>
          </p:nvPr>
        </p:nvSpPr>
        <p:spPr>
          <a:xfrm rot="5400000">
            <a:off x="689846" y="410089"/>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78" name="Google Shape;278;g1f1d79a961a_0_18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g1f1d79a961a_0_18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g1f1d79a961a_0_18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281" name="Shape 281"/>
        <p:cNvGrpSpPr/>
        <p:nvPr/>
      </p:nvGrpSpPr>
      <p:grpSpPr>
        <a:xfrm>
          <a:off x="0" y="0"/>
          <a:ext cx="0" cy="0"/>
          <a:chOff x="0" y="0"/>
          <a:chExt cx="0" cy="0"/>
        </a:xfrm>
      </p:grpSpPr>
      <p:sp>
        <p:nvSpPr>
          <p:cNvPr id="282" name="Google Shape;282;g1f1ffdb4b66_0_13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g1f1ffdb4b66_0_133"/>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84" name="Google Shape;284;g1f1ffdb4b66_0_133"/>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85" name="Google Shape;285;g1f1ffdb4b66_0_133"/>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6" name="Google Shape;286;g1f1ffdb4b66_0_133"/>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287" name="Google Shape;287;g1f1ffdb4b66_0_133"/>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288" name="Google Shape;288;g1f1ffdb4b66_0_133"/>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289" name="Google Shape;289;g1f1ffdb4b66_0_133"/>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90" name="Google Shape;290;g1f1ffdb4b66_0_133"/>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291" name="Google Shape;291;g1f1ffdb4b66_0_133"/>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292" name="Shape 292"/>
        <p:cNvGrpSpPr/>
        <p:nvPr/>
      </p:nvGrpSpPr>
      <p:grpSpPr>
        <a:xfrm>
          <a:off x="0" y="0"/>
          <a:ext cx="0" cy="0"/>
          <a:chOff x="0" y="0"/>
          <a:chExt cx="0" cy="0"/>
        </a:xfrm>
      </p:grpSpPr>
      <p:grpSp>
        <p:nvGrpSpPr>
          <p:cNvPr id="293" name="Google Shape;293;g1f1ffdb4b66_0_144"/>
          <p:cNvGrpSpPr/>
          <p:nvPr/>
        </p:nvGrpSpPr>
        <p:grpSpPr>
          <a:xfrm>
            <a:off x="0" y="5760256"/>
            <a:ext cx="10120579" cy="1829633"/>
            <a:chOff x="0" y="3903669"/>
            <a:chExt cx="9144000" cy="1239925"/>
          </a:xfrm>
        </p:grpSpPr>
        <p:sp>
          <p:nvSpPr>
            <p:cNvPr id="294" name="Google Shape;294;g1f1ffdb4b66_0_144"/>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1f1ffdb4b66_0_144"/>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1f1ffdb4b66_0_144"/>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1f1ffdb4b66_0_144"/>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1f1ffdb4b66_0_144"/>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9" name="Google Shape;299;g1f1ffdb4b66_0_144"/>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300" name="Google Shape;300;g1f1ffdb4b66_0_144"/>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301" name="Google Shape;301;g1f1ffdb4b66_0_144"/>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302" name="Google Shape;302;g1f1ffdb4b66_0_144"/>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303" name="Google Shape;303;g1f1ffdb4b66_0_144"/>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08" name="Shape 308"/>
        <p:cNvGrpSpPr/>
        <p:nvPr/>
      </p:nvGrpSpPr>
      <p:grpSpPr>
        <a:xfrm>
          <a:off x="0" y="0"/>
          <a:ext cx="0" cy="0"/>
          <a:chOff x="0" y="0"/>
          <a:chExt cx="0" cy="0"/>
        </a:xfrm>
      </p:grpSpPr>
      <p:sp>
        <p:nvSpPr>
          <p:cNvPr id="309" name="Google Shape;309;g2b6d8543fd4_0_96"/>
          <p:cNvSpPr txBox="1"/>
          <p:nvPr>
            <p:ph type="title"/>
          </p:nvPr>
        </p:nvSpPr>
        <p:spPr>
          <a:xfrm>
            <a:off x="695772" y="404090"/>
            <a:ext cx="8728800" cy="14670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0" name="Google Shape;310;g2b6d8543fd4_0_96"/>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11" name="Google Shape;311;g2b6d8543fd4_0_96"/>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12" name="Google Shape;312;g2b6d8543fd4_0_96"/>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13" name="Google Shape;313;g2b6d8543fd4_0_96"/>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14" name="Google Shape;314;g2b6d8543fd4_0_96"/>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315" name="Google Shape;315;g2b6d8543fd4_0_96"/>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316" name="Google Shape;316;g2b6d8543fd4_0_96"/>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317" name="Google Shape;317;g2b6d8543fd4_0_96"/>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18" name="Shape 318"/>
        <p:cNvGrpSpPr/>
        <p:nvPr/>
      </p:nvGrpSpPr>
      <p:grpSpPr>
        <a:xfrm>
          <a:off x="0" y="0"/>
          <a:ext cx="0" cy="0"/>
          <a:chOff x="0" y="0"/>
          <a:chExt cx="0" cy="0"/>
        </a:xfrm>
      </p:grpSpPr>
      <p:sp>
        <p:nvSpPr>
          <p:cNvPr id="319" name="Google Shape;319;g2b6d8543fd4_0_85"/>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0" name="Google Shape;320;g2b6d8543fd4_0_85"/>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21" name="Google Shape;321;g2b6d8543fd4_0_85"/>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22" name="Google Shape;322;g2b6d8543fd4_0_85"/>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23" name="Google Shape;323;g2b6d8543fd4_0_85"/>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324" name="Google Shape;324;g2b6d8543fd4_0_85"/>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325" name="Google Shape;325;g2b6d8543fd4_0_85"/>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326" name="Google Shape;326;g2b6d8543fd4_0_8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27" name="Google Shape;327;g2b6d8543fd4_0_85"/>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
        <p:nvSpPr>
          <p:cNvPr id="328" name="Google Shape;328;g2b6d8543fd4_0_85"/>
          <p:cNvSpPr txBox="1"/>
          <p:nvPr>
            <p:ph type="title"/>
          </p:nvPr>
        </p:nvSpPr>
        <p:spPr>
          <a:xfrm>
            <a:off x="695772" y="374073"/>
            <a:ext cx="8728800" cy="10362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rgbClr val="002060"/>
              </a:buClr>
              <a:buSzPts val="3700"/>
              <a:buFont typeface="Times New Roman"/>
              <a:buNone/>
              <a:defRPr b="1" sz="37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9" name="Shape 329"/>
        <p:cNvGrpSpPr/>
        <p:nvPr/>
      </p:nvGrpSpPr>
      <p:grpSpPr>
        <a:xfrm>
          <a:off x="0" y="0"/>
          <a:ext cx="0" cy="0"/>
          <a:chOff x="0" y="0"/>
          <a:chExt cx="0" cy="0"/>
        </a:xfrm>
      </p:grpSpPr>
      <p:sp>
        <p:nvSpPr>
          <p:cNvPr id="330" name="Google Shape;330;g2b6d8543fd4_0_107"/>
          <p:cNvSpPr txBox="1"/>
          <p:nvPr>
            <p:ph type="ctrTitle"/>
          </p:nvPr>
        </p:nvSpPr>
        <p:spPr>
          <a:xfrm>
            <a:off x="344989" y="1098706"/>
            <a:ext cx="9430200" cy="30288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331" name="Google Shape;331;g2b6d8543fd4_0_107"/>
          <p:cNvSpPr txBox="1"/>
          <p:nvPr>
            <p:ph idx="1" type="subTitle"/>
          </p:nvPr>
        </p:nvSpPr>
        <p:spPr>
          <a:xfrm>
            <a:off x="344980" y="4182077"/>
            <a:ext cx="9430200" cy="11697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332" name="Google Shape;332;g2b6d8543fd4_0_107"/>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3" name="Shape 333"/>
        <p:cNvGrpSpPr/>
        <p:nvPr/>
      </p:nvGrpSpPr>
      <p:grpSpPr>
        <a:xfrm>
          <a:off x="0" y="0"/>
          <a:ext cx="0" cy="0"/>
          <a:chOff x="0" y="0"/>
          <a:chExt cx="0" cy="0"/>
        </a:xfrm>
      </p:grpSpPr>
      <p:sp>
        <p:nvSpPr>
          <p:cNvPr id="334" name="Google Shape;334;g2b6d8543fd4_0_111"/>
          <p:cNvSpPr txBox="1"/>
          <p:nvPr>
            <p:ph type="title"/>
          </p:nvPr>
        </p:nvSpPr>
        <p:spPr>
          <a:xfrm>
            <a:off x="344980" y="3173826"/>
            <a:ext cx="9430200" cy="1242300"/>
          </a:xfrm>
          <a:prstGeom prst="rect">
            <a:avLst/>
          </a:prstGeom>
          <a:noFill/>
          <a:ln>
            <a:noFill/>
          </a:ln>
        </p:spPr>
        <p:txBody>
          <a:bodyPr anchorCtr="0" anchor="ctr" bIns="114525" lIns="114525" spcFirstLastPara="1" rIns="114525" wrap="square" tIns="1145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335" name="Google Shape;335;g2b6d8543fd4_0_11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6" name="Shape 336"/>
        <p:cNvGrpSpPr/>
        <p:nvPr/>
      </p:nvGrpSpPr>
      <p:grpSpPr>
        <a:xfrm>
          <a:off x="0" y="0"/>
          <a:ext cx="0" cy="0"/>
          <a:chOff x="0" y="0"/>
          <a:chExt cx="0" cy="0"/>
        </a:xfrm>
      </p:grpSpPr>
      <p:sp>
        <p:nvSpPr>
          <p:cNvPr id="337" name="Google Shape;337;g2b6d8543fd4_0_114"/>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38" name="Google Shape;338;g2b6d8543fd4_0_114"/>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39" name="Google Shape;339;g2b6d8543fd4_0_114"/>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0" name="Shape 340"/>
        <p:cNvGrpSpPr/>
        <p:nvPr/>
      </p:nvGrpSpPr>
      <p:grpSpPr>
        <a:xfrm>
          <a:off x="0" y="0"/>
          <a:ext cx="0" cy="0"/>
          <a:chOff x="0" y="0"/>
          <a:chExt cx="0" cy="0"/>
        </a:xfrm>
      </p:grpSpPr>
      <p:sp>
        <p:nvSpPr>
          <p:cNvPr id="341" name="Google Shape;341;g2b6d8543fd4_0_118"/>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42" name="Google Shape;342;g2b6d8543fd4_0_118"/>
          <p:cNvSpPr txBox="1"/>
          <p:nvPr>
            <p:ph idx="1" type="body"/>
          </p:nvPr>
        </p:nvSpPr>
        <p:spPr>
          <a:xfrm>
            <a:off x="344980"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43" name="Google Shape;343;g2b6d8543fd4_0_118"/>
          <p:cNvSpPr txBox="1"/>
          <p:nvPr>
            <p:ph idx="2" type="body"/>
          </p:nvPr>
        </p:nvSpPr>
        <p:spPr>
          <a:xfrm>
            <a:off x="5348353"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44" name="Google Shape;344;g2b6d8543fd4_0_118"/>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g2b6d8543fd4_0_123"/>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47" name="Google Shape;347;g2b6d8543fd4_0_12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8" name="Shape 348"/>
        <p:cNvGrpSpPr/>
        <p:nvPr/>
      </p:nvGrpSpPr>
      <p:grpSpPr>
        <a:xfrm>
          <a:off x="0" y="0"/>
          <a:ext cx="0" cy="0"/>
          <a:chOff x="0" y="0"/>
          <a:chExt cx="0" cy="0"/>
        </a:xfrm>
      </p:grpSpPr>
      <p:sp>
        <p:nvSpPr>
          <p:cNvPr id="349" name="Google Shape;349;g2b6d8543fd4_0_126"/>
          <p:cNvSpPr txBox="1"/>
          <p:nvPr>
            <p:ph type="title"/>
          </p:nvPr>
        </p:nvSpPr>
        <p:spPr>
          <a:xfrm>
            <a:off x="344980" y="819852"/>
            <a:ext cx="3107700" cy="1115100"/>
          </a:xfrm>
          <a:prstGeom prst="rect">
            <a:avLst/>
          </a:prstGeom>
          <a:noFill/>
          <a:ln>
            <a:noFill/>
          </a:ln>
        </p:spPr>
        <p:txBody>
          <a:bodyPr anchorCtr="0" anchor="b" bIns="114525" lIns="114525" spcFirstLastPara="1" rIns="114525" wrap="square" tIns="114525">
            <a:normAutofit/>
          </a:bodyPr>
          <a:lstStyle>
            <a:lvl1pPr lvl="0" algn="l">
              <a:lnSpc>
                <a:spcPct val="100000"/>
              </a:lnSpc>
              <a:spcBef>
                <a:spcPts val="0"/>
              </a:spcBef>
              <a:spcAft>
                <a:spcPts val="0"/>
              </a:spcAft>
              <a:buSzPts val="3100"/>
              <a:buNone/>
              <a:defRPr sz="3100"/>
            </a:lvl1pPr>
            <a:lvl2pPr lvl="1" algn="l">
              <a:lnSpc>
                <a:spcPct val="100000"/>
              </a:lnSpc>
              <a:spcBef>
                <a:spcPts val="0"/>
              </a:spcBef>
              <a:spcAft>
                <a:spcPts val="0"/>
              </a:spcAft>
              <a:buSzPts val="3100"/>
              <a:buNone/>
              <a:defRPr sz="3100"/>
            </a:lvl2pPr>
            <a:lvl3pPr lvl="2" algn="l">
              <a:lnSpc>
                <a:spcPct val="100000"/>
              </a:lnSpc>
              <a:spcBef>
                <a:spcPts val="0"/>
              </a:spcBef>
              <a:spcAft>
                <a:spcPts val="0"/>
              </a:spcAft>
              <a:buSzPts val="3100"/>
              <a:buNone/>
              <a:defRPr sz="3100"/>
            </a:lvl3pPr>
            <a:lvl4pPr lvl="3" algn="l">
              <a:lnSpc>
                <a:spcPct val="100000"/>
              </a:lnSpc>
              <a:spcBef>
                <a:spcPts val="0"/>
              </a:spcBef>
              <a:spcAft>
                <a:spcPts val="0"/>
              </a:spcAft>
              <a:buSzPts val="3100"/>
              <a:buNone/>
              <a:defRPr sz="3100"/>
            </a:lvl4pPr>
            <a:lvl5pPr lvl="4" algn="l">
              <a:lnSpc>
                <a:spcPct val="100000"/>
              </a:lnSpc>
              <a:spcBef>
                <a:spcPts val="0"/>
              </a:spcBef>
              <a:spcAft>
                <a:spcPts val="0"/>
              </a:spcAft>
              <a:buSzPts val="3100"/>
              <a:buNone/>
              <a:defRPr sz="3100"/>
            </a:lvl5pPr>
            <a:lvl6pPr lvl="5" algn="l">
              <a:lnSpc>
                <a:spcPct val="100000"/>
              </a:lnSpc>
              <a:spcBef>
                <a:spcPts val="0"/>
              </a:spcBef>
              <a:spcAft>
                <a:spcPts val="0"/>
              </a:spcAft>
              <a:buSzPts val="3100"/>
              <a:buNone/>
              <a:defRPr sz="3100"/>
            </a:lvl6pPr>
            <a:lvl7pPr lvl="6" algn="l">
              <a:lnSpc>
                <a:spcPct val="100000"/>
              </a:lnSpc>
              <a:spcBef>
                <a:spcPts val="0"/>
              </a:spcBef>
              <a:spcAft>
                <a:spcPts val="0"/>
              </a:spcAft>
              <a:buSzPts val="3100"/>
              <a:buNone/>
              <a:defRPr sz="3100"/>
            </a:lvl7pPr>
            <a:lvl8pPr lvl="7" algn="l">
              <a:lnSpc>
                <a:spcPct val="100000"/>
              </a:lnSpc>
              <a:spcBef>
                <a:spcPts val="0"/>
              </a:spcBef>
              <a:spcAft>
                <a:spcPts val="0"/>
              </a:spcAft>
              <a:buSzPts val="3100"/>
              <a:buNone/>
              <a:defRPr sz="3100"/>
            </a:lvl8pPr>
            <a:lvl9pPr lvl="8" algn="l">
              <a:lnSpc>
                <a:spcPct val="100000"/>
              </a:lnSpc>
              <a:spcBef>
                <a:spcPts val="0"/>
              </a:spcBef>
              <a:spcAft>
                <a:spcPts val="0"/>
              </a:spcAft>
              <a:buSzPts val="3100"/>
              <a:buNone/>
              <a:defRPr sz="3100"/>
            </a:lvl9pPr>
          </a:lstStyle>
          <a:p/>
        </p:txBody>
      </p:sp>
      <p:sp>
        <p:nvSpPr>
          <p:cNvPr id="350" name="Google Shape;350;g2b6d8543fd4_0_126"/>
          <p:cNvSpPr txBox="1"/>
          <p:nvPr>
            <p:ph idx="1" type="body"/>
          </p:nvPr>
        </p:nvSpPr>
        <p:spPr>
          <a:xfrm>
            <a:off x="344980" y="2050514"/>
            <a:ext cx="3107700" cy="4691700"/>
          </a:xfrm>
          <a:prstGeom prst="rect">
            <a:avLst/>
          </a:prstGeom>
          <a:noFill/>
          <a:ln>
            <a:noFill/>
          </a:ln>
        </p:spPr>
        <p:txBody>
          <a:bodyPr anchorCtr="0" anchor="t" bIns="114525" lIns="114525" spcFirstLastPara="1" rIns="114525" wrap="square" tIns="1145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51" name="Google Shape;351;g2b6d8543fd4_0_12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2" name="Shape 352"/>
        <p:cNvGrpSpPr/>
        <p:nvPr/>
      </p:nvGrpSpPr>
      <p:grpSpPr>
        <a:xfrm>
          <a:off x="0" y="0"/>
          <a:ext cx="0" cy="0"/>
          <a:chOff x="0" y="0"/>
          <a:chExt cx="0" cy="0"/>
        </a:xfrm>
      </p:grpSpPr>
      <p:sp>
        <p:nvSpPr>
          <p:cNvPr id="353" name="Google Shape;353;g2b6d8543fd4_0_130"/>
          <p:cNvSpPr txBox="1"/>
          <p:nvPr>
            <p:ph type="title"/>
          </p:nvPr>
        </p:nvSpPr>
        <p:spPr>
          <a:xfrm>
            <a:off x="542594" y="664248"/>
            <a:ext cx="7047600" cy="6036300"/>
          </a:xfrm>
          <a:prstGeom prst="rect">
            <a:avLst/>
          </a:prstGeom>
          <a:noFill/>
          <a:ln>
            <a:noFill/>
          </a:ln>
        </p:spPr>
        <p:txBody>
          <a:bodyPr anchorCtr="0" anchor="ctr" bIns="114525" lIns="114525" spcFirstLastPara="1" rIns="114525" wrap="square" tIns="114525">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354" name="Google Shape;354;g2b6d8543fd4_0_130"/>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5" name="Shape 355"/>
        <p:cNvGrpSpPr/>
        <p:nvPr/>
      </p:nvGrpSpPr>
      <p:grpSpPr>
        <a:xfrm>
          <a:off x="0" y="0"/>
          <a:ext cx="0" cy="0"/>
          <a:chOff x="0" y="0"/>
          <a:chExt cx="0" cy="0"/>
        </a:xfrm>
      </p:grpSpPr>
      <p:sp>
        <p:nvSpPr>
          <p:cNvPr id="356" name="Google Shape;356;g2b6d8543fd4_0_133"/>
          <p:cNvSpPr/>
          <p:nvPr/>
        </p:nvSpPr>
        <p:spPr>
          <a:xfrm>
            <a:off x="5060150" y="-184"/>
            <a:ext cx="5060100" cy="7589700"/>
          </a:xfrm>
          <a:prstGeom prst="rect">
            <a:avLst/>
          </a:prstGeom>
          <a:solidFill>
            <a:schemeClr val="lt2"/>
          </a:solidFill>
          <a:ln>
            <a:noFill/>
          </a:ln>
        </p:spPr>
        <p:txBody>
          <a:bodyPr anchorCtr="0" anchor="ctr"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7" name="Google Shape;357;g2b6d8543fd4_0_133"/>
          <p:cNvSpPr txBox="1"/>
          <p:nvPr>
            <p:ph type="title"/>
          </p:nvPr>
        </p:nvSpPr>
        <p:spPr>
          <a:xfrm>
            <a:off x="293847" y="1819691"/>
            <a:ext cx="4477200" cy="21873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358" name="Google Shape;358;g2b6d8543fd4_0_133"/>
          <p:cNvSpPr txBox="1"/>
          <p:nvPr>
            <p:ph idx="1" type="subTitle"/>
          </p:nvPr>
        </p:nvSpPr>
        <p:spPr>
          <a:xfrm>
            <a:off x="293847" y="4136259"/>
            <a:ext cx="4477200" cy="18225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59" name="Google Shape;359;g2b6d8543fd4_0_133"/>
          <p:cNvSpPr txBox="1"/>
          <p:nvPr>
            <p:ph idx="2" type="body"/>
          </p:nvPr>
        </p:nvSpPr>
        <p:spPr>
          <a:xfrm>
            <a:off x="5466888" y="1068456"/>
            <a:ext cx="4246800" cy="5452500"/>
          </a:xfrm>
          <a:prstGeom prst="rect">
            <a:avLst/>
          </a:prstGeom>
          <a:noFill/>
          <a:ln>
            <a:noFill/>
          </a:ln>
        </p:spPr>
        <p:txBody>
          <a:bodyPr anchorCtr="0" anchor="ctr"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60" name="Google Shape;360;g2b6d8543fd4_0_13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1" name="Shape 361"/>
        <p:cNvGrpSpPr/>
        <p:nvPr/>
      </p:nvGrpSpPr>
      <p:grpSpPr>
        <a:xfrm>
          <a:off x="0" y="0"/>
          <a:ext cx="0" cy="0"/>
          <a:chOff x="0" y="0"/>
          <a:chExt cx="0" cy="0"/>
        </a:xfrm>
      </p:grpSpPr>
      <p:sp>
        <p:nvSpPr>
          <p:cNvPr id="362" name="Google Shape;362;g2b6d8543fd4_0_139"/>
          <p:cNvSpPr txBox="1"/>
          <p:nvPr>
            <p:ph idx="1" type="body"/>
          </p:nvPr>
        </p:nvSpPr>
        <p:spPr>
          <a:xfrm>
            <a:off x="344980" y="6242699"/>
            <a:ext cx="6639300" cy="892800"/>
          </a:xfrm>
          <a:prstGeom prst="rect">
            <a:avLst/>
          </a:prstGeom>
          <a:noFill/>
          <a:ln>
            <a:noFill/>
          </a:ln>
        </p:spPr>
        <p:txBody>
          <a:bodyPr anchorCtr="0" anchor="ctr" bIns="114525" lIns="114525" spcFirstLastPara="1" rIns="114525" wrap="square" tIns="114525">
            <a:normAutofit/>
          </a:bodyPr>
          <a:lstStyle>
            <a:lvl1pPr indent="-228600" lvl="0" marL="457200" algn="l">
              <a:lnSpc>
                <a:spcPct val="100000"/>
              </a:lnSpc>
              <a:spcBef>
                <a:spcPts val="0"/>
              </a:spcBef>
              <a:spcAft>
                <a:spcPts val="0"/>
              </a:spcAft>
              <a:buSzPts val="2200"/>
              <a:buNone/>
              <a:defRPr/>
            </a:lvl1pPr>
          </a:lstStyle>
          <a:p/>
        </p:txBody>
      </p:sp>
      <p:sp>
        <p:nvSpPr>
          <p:cNvPr id="363" name="Google Shape;363;g2b6d8543fd4_0_139"/>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4" name="Shape 364"/>
        <p:cNvGrpSpPr/>
        <p:nvPr/>
      </p:nvGrpSpPr>
      <p:grpSpPr>
        <a:xfrm>
          <a:off x="0" y="0"/>
          <a:ext cx="0" cy="0"/>
          <a:chOff x="0" y="0"/>
          <a:chExt cx="0" cy="0"/>
        </a:xfrm>
      </p:grpSpPr>
      <p:sp>
        <p:nvSpPr>
          <p:cNvPr id="365" name="Google Shape;365;g2b6d8543fd4_0_142"/>
          <p:cNvSpPr txBox="1"/>
          <p:nvPr>
            <p:ph hasCustomPrompt="1" type="title"/>
          </p:nvPr>
        </p:nvSpPr>
        <p:spPr>
          <a:xfrm>
            <a:off x="344980" y="1632214"/>
            <a:ext cx="9430200" cy="28974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15100"/>
              <a:buNone/>
              <a:defRPr sz="15100"/>
            </a:lvl1pPr>
            <a:lvl2pPr lvl="1" algn="ctr">
              <a:lnSpc>
                <a:spcPct val="100000"/>
              </a:lnSpc>
              <a:spcBef>
                <a:spcPts val="0"/>
              </a:spcBef>
              <a:spcAft>
                <a:spcPts val="0"/>
              </a:spcAft>
              <a:buSzPts val="15100"/>
              <a:buNone/>
              <a:defRPr sz="15100"/>
            </a:lvl2pPr>
            <a:lvl3pPr lvl="2" algn="ctr">
              <a:lnSpc>
                <a:spcPct val="100000"/>
              </a:lnSpc>
              <a:spcBef>
                <a:spcPts val="0"/>
              </a:spcBef>
              <a:spcAft>
                <a:spcPts val="0"/>
              </a:spcAft>
              <a:buSzPts val="15100"/>
              <a:buNone/>
              <a:defRPr sz="15100"/>
            </a:lvl3pPr>
            <a:lvl4pPr lvl="3" algn="ctr">
              <a:lnSpc>
                <a:spcPct val="100000"/>
              </a:lnSpc>
              <a:spcBef>
                <a:spcPts val="0"/>
              </a:spcBef>
              <a:spcAft>
                <a:spcPts val="0"/>
              </a:spcAft>
              <a:buSzPts val="15100"/>
              <a:buNone/>
              <a:defRPr sz="15100"/>
            </a:lvl4pPr>
            <a:lvl5pPr lvl="4" algn="ctr">
              <a:lnSpc>
                <a:spcPct val="100000"/>
              </a:lnSpc>
              <a:spcBef>
                <a:spcPts val="0"/>
              </a:spcBef>
              <a:spcAft>
                <a:spcPts val="0"/>
              </a:spcAft>
              <a:buSzPts val="15100"/>
              <a:buNone/>
              <a:defRPr sz="15100"/>
            </a:lvl5pPr>
            <a:lvl6pPr lvl="5" algn="ctr">
              <a:lnSpc>
                <a:spcPct val="100000"/>
              </a:lnSpc>
              <a:spcBef>
                <a:spcPts val="0"/>
              </a:spcBef>
              <a:spcAft>
                <a:spcPts val="0"/>
              </a:spcAft>
              <a:buSzPts val="15100"/>
              <a:buNone/>
              <a:defRPr sz="15100"/>
            </a:lvl6pPr>
            <a:lvl7pPr lvl="6" algn="ctr">
              <a:lnSpc>
                <a:spcPct val="100000"/>
              </a:lnSpc>
              <a:spcBef>
                <a:spcPts val="0"/>
              </a:spcBef>
              <a:spcAft>
                <a:spcPts val="0"/>
              </a:spcAft>
              <a:buSzPts val="15100"/>
              <a:buNone/>
              <a:defRPr sz="15100"/>
            </a:lvl7pPr>
            <a:lvl8pPr lvl="7" algn="ctr">
              <a:lnSpc>
                <a:spcPct val="100000"/>
              </a:lnSpc>
              <a:spcBef>
                <a:spcPts val="0"/>
              </a:spcBef>
              <a:spcAft>
                <a:spcPts val="0"/>
              </a:spcAft>
              <a:buSzPts val="15100"/>
              <a:buNone/>
              <a:defRPr sz="15100"/>
            </a:lvl8pPr>
            <a:lvl9pPr lvl="8" algn="ctr">
              <a:lnSpc>
                <a:spcPct val="100000"/>
              </a:lnSpc>
              <a:spcBef>
                <a:spcPts val="0"/>
              </a:spcBef>
              <a:spcAft>
                <a:spcPts val="0"/>
              </a:spcAft>
              <a:buSzPts val="15100"/>
              <a:buNone/>
              <a:defRPr sz="15100"/>
            </a:lvl9pPr>
          </a:lstStyle>
          <a:p>
            <a:r>
              <a:t>xx%</a:t>
            </a:r>
          </a:p>
        </p:txBody>
      </p:sp>
      <p:sp>
        <p:nvSpPr>
          <p:cNvPr id="366" name="Google Shape;366;g2b6d8543fd4_0_142"/>
          <p:cNvSpPr txBox="1"/>
          <p:nvPr>
            <p:ph idx="1" type="body"/>
          </p:nvPr>
        </p:nvSpPr>
        <p:spPr>
          <a:xfrm>
            <a:off x="344980" y="4651470"/>
            <a:ext cx="9430200" cy="1919400"/>
          </a:xfrm>
          <a:prstGeom prst="rect">
            <a:avLst/>
          </a:prstGeom>
          <a:noFill/>
          <a:ln>
            <a:noFill/>
          </a:ln>
        </p:spPr>
        <p:txBody>
          <a:bodyPr anchorCtr="0" anchor="t" bIns="114525" lIns="114525" spcFirstLastPara="1" rIns="114525" wrap="square" tIns="1145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367" name="Google Shape;367;g2b6d8543fd4_0_142"/>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8" name="Shape 368"/>
        <p:cNvGrpSpPr/>
        <p:nvPr/>
      </p:nvGrpSpPr>
      <p:grpSpPr>
        <a:xfrm>
          <a:off x="0" y="0"/>
          <a:ext cx="0" cy="0"/>
          <a:chOff x="0" y="0"/>
          <a:chExt cx="0" cy="0"/>
        </a:xfrm>
      </p:grpSpPr>
      <p:sp>
        <p:nvSpPr>
          <p:cNvPr id="369" name="Google Shape;369;g2b6d8543fd4_0_14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6" name="Shape 376"/>
        <p:cNvGrpSpPr/>
        <p:nvPr/>
      </p:nvGrpSpPr>
      <p:grpSpPr>
        <a:xfrm>
          <a:off x="0" y="0"/>
          <a:ext cx="0" cy="0"/>
          <a:chOff x="0" y="0"/>
          <a:chExt cx="0" cy="0"/>
        </a:xfrm>
      </p:grpSpPr>
      <p:sp>
        <p:nvSpPr>
          <p:cNvPr id="377" name="Google Shape;377;g1f2196e290f_0_535"/>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78" name="Google Shape;378;g1f2196e290f_0_535"/>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79" name="Google Shape;379;g1f2196e290f_0_53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80" name="Google Shape;380;g1f2196e290f_0_53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81" name="Google Shape;381;g1f2196e290f_0_53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82" name="Google Shape;382;g1f2196e290f_0_535"/>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383" name="Google Shape;383;g1f2196e290f_0_535"/>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384" name="Google Shape;384;g1f2196e290f_0_535"/>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385" name="Google Shape;385;g1f2196e290f_0_53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86" name="Google Shape;386;g1f2196e290f_0_535"/>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387" name="Shape 387"/>
        <p:cNvGrpSpPr/>
        <p:nvPr/>
      </p:nvGrpSpPr>
      <p:grpSpPr>
        <a:xfrm>
          <a:off x="0" y="0"/>
          <a:ext cx="0" cy="0"/>
          <a:chOff x="0" y="0"/>
          <a:chExt cx="0" cy="0"/>
        </a:xfrm>
      </p:grpSpPr>
      <p:sp>
        <p:nvSpPr>
          <p:cNvPr id="388" name="Google Shape;388;g1f2196e290f_0_607"/>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89" name="Google Shape;389;g1f2196e290f_0_60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390" name="Google Shape;390;g1f2196e290f_0_60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391" name="Google Shape;391;g1f2196e290f_0_60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92" name="Google Shape;392;g1f2196e290f_0_607"/>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393" name="Google Shape;393;g1f2196e290f_0_607"/>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394" name="Google Shape;394;g1f2196e290f_0_607"/>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395" name="Google Shape;395;g1f2196e290f_0_607"/>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96" name="Google Shape;396;g1f2196e290f_0_607"/>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397" name="Google Shape;397;g1f2196e290f_0_607"/>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8" name="Shape 398"/>
        <p:cNvGrpSpPr/>
        <p:nvPr/>
      </p:nvGrpSpPr>
      <p:grpSpPr>
        <a:xfrm>
          <a:off x="0" y="0"/>
          <a:ext cx="0" cy="0"/>
          <a:chOff x="0" y="0"/>
          <a:chExt cx="0" cy="0"/>
        </a:xfrm>
      </p:grpSpPr>
      <p:sp>
        <p:nvSpPr>
          <p:cNvPr id="399" name="Google Shape;399;g1f2196e290f_0_546"/>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6800"/>
              <a:buFont typeface="Calibri"/>
              <a:buNone/>
              <a:defRPr sz="68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0" name="Google Shape;400;g1f2196e290f_0_546"/>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sz="2700">
                <a:solidFill>
                  <a:schemeClr val="dk1"/>
                </a:solidFill>
              </a:defRPr>
            </a:lvl1pPr>
            <a:lvl2pPr indent="-228600" lvl="1" marL="914400" algn="l">
              <a:lnSpc>
                <a:spcPct val="90000"/>
              </a:lnSpc>
              <a:spcBef>
                <a:spcPts val="600"/>
              </a:spcBef>
              <a:spcAft>
                <a:spcPts val="0"/>
              </a:spcAft>
              <a:buClr>
                <a:srgbClr val="888888"/>
              </a:buClr>
              <a:buSzPts val="2200"/>
              <a:buNone/>
              <a:defRPr sz="2200">
                <a:solidFill>
                  <a:srgbClr val="888888"/>
                </a:solidFill>
              </a:defRPr>
            </a:lvl2pPr>
            <a:lvl3pPr indent="-228600" lvl="2" marL="1371600" algn="l">
              <a:lnSpc>
                <a:spcPct val="90000"/>
              </a:lnSpc>
              <a:spcBef>
                <a:spcPts val="600"/>
              </a:spcBef>
              <a:spcAft>
                <a:spcPts val="0"/>
              </a:spcAft>
              <a:buClr>
                <a:srgbClr val="888888"/>
              </a:buClr>
              <a:buSzPts val="2000"/>
              <a:buNone/>
              <a:defRPr sz="2000">
                <a:solidFill>
                  <a:srgbClr val="888888"/>
                </a:solidFill>
              </a:defRPr>
            </a:lvl3pPr>
            <a:lvl4pPr indent="-228600" lvl="3" marL="1828800" algn="l">
              <a:lnSpc>
                <a:spcPct val="90000"/>
              </a:lnSpc>
              <a:spcBef>
                <a:spcPts val="600"/>
              </a:spcBef>
              <a:spcAft>
                <a:spcPts val="0"/>
              </a:spcAft>
              <a:buClr>
                <a:srgbClr val="888888"/>
              </a:buClr>
              <a:buSzPts val="1800"/>
              <a:buNone/>
              <a:defRPr sz="1800">
                <a:solidFill>
                  <a:srgbClr val="888888"/>
                </a:solidFill>
              </a:defRPr>
            </a:lvl4pPr>
            <a:lvl5pPr indent="-228600" lvl="4" marL="2286000" algn="l">
              <a:lnSpc>
                <a:spcPct val="90000"/>
              </a:lnSpc>
              <a:spcBef>
                <a:spcPts val="600"/>
              </a:spcBef>
              <a:spcAft>
                <a:spcPts val="0"/>
              </a:spcAft>
              <a:buClr>
                <a:srgbClr val="888888"/>
              </a:buClr>
              <a:buSzPts val="1800"/>
              <a:buNone/>
              <a:defRPr sz="1800">
                <a:solidFill>
                  <a:srgbClr val="888888"/>
                </a:solidFill>
              </a:defRPr>
            </a:lvl5pPr>
            <a:lvl6pPr indent="-228600" lvl="5" marL="2743200" algn="l">
              <a:lnSpc>
                <a:spcPct val="90000"/>
              </a:lnSpc>
              <a:spcBef>
                <a:spcPts val="600"/>
              </a:spcBef>
              <a:spcAft>
                <a:spcPts val="0"/>
              </a:spcAft>
              <a:buClr>
                <a:srgbClr val="888888"/>
              </a:buClr>
              <a:buSzPts val="1800"/>
              <a:buNone/>
              <a:defRPr sz="1800">
                <a:solidFill>
                  <a:srgbClr val="888888"/>
                </a:solidFill>
              </a:defRPr>
            </a:lvl6pPr>
            <a:lvl7pPr indent="-228600" lvl="6" marL="3200400" algn="l">
              <a:lnSpc>
                <a:spcPct val="90000"/>
              </a:lnSpc>
              <a:spcBef>
                <a:spcPts val="600"/>
              </a:spcBef>
              <a:spcAft>
                <a:spcPts val="0"/>
              </a:spcAft>
              <a:buClr>
                <a:srgbClr val="888888"/>
              </a:buClr>
              <a:buSzPts val="1800"/>
              <a:buNone/>
              <a:defRPr sz="1800">
                <a:solidFill>
                  <a:srgbClr val="888888"/>
                </a:solidFill>
              </a:defRPr>
            </a:lvl7pPr>
            <a:lvl8pPr indent="-228600" lvl="7" marL="3657600" algn="l">
              <a:lnSpc>
                <a:spcPct val="90000"/>
              </a:lnSpc>
              <a:spcBef>
                <a:spcPts val="600"/>
              </a:spcBef>
              <a:spcAft>
                <a:spcPts val="0"/>
              </a:spcAft>
              <a:buClr>
                <a:srgbClr val="888888"/>
              </a:buClr>
              <a:buSzPts val="1800"/>
              <a:buNone/>
              <a:defRPr sz="1800">
                <a:solidFill>
                  <a:srgbClr val="888888"/>
                </a:solidFill>
              </a:defRPr>
            </a:lvl8pPr>
            <a:lvl9pPr indent="-228600" lvl="8" marL="4114800" algn="l">
              <a:lnSpc>
                <a:spcPct val="90000"/>
              </a:lnSpc>
              <a:spcBef>
                <a:spcPts val="600"/>
              </a:spcBef>
              <a:spcAft>
                <a:spcPts val="0"/>
              </a:spcAft>
              <a:buClr>
                <a:srgbClr val="888888"/>
              </a:buClr>
              <a:buSzPts val="1800"/>
              <a:buNone/>
              <a:defRPr sz="1800">
                <a:solidFill>
                  <a:srgbClr val="888888"/>
                </a:solidFill>
              </a:defRPr>
            </a:lvl9pPr>
          </a:lstStyle>
          <a:p/>
        </p:txBody>
      </p:sp>
      <p:sp>
        <p:nvSpPr>
          <p:cNvPr id="401" name="Google Shape;401;g1f2196e290f_0_54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2" name="Google Shape;402;g1f2196e290f_0_54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3" name="Google Shape;403;g1f2196e290f_0_54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4" name="Shape 404"/>
        <p:cNvGrpSpPr/>
        <p:nvPr/>
      </p:nvGrpSpPr>
      <p:grpSpPr>
        <a:xfrm>
          <a:off x="0" y="0"/>
          <a:ext cx="0" cy="0"/>
          <a:chOff x="0" y="0"/>
          <a:chExt cx="0" cy="0"/>
        </a:xfrm>
      </p:grpSpPr>
      <p:sp>
        <p:nvSpPr>
          <p:cNvPr id="405" name="Google Shape;405;g1f2196e290f_0_552"/>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6" name="Google Shape;406;g1f2196e290f_0_552"/>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07" name="Google Shape;407;g1f2196e290f_0_552"/>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08" name="Google Shape;408;g1f2196e290f_0_55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9" name="Google Shape;409;g1f2196e290f_0_55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0" name="Google Shape;410;g1f2196e290f_0_55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1" name="Shape 411"/>
        <p:cNvGrpSpPr/>
        <p:nvPr/>
      </p:nvGrpSpPr>
      <p:grpSpPr>
        <a:xfrm>
          <a:off x="0" y="0"/>
          <a:ext cx="0" cy="0"/>
          <a:chOff x="0" y="0"/>
          <a:chExt cx="0" cy="0"/>
        </a:xfrm>
      </p:grpSpPr>
      <p:sp>
        <p:nvSpPr>
          <p:cNvPr id="412" name="Google Shape;412;g1f2196e290f_0_559"/>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3" name="Google Shape;413;g1f2196e290f_0_559"/>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414" name="Google Shape;414;g1f2196e290f_0_559"/>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15" name="Google Shape;415;g1f2196e290f_0_559"/>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416" name="Google Shape;416;g1f2196e290f_0_559"/>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17" name="Google Shape;417;g1f2196e290f_0_55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8" name="Google Shape;418;g1f2196e290f_0_55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9" name="Google Shape;419;g1f2196e290f_0_55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0" name="Shape 420"/>
        <p:cNvGrpSpPr/>
        <p:nvPr/>
      </p:nvGrpSpPr>
      <p:grpSpPr>
        <a:xfrm>
          <a:off x="0" y="0"/>
          <a:ext cx="0" cy="0"/>
          <a:chOff x="0" y="0"/>
          <a:chExt cx="0" cy="0"/>
        </a:xfrm>
      </p:grpSpPr>
      <p:sp>
        <p:nvSpPr>
          <p:cNvPr id="421" name="Google Shape;421;g1f2196e290f_0_568"/>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2" name="Google Shape;422;g1f2196e290f_0_56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3" name="Google Shape;423;g1f2196e290f_0_56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4" name="Google Shape;424;g1f2196e290f_0_56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5" name="Shape 425"/>
        <p:cNvGrpSpPr/>
        <p:nvPr/>
      </p:nvGrpSpPr>
      <p:grpSpPr>
        <a:xfrm>
          <a:off x="0" y="0"/>
          <a:ext cx="0" cy="0"/>
          <a:chOff x="0" y="0"/>
          <a:chExt cx="0" cy="0"/>
        </a:xfrm>
      </p:grpSpPr>
      <p:sp>
        <p:nvSpPr>
          <p:cNvPr id="426" name="Google Shape;426;g1f2196e290f_0_57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7" name="Google Shape;427;g1f2196e290f_0_57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8" name="Google Shape;428;g1f2196e290f_0_57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9" name="Shape 429"/>
        <p:cNvGrpSpPr/>
        <p:nvPr/>
      </p:nvGrpSpPr>
      <p:grpSpPr>
        <a:xfrm>
          <a:off x="0" y="0"/>
          <a:ext cx="0" cy="0"/>
          <a:chOff x="0" y="0"/>
          <a:chExt cx="0" cy="0"/>
        </a:xfrm>
      </p:grpSpPr>
      <p:sp>
        <p:nvSpPr>
          <p:cNvPr id="430" name="Google Shape;430;g1f2196e290f_0_577"/>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1" name="Google Shape;431;g1f2196e290f_0_577"/>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algn="l">
              <a:lnSpc>
                <a:spcPct val="90000"/>
              </a:lnSpc>
              <a:spcBef>
                <a:spcPts val="1100"/>
              </a:spcBef>
              <a:spcAft>
                <a:spcPts val="0"/>
              </a:spcAft>
              <a:buClr>
                <a:schemeClr val="dk1"/>
              </a:buClr>
              <a:buSzPts val="3600"/>
              <a:buChar char="•"/>
              <a:defRPr sz="3600"/>
            </a:lvl1pPr>
            <a:lvl2pPr indent="-431800" lvl="1" marL="914400" algn="l">
              <a:lnSpc>
                <a:spcPct val="90000"/>
              </a:lnSpc>
              <a:spcBef>
                <a:spcPts val="600"/>
              </a:spcBef>
              <a:spcAft>
                <a:spcPts val="0"/>
              </a:spcAft>
              <a:buClr>
                <a:schemeClr val="dk1"/>
              </a:buClr>
              <a:buSzPts val="3200"/>
              <a:buChar char="•"/>
              <a:defRPr sz="3200"/>
            </a:lvl2pPr>
            <a:lvl3pPr indent="-400050" lvl="2" marL="1371600" algn="l">
              <a:lnSpc>
                <a:spcPct val="90000"/>
              </a:lnSpc>
              <a:spcBef>
                <a:spcPts val="600"/>
              </a:spcBef>
              <a:spcAft>
                <a:spcPts val="0"/>
              </a:spcAft>
              <a:buClr>
                <a:schemeClr val="dk1"/>
              </a:buClr>
              <a:buSzPts val="2700"/>
              <a:buChar char="•"/>
              <a:defRPr sz="2700"/>
            </a:lvl3pPr>
            <a:lvl4pPr indent="-368300" lvl="3" marL="1828800" algn="l">
              <a:lnSpc>
                <a:spcPct val="90000"/>
              </a:lnSpc>
              <a:spcBef>
                <a:spcPts val="600"/>
              </a:spcBef>
              <a:spcAft>
                <a:spcPts val="0"/>
              </a:spcAft>
              <a:buClr>
                <a:schemeClr val="dk1"/>
              </a:buClr>
              <a:buSzPts val="2200"/>
              <a:buChar char="•"/>
              <a:defRPr sz="2200"/>
            </a:lvl4pPr>
            <a:lvl5pPr indent="-368300" lvl="4" marL="2286000" algn="l">
              <a:lnSpc>
                <a:spcPct val="90000"/>
              </a:lnSpc>
              <a:spcBef>
                <a:spcPts val="600"/>
              </a:spcBef>
              <a:spcAft>
                <a:spcPts val="0"/>
              </a:spcAft>
              <a:buClr>
                <a:schemeClr val="dk1"/>
              </a:buClr>
              <a:buSzPts val="2200"/>
              <a:buChar char="•"/>
              <a:defRPr sz="2200"/>
            </a:lvl5pPr>
            <a:lvl6pPr indent="-368300" lvl="5" marL="2743200" algn="l">
              <a:lnSpc>
                <a:spcPct val="90000"/>
              </a:lnSpc>
              <a:spcBef>
                <a:spcPts val="600"/>
              </a:spcBef>
              <a:spcAft>
                <a:spcPts val="0"/>
              </a:spcAft>
              <a:buClr>
                <a:schemeClr val="dk1"/>
              </a:buClr>
              <a:buSzPts val="2200"/>
              <a:buChar char="•"/>
              <a:defRPr sz="2200"/>
            </a:lvl6pPr>
            <a:lvl7pPr indent="-368300" lvl="6" marL="3200400" algn="l">
              <a:lnSpc>
                <a:spcPct val="90000"/>
              </a:lnSpc>
              <a:spcBef>
                <a:spcPts val="600"/>
              </a:spcBef>
              <a:spcAft>
                <a:spcPts val="0"/>
              </a:spcAft>
              <a:buClr>
                <a:schemeClr val="dk1"/>
              </a:buClr>
              <a:buSzPts val="2200"/>
              <a:buChar char="•"/>
              <a:defRPr sz="2200"/>
            </a:lvl7pPr>
            <a:lvl8pPr indent="-368300" lvl="7" marL="3657600" algn="l">
              <a:lnSpc>
                <a:spcPct val="90000"/>
              </a:lnSpc>
              <a:spcBef>
                <a:spcPts val="600"/>
              </a:spcBef>
              <a:spcAft>
                <a:spcPts val="0"/>
              </a:spcAft>
              <a:buClr>
                <a:schemeClr val="dk1"/>
              </a:buClr>
              <a:buSzPts val="2200"/>
              <a:buChar char="•"/>
              <a:defRPr sz="2200"/>
            </a:lvl8pPr>
            <a:lvl9pPr indent="-368300" lvl="8" marL="4114800" algn="l">
              <a:lnSpc>
                <a:spcPct val="90000"/>
              </a:lnSpc>
              <a:spcBef>
                <a:spcPts val="600"/>
              </a:spcBef>
              <a:spcAft>
                <a:spcPts val="0"/>
              </a:spcAft>
              <a:buClr>
                <a:schemeClr val="dk1"/>
              </a:buClr>
              <a:buSzPts val="2200"/>
              <a:buChar char="•"/>
              <a:defRPr sz="2200"/>
            </a:lvl9pPr>
          </a:lstStyle>
          <a:p/>
        </p:txBody>
      </p:sp>
      <p:sp>
        <p:nvSpPr>
          <p:cNvPr id="432" name="Google Shape;432;g1f2196e290f_0_577"/>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433" name="Google Shape;433;g1f2196e290f_0_57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4" name="Google Shape;434;g1f2196e290f_0_57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5" name="Google Shape;435;g1f2196e290f_0_57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6" name="Shape 436"/>
        <p:cNvGrpSpPr/>
        <p:nvPr/>
      </p:nvGrpSpPr>
      <p:grpSpPr>
        <a:xfrm>
          <a:off x="0" y="0"/>
          <a:ext cx="0" cy="0"/>
          <a:chOff x="0" y="0"/>
          <a:chExt cx="0" cy="0"/>
        </a:xfrm>
      </p:grpSpPr>
      <p:sp>
        <p:nvSpPr>
          <p:cNvPr id="437" name="Google Shape;437;g1f2196e290f_0_584"/>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8" name="Google Shape;438;g1f2196e290f_0_584"/>
          <p:cNvSpPr/>
          <p:nvPr>
            <p:ph idx="2" type="pic"/>
          </p:nvPr>
        </p:nvSpPr>
        <p:spPr>
          <a:xfrm>
            <a:off x="4302451" y="1092798"/>
            <a:ext cx="5123700" cy="5393700"/>
          </a:xfrm>
          <a:prstGeom prst="rect">
            <a:avLst/>
          </a:prstGeom>
          <a:noFill/>
          <a:ln>
            <a:noFill/>
          </a:ln>
        </p:spPr>
      </p:sp>
      <p:sp>
        <p:nvSpPr>
          <p:cNvPr id="439" name="Google Shape;439;g1f2196e290f_0_584"/>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440" name="Google Shape;440;g1f2196e290f_0_58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1" name="Google Shape;441;g1f2196e290f_0_58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2" name="Google Shape;442;g1f2196e290f_0_58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3" name="Shape 443"/>
        <p:cNvGrpSpPr/>
        <p:nvPr/>
      </p:nvGrpSpPr>
      <p:grpSpPr>
        <a:xfrm>
          <a:off x="0" y="0"/>
          <a:ext cx="0" cy="0"/>
          <a:chOff x="0" y="0"/>
          <a:chExt cx="0" cy="0"/>
        </a:xfrm>
      </p:grpSpPr>
      <p:sp>
        <p:nvSpPr>
          <p:cNvPr id="444" name="Google Shape;444;g1f2196e290f_0_59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5" name="Google Shape;445;g1f2196e290f_0_591"/>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46" name="Google Shape;446;g1f2196e290f_0_59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7" name="Google Shape;447;g1f2196e290f_0_59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8" name="Google Shape;448;g1f2196e290f_0_59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49" name="Shape 449"/>
        <p:cNvGrpSpPr/>
        <p:nvPr/>
      </p:nvGrpSpPr>
      <p:grpSpPr>
        <a:xfrm>
          <a:off x="0" y="0"/>
          <a:ext cx="0" cy="0"/>
          <a:chOff x="0" y="0"/>
          <a:chExt cx="0" cy="0"/>
        </a:xfrm>
      </p:grpSpPr>
      <p:sp>
        <p:nvSpPr>
          <p:cNvPr id="450" name="Google Shape;450;g1f2196e290f_0_597"/>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51" name="Google Shape;451;g1f2196e290f_0_597"/>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52" name="Google Shape;452;g1f2196e290f_0_59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53" name="Google Shape;453;g1f2196e290f_0_59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54" name="Google Shape;454;g1f2196e290f_0_59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5" name="Shape 455"/>
        <p:cNvGrpSpPr/>
        <p:nvPr/>
      </p:nvGrpSpPr>
      <p:grpSpPr>
        <a:xfrm>
          <a:off x="0" y="0"/>
          <a:ext cx="0" cy="0"/>
          <a:chOff x="0" y="0"/>
          <a:chExt cx="0" cy="0"/>
        </a:xfrm>
      </p:grpSpPr>
      <p:sp>
        <p:nvSpPr>
          <p:cNvPr id="456" name="Google Shape;456;g1f2196e290f_0_603"/>
          <p:cNvSpPr txBox="1"/>
          <p:nvPr>
            <p:ph type="ctrTitle"/>
          </p:nvPr>
        </p:nvSpPr>
        <p:spPr>
          <a:xfrm>
            <a:off x="344989" y="1098706"/>
            <a:ext cx="9430200" cy="30288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457" name="Google Shape;457;g1f2196e290f_0_603"/>
          <p:cNvSpPr txBox="1"/>
          <p:nvPr>
            <p:ph idx="1" type="subTitle"/>
          </p:nvPr>
        </p:nvSpPr>
        <p:spPr>
          <a:xfrm>
            <a:off x="344980" y="4182077"/>
            <a:ext cx="9430200" cy="1169700"/>
          </a:xfrm>
          <a:prstGeom prst="rect">
            <a:avLst/>
          </a:prstGeom>
          <a:noFill/>
          <a:ln>
            <a:noFill/>
          </a:ln>
        </p:spPr>
        <p:txBody>
          <a:bodyPr anchorCtr="0" anchor="t" bIns="46550" lIns="93125" spcFirstLastPara="1" rIns="93125" wrap="square" tIns="46550">
            <a:noAutofit/>
          </a:bodyPr>
          <a:lstStyle>
            <a:lvl1pPr lvl="0" algn="ctr">
              <a:lnSpc>
                <a:spcPct val="100000"/>
              </a:lnSpc>
              <a:spcBef>
                <a:spcPts val="1100"/>
              </a:spcBef>
              <a:spcAft>
                <a:spcPts val="0"/>
              </a:spcAft>
              <a:buSzPts val="3400"/>
              <a:buNone/>
              <a:defRPr sz="3400"/>
            </a:lvl1pPr>
            <a:lvl2pPr lvl="1" algn="ctr">
              <a:lnSpc>
                <a:spcPct val="100000"/>
              </a:lnSpc>
              <a:spcBef>
                <a:spcPts val="600"/>
              </a:spcBef>
              <a:spcAft>
                <a:spcPts val="0"/>
              </a:spcAft>
              <a:buSzPts val="3400"/>
              <a:buNone/>
              <a:defRPr sz="3400"/>
            </a:lvl2pPr>
            <a:lvl3pPr lvl="2" algn="ctr">
              <a:lnSpc>
                <a:spcPct val="100000"/>
              </a:lnSpc>
              <a:spcBef>
                <a:spcPts val="600"/>
              </a:spcBef>
              <a:spcAft>
                <a:spcPts val="0"/>
              </a:spcAft>
              <a:buSzPts val="3400"/>
              <a:buNone/>
              <a:defRPr sz="3400"/>
            </a:lvl3pPr>
            <a:lvl4pPr lvl="3" algn="ctr">
              <a:lnSpc>
                <a:spcPct val="100000"/>
              </a:lnSpc>
              <a:spcBef>
                <a:spcPts val="600"/>
              </a:spcBef>
              <a:spcAft>
                <a:spcPts val="0"/>
              </a:spcAft>
              <a:buSzPts val="3400"/>
              <a:buNone/>
              <a:defRPr sz="3400"/>
            </a:lvl4pPr>
            <a:lvl5pPr lvl="4" algn="ctr">
              <a:lnSpc>
                <a:spcPct val="100000"/>
              </a:lnSpc>
              <a:spcBef>
                <a:spcPts val="600"/>
              </a:spcBef>
              <a:spcAft>
                <a:spcPts val="0"/>
              </a:spcAft>
              <a:buSzPts val="3400"/>
              <a:buNone/>
              <a:defRPr sz="3400"/>
            </a:lvl5pPr>
            <a:lvl6pPr lvl="5" algn="ctr">
              <a:lnSpc>
                <a:spcPct val="100000"/>
              </a:lnSpc>
              <a:spcBef>
                <a:spcPts val="600"/>
              </a:spcBef>
              <a:spcAft>
                <a:spcPts val="0"/>
              </a:spcAft>
              <a:buSzPts val="3400"/>
              <a:buNone/>
              <a:defRPr sz="3400"/>
            </a:lvl6pPr>
            <a:lvl7pPr lvl="6" algn="ctr">
              <a:lnSpc>
                <a:spcPct val="100000"/>
              </a:lnSpc>
              <a:spcBef>
                <a:spcPts val="600"/>
              </a:spcBef>
              <a:spcAft>
                <a:spcPts val="0"/>
              </a:spcAft>
              <a:buSzPts val="3400"/>
              <a:buNone/>
              <a:defRPr sz="3400"/>
            </a:lvl7pPr>
            <a:lvl8pPr lvl="7" algn="ctr">
              <a:lnSpc>
                <a:spcPct val="100000"/>
              </a:lnSpc>
              <a:spcBef>
                <a:spcPts val="600"/>
              </a:spcBef>
              <a:spcAft>
                <a:spcPts val="0"/>
              </a:spcAft>
              <a:buSzPts val="3400"/>
              <a:buNone/>
              <a:defRPr sz="3400"/>
            </a:lvl8pPr>
            <a:lvl9pPr lvl="8" algn="ctr">
              <a:lnSpc>
                <a:spcPct val="100000"/>
              </a:lnSpc>
              <a:spcBef>
                <a:spcPts val="600"/>
              </a:spcBef>
              <a:spcAft>
                <a:spcPts val="0"/>
              </a:spcAft>
              <a:buSzPts val="3400"/>
              <a:buNone/>
              <a:defRPr sz="3400"/>
            </a:lvl9pPr>
          </a:lstStyle>
          <a:p/>
        </p:txBody>
      </p:sp>
      <p:sp>
        <p:nvSpPr>
          <p:cNvPr id="458" name="Google Shape;458;g1f2196e290f_0_603"/>
          <p:cNvSpPr txBox="1"/>
          <p:nvPr>
            <p:ph idx="12" type="sldNum"/>
          </p:nvPr>
        </p:nvSpPr>
        <p:spPr>
          <a:xfrm>
            <a:off x="9377058" y="6881112"/>
            <a:ext cx="607200" cy="5808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3" name="Shape 463"/>
        <p:cNvGrpSpPr/>
        <p:nvPr/>
      </p:nvGrpSpPr>
      <p:grpSpPr>
        <a:xfrm>
          <a:off x="0" y="0"/>
          <a:ext cx="0" cy="0"/>
          <a:chOff x="0" y="0"/>
          <a:chExt cx="0" cy="0"/>
        </a:xfrm>
      </p:grpSpPr>
      <p:sp>
        <p:nvSpPr>
          <p:cNvPr id="464" name="Google Shape;464;g2bcb4505f8d_0_72"/>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465" name="Google Shape;465;g2bcb4505f8d_0_72"/>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466" name="Google Shape;466;g2bcb4505f8d_0_72"/>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7" name="Shape 467"/>
        <p:cNvGrpSpPr/>
        <p:nvPr/>
      </p:nvGrpSpPr>
      <p:grpSpPr>
        <a:xfrm>
          <a:off x="0" y="0"/>
          <a:ext cx="0" cy="0"/>
          <a:chOff x="0" y="0"/>
          <a:chExt cx="0" cy="0"/>
        </a:xfrm>
      </p:grpSpPr>
      <p:sp>
        <p:nvSpPr>
          <p:cNvPr id="468" name="Google Shape;468;g2bcb4505f8d_0_76"/>
          <p:cNvSpPr txBox="1"/>
          <p:nvPr>
            <p:ph type="title"/>
          </p:nvPr>
        </p:nvSpPr>
        <p:spPr>
          <a:xfrm>
            <a:off x="344980" y="3173826"/>
            <a:ext cx="9430200" cy="1242300"/>
          </a:xfrm>
          <a:prstGeom prst="rect">
            <a:avLst/>
          </a:prstGeom>
        </p:spPr>
        <p:txBody>
          <a:bodyPr anchorCtr="0" anchor="ctr" bIns="112425" lIns="112425" spcFirstLastPara="1" rIns="112425" wrap="square" tIns="112425">
            <a:normAutofit/>
          </a:bodyPr>
          <a:lstStyle>
            <a:lvl1pPr lvl="0" rtl="0" algn="ctr">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469" name="Google Shape;469;g2bcb4505f8d_0_76"/>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70" name="Shape 470"/>
        <p:cNvGrpSpPr/>
        <p:nvPr/>
      </p:nvGrpSpPr>
      <p:grpSpPr>
        <a:xfrm>
          <a:off x="0" y="0"/>
          <a:ext cx="0" cy="0"/>
          <a:chOff x="0" y="0"/>
          <a:chExt cx="0" cy="0"/>
        </a:xfrm>
      </p:grpSpPr>
      <p:sp>
        <p:nvSpPr>
          <p:cNvPr id="471" name="Google Shape;471;g2bcb4505f8d_0_79"/>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72" name="Google Shape;472;g2bcb4505f8d_0_79"/>
          <p:cNvSpPr txBox="1"/>
          <p:nvPr>
            <p:ph idx="1" type="body"/>
          </p:nvPr>
        </p:nvSpPr>
        <p:spPr>
          <a:xfrm>
            <a:off x="344980" y="1700609"/>
            <a:ext cx="9430200" cy="5041200"/>
          </a:xfrm>
          <a:prstGeom prst="rect">
            <a:avLst/>
          </a:prstGeom>
        </p:spPr>
        <p:txBody>
          <a:bodyPr anchorCtr="0" anchor="t"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473" name="Google Shape;473;g2bcb4505f8d_0_79"/>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4" name="Shape 474"/>
        <p:cNvGrpSpPr/>
        <p:nvPr/>
      </p:nvGrpSpPr>
      <p:grpSpPr>
        <a:xfrm>
          <a:off x="0" y="0"/>
          <a:ext cx="0" cy="0"/>
          <a:chOff x="0" y="0"/>
          <a:chExt cx="0" cy="0"/>
        </a:xfrm>
      </p:grpSpPr>
      <p:sp>
        <p:nvSpPr>
          <p:cNvPr id="475" name="Google Shape;475;g2bcb4505f8d_0_83"/>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76" name="Google Shape;476;g2bcb4505f8d_0_83"/>
          <p:cNvSpPr txBox="1"/>
          <p:nvPr>
            <p:ph idx="1" type="body"/>
          </p:nvPr>
        </p:nvSpPr>
        <p:spPr>
          <a:xfrm>
            <a:off x="344980"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77" name="Google Shape;477;g2bcb4505f8d_0_83"/>
          <p:cNvSpPr txBox="1"/>
          <p:nvPr>
            <p:ph idx="2" type="body"/>
          </p:nvPr>
        </p:nvSpPr>
        <p:spPr>
          <a:xfrm>
            <a:off x="5348353"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78" name="Google Shape;478;g2bcb4505f8d_0_83"/>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9" name="Shape 479"/>
        <p:cNvGrpSpPr/>
        <p:nvPr/>
      </p:nvGrpSpPr>
      <p:grpSpPr>
        <a:xfrm>
          <a:off x="0" y="0"/>
          <a:ext cx="0" cy="0"/>
          <a:chOff x="0" y="0"/>
          <a:chExt cx="0" cy="0"/>
        </a:xfrm>
      </p:grpSpPr>
      <p:sp>
        <p:nvSpPr>
          <p:cNvPr id="480" name="Google Shape;480;g2bcb4505f8d_0_88"/>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81" name="Google Shape;481;g2bcb4505f8d_0_8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2" name="Shape 482"/>
        <p:cNvGrpSpPr/>
        <p:nvPr/>
      </p:nvGrpSpPr>
      <p:grpSpPr>
        <a:xfrm>
          <a:off x="0" y="0"/>
          <a:ext cx="0" cy="0"/>
          <a:chOff x="0" y="0"/>
          <a:chExt cx="0" cy="0"/>
        </a:xfrm>
      </p:grpSpPr>
      <p:sp>
        <p:nvSpPr>
          <p:cNvPr id="483" name="Google Shape;483;g2bcb4505f8d_0_91"/>
          <p:cNvSpPr txBox="1"/>
          <p:nvPr>
            <p:ph type="title"/>
          </p:nvPr>
        </p:nvSpPr>
        <p:spPr>
          <a:xfrm>
            <a:off x="344980" y="819852"/>
            <a:ext cx="3107700" cy="1115100"/>
          </a:xfrm>
          <a:prstGeom prst="rect">
            <a:avLst/>
          </a:prstGeom>
        </p:spPr>
        <p:txBody>
          <a:bodyPr anchorCtr="0" anchor="b" bIns="112425" lIns="112425" spcFirstLastPara="1" rIns="112425" wrap="square" tIns="112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84" name="Google Shape;484;g2bcb4505f8d_0_91"/>
          <p:cNvSpPr txBox="1"/>
          <p:nvPr>
            <p:ph idx="1" type="body"/>
          </p:nvPr>
        </p:nvSpPr>
        <p:spPr>
          <a:xfrm>
            <a:off x="344980" y="2050514"/>
            <a:ext cx="3107700" cy="4691700"/>
          </a:xfrm>
          <a:prstGeom prst="rect">
            <a:avLst/>
          </a:prstGeom>
        </p:spPr>
        <p:txBody>
          <a:bodyPr anchorCtr="0" anchor="t" bIns="112425" lIns="112425" spcFirstLastPara="1" rIns="112425" wrap="square" tIns="11242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85" name="Google Shape;485;g2bcb4505f8d_0_91"/>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6" name="Shape 486"/>
        <p:cNvGrpSpPr/>
        <p:nvPr/>
      </p:nvGrpSpPr>
      <p:grpSpPr>
        <a:xfrm>
          <a:off x="0" y="0"/>
          <a:ext cx="0" cy="0"/>
          <a:chOff x="0" y="0"/>
          <a:chExt cx="0" cy="0"/>
        </a:xfrm>
      </p:grpSpPr>
      <p:sp>
        <p:nvSpPr>
          <p:cNvPr id="487" name="Google Shape;487;g2bcb4505f8d_0_95"/>
          <p:cNvSpPr txBox="1"/>
          <p:nvPr>
            <p:ph type="title"/>
          </p:nvPr>
        </p:nvSpPr>
        <p:spPr>
          <a:xfrm>
            <a:off x="542594" y="664248"/>
            <a:ext cx="7047600" cy="6036300"/>
          </a:xfrm>
          <a:prstGeom prst="rect">
            <a:avLst/>
          </a:prstGeom>
        </p:spPr>
        <p:txBody>
          <a:bodyPr anchorCtr="0" anchor="ctr" bIns="112425" lIns="112425" spcFirstLastPara="1" rIns="112425" wrap="square" tIns="112425">
            <a:norm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488" name="Google Shape;488;g2bcb4505f8d_0_9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9" name="Shape 489"/>
        <p:cNvGrpSpPr/>
        <p:nvPr/>
      </p:nvGrpSpPr>
      <p:grpSpPr>
        <a:xfrm>
          <a:off x="0" y="0"/>
          <a:ext cx="0" cy="0"/>
          <a:chOff x="0" y="0"/>
          <a:chExt cx="0" cy="0"/>
        </a:xfrm>
      </p:grpSpPr>
      <p:sp>
        <p:nvSpPr>
          <p:cNvPr id="490" name="Google Shape;490;g2bcb4505f8d_0_98"/>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491" name="Google Shape;491;g2bcb4505f8d_0_98"/>
          <p:cNvSpPr txBox="1"/>
          <p:nvPr>
            <p:ph type="title"/>
          </p:nvPr>
        </p:nvSpPr>
        <p:spPr>
          <a:xfrm>
            <a:off x="293847" y="1819691"/>
            <a:ext cx="4477200" cy="21873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92" name="Google Shape;492;g2bcb4505f8d_0_98"/>
          <p:cNvSpPr txBox="1"/>
          <p:nvPr>
            <p:ph idx="1" type="subTitle"/>
          </p:nvPr>
        </p:nvSpPr>
        <p:spPr>
          <a:xfrm>
            <a:off x="293847" y="4136259"/>
            <a:ext cx="4477200" cy="18225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493" name="Google Shape;493;g2bcb4505f8d_0_98"/>
          <p:cNvSpPr txBox="1"/>
          <p:nvPr>
            <p:ph idx="2" type="body"/>
          </p:nvPr>
        </p:nvSpPr>
        <p:spPr>
          <a:xfrm>
            <a:off x="5466888" y="1068456"/>
            <a:ext cx="4246800" cy="5452500"/>
          </a:xfrm>
          <a:prstGeom prst="rect">
            <a:avLst/>
          </a:prstGeom>
        </p:spPr>
        <p:txBody>
          <a:bodyPr anchorCtr="0" anchor="ctr"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494" name="Google Shape;494;g2bcb4505f8d_0_9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5" name="Shape 495"/>
        <p:cNvGrpSpPr/>
        <p:nvPr/>
      </p:nvGrpSpPr>
      <p:grpSpPr>
        <a:xfrm>
          <a:off x="0" y="0"/>
          <a:ext cx="0" cy="0"/>
          <a:chOff x="0" y="0"/>
          <a:chExt cx="0" cy="0"/>
        </a:xfrm>
      </p:grpSpPr>
      <p:sp>
        <p:nvSpPr>
          <p:cNvPr id="496" name="Google Shape;496;g2bcb4505f8d_0_104"/>
          <p:cNvSpPr txBox="1"/>
          <p:nvPr>
            <p:ph idx="1" type="body"/>
          </p:nvPr>
        </p:nvSpPr>
        <p:spPr>
          <a:xfrm>
            <a:off x="344980" y="6242699"/>
            <a:ext cx="6639300" cy="892800"/>
          </a:xfrm>
          <a:prstGeom prst="rect">
            <a:avLst/>
          </a:prstGeom>
        </p:spPr>
        <p:txBody>
          <a:bodyPr anchorCtr="0" anchor="ctr" bIns="112425" lIns="112425" spcFirstLastPara="1" rIns="112425" wrap="square" tIns="112425">
            <a:normAutofit/>
          </a:bodyPr>
          <a:lstStyle>
            <a:lvl1pPr indent="-228600" lvl="0" marL="457200" rtl="0">
              <a:lnSpc>
                <a:spcPct val="100000"/>
              </a:lnSpc>
              <a:spcBef>
                <a:spcPts val="0"/>
              </a:spcBef>
              <a:spcAft>
                <a:spcPts val="0"/>
              </a:spcAft>
              <a:buSzPts val="2200"/>
              <a:buNone/>
              <a:defRPr/>
            </a:lvl1pPr>
          </a:lstStyle>
          <a:p/>
        </p:txBody>
      </p:sp>
      <p:sp>
        <p:nvSpPr>
          <p:cNvPr id="497" name="Google Shape;497;g2bcb4505f8d_0_104"/>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8" name="Shape 498"/>
        <p:cNvGrpSpPr/>
        <p:nvPr/>
      </p:nvGrpSpPr>
      <p:grpSpPr>
        <a:xfrm>
          <a:off x="0" y="0"/>
          <a:ext cx="0" cy="0"/>
          <a:chOff x="0" y="0"/>
          <a:chExt cx="0" cy="0"/>
        </a:xfrm>
      </p:grpSpPr>
      <p:sp>
        <p:nvSpPr>
          <p:cNvPr id="499" name="Google Shape;499;g2bcb4505f8d_0_107"/>
          <p:cNvSpPr txBox="1"/>
          <p:nvPr>
            <p:ph hasCustomPrompt="1" type="title"/>
          </p:nvPr>
        </p:nvSpPr>
        <p:spPr>
          <a:xfrm>
            <a:off x="344980" y="1632214"/>
            <a:ext cx="9430200" cy="28974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500" name="Google Shape;500;g2bcb4505f8d_0_107"/>
          <p:cNvSpPr txBox="1"/>
          <p:nvPr>
            <p:ph idx="1" type="body"/>
          </p:nvPr>
        </p:nvSpPr>
        <p:spPr>
          <a:xfrm>
            <a:off x="344980" y="4651470"/>
            <a:ext cx="9430200" cy="1919400"/>
          </a:xfrm>
          <a:prstGeom prst="rect">
            <a:avLst/>
          </a:prstGeom>
        </p:spPr>
        <p:txBody>
          <a:bodyPr anchorCtr="0" anchor="t" bIns="112425" lIns="112425" spcFirstLastPara="1" rIns="112425" wrap="square" tIns="112425">
            <a:normAutofit/>
          </a:bodyPr>
          <a:lstStyle>
            <a:lvl1pPr indent="-368300" lvl="0" marL="457200" rtl="0" algn="ctr">
              <a:spcBef>
                <a:spcPts val="0"/>
              </a:spcBef>
              <a:spcAft>
                <a:spcPts val="0"/>
              </a:spcAft>
              <a:buSzPts val="2200"/>
              <a:buChar char="●"/>
              <a:defRPr/>
            </a:lvl1pPr>
            <a:lvl2pPr indent="-336550" lvl="1" marL="914400" rtl="0" algn="ctr">
              <a:spcBef>
                <a:spcPts val="0"/>
              </a:spcBef>
              <a:spcAft>
                <a:spcPts val="0"/>
              </a:spcAft>
              <a:buSzPts val="1700"/>
              <a:buChar char="○"/>
              <a:defRPr/>
            </a:lvl2pPr>
            <a:lvl3pPr indent="-336550" lvl="2" marL="1371600" rtl="0" algn="ctr">
              <a:spcBef>
                <a:spcPts val="0"/>
              </a:spcBef>
              <a:spcAft>
                <a:spcPts val="0"/>
              </a:spcAft>
              <a:buSzPts val="1700"/>
              <a:buChar char="■"/>
              <a:defRPr/>
            </a:lvl3pPr>
            <a:lvl4pPr indent="-336550" lvl="3" marL="1828800" rtl="0" algn="ctr">
              <a:spcBef>
                <a:spcPts val="0"/>
              </a:spcBef>
              <a:spcAft>
                <a:spcPts val="0"/>
              </a:spcAft>
              <a:buSzPts val="1700"/>
              <a:buChar char="●"/>
              <a:defRPr/>
            </a:lvl4pPr>
            <a:lvl5pPr indent="-336550" lvl="4" marL="2286000" rtl="0" algn="ctr">
              <a:spcBef>
                <a:spcPts val="0"/>
              </a:spcBef>
              <a:spcAft>
                <a:spcPts val="0"/>
              </a:spcAft>
              <a:buSzPts val="1700"/>
              <a:buChar char="○"/>
              <a:defRPr/>
            </a:lvl5pPr>
            <a:lvl6pPr indent="-336550" lvl="5" marL="2743200" rtl="0" algn="ctr">
              <a:spcBef>
                <a:spcPts val="0"/>
              </a:spcBef>
              <a:spcAft>
                <a:spcPts val="0"/>
              </a:spcAft>
              <a:buSzPts val="1700"/>
              <a:buChar char="■"/>
              <a:defRPr/>
            </a:lvl6pPr>
            <a:lvl7pPr indent="-336550" lvl="6" marL="3200400" rtl="0" algn="ctr">
              <a:spcBef>
                <a:spcPts val="0"/>
              </a:spcBef>
              <a:spcAft>
                <a:spcPts val="0"/>
              </a:spcAft>
              <a:buSzPts val="1700"/>
              <a:buChar char="●"/>
              <a:defRPr/>
            </a:lvl7pPr>
            <a:lvl8pPr indent="-336550" lvl="7" marL="3657600" rtl="0" algn="ctr">
              <a:spcBef>
                <a:spcPts val="0"/>
              </a:spcBef>
              <a:spcAft>
                <a:spcPts val="0"/>
              </a:spcAft>
              <a:buSzPts val="1700"/>
              <a:buChar char="○"/>
              <a:defRPr/>
            </a:lvl8pPr>
            <a:lvl9pPr indent="-336550" lvl="8" marL="4114800" rtl="0" algn="ctr">
              <a:spcBef>
                <a:spcPts val="0"/>
              </a:spcBef>
              <a:spcAft>
                <a:spcPts val="0"/>
              </a:spcAft>
              <a:buSzPts val="1700"/>
              <a:buChar char="■"/>
              <a:defRPr/>
            </a:lvl9pPr>
          </a:lstStyle>
          <a:p/>
        </p:txBody>
      </p:sp>
      <p:sp>
        <p:nvSpPr>
          <p:cNvPr id="501" name="Google Shape;501;g2bcb4505f8d_0_107"/>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2" name="Shape 502"/>
        <p:cNvGrpSpPr/>
        <p:nvPr/>
      </p:nvGrpSpPr>
      <p:grpSpPr>
        <a:xfrm>
          <a:off x="0" y="0"/>
          <a:ext cx="0" cy="0"/>
          <a:chOff x="0" y="0"/>
          <a:chExt cx="0" cy="0"/>
        </a:xfrm>
      </p:grpSpPr>
      <p:sp>
        <p:nvSpPr>
          <p:cNvPr id="503" name="Google Shape;503;g2bcb4505f8d_0_111"/>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4" name="Shape 504"/>
        <p:cNvGrpSpPr/>
        <p:nvPr/>
      </p:nvGrpSpPr>
      <p:grpSpPr>
        <a:xfrm>
          <a:off x="0" y="0"/>
          <a:ext cx="0" cy="0"/>
          <a:chOff x="0" y="0"/>
          <a:chExt cx="0" cy="0"/>
        </a:xfrm>
      </p:grpSpPr>
      <p:sp>
        <p:nvSpPr>
          <p:cNvPr id="505" name="Google Shape;505;g2bcb4505f8d_0_113"/>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06" name="Google Shape;506;g2bcb4505f8d_0_113"/>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07" name="Google Shape;507;g2bcb4505f8d_0_11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508" name="Google Shape;508;g2bcb4505f8d_0_11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509" name="Google Shape;509;g2bcb4505f8d_0_11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10" name="Google Shape;510;g2bcb4505f8d_0_113"/>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11" name="Google Shape;511;g2bcb4505f8d_0_113"/>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12" name="Google Shape;512;g2bcb4505f8d_0_113"/>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13" name="Google Shape;513;g2bcb4505f8d_0_11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14" name="Google Shape;514;g2bcb4505f8d_0_113"/>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9" name="Shape 519"/>
        <p:cNvGrpSpPr/>
        <p:nvPr/>
      </p:nvGrpSpPr>
      <p:grpSpPr>
        <a:xfrm>
          <a:off x="0" y="0"/>
          <a:ext cx="0" cy="0"/>
          <a:chOff x="0" y="0"/>
          <a:chExt cx="0" cy="0"/>
        </a:xfrm>
      </p:grpSpPr>
      <p:sp>
        <p:nvSpPr>
          <p:cNvPr id="520" name="Google Shape;520;g1f2c846a983_0_74"/>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521" name="Google Shape;521;g1f2c846a983_0_74"/>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522" name="Google Shape;522;g1f2c846a983_0_74"/>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3" name="Shape 523"/>
        <p:cNvGrpSpPr/>
        <p:nvPr/>
      </p:nvGrpSpPr>
      <p:grpSpPr>
        <a:xfrm>
          <a:off x="0" y="0"/>
          <a:ext cx="0" cy="0"/>
          <a:chOff x="0" y="0"/>
          <a:chExt cx="0" cy="0"/>
        </a:xfrm>
      </p:grpSpPr>
      <p:sp>
        <p:nvSpPr>
          <p:cNvPr id="524" name="Google Shape;524;g1f2c846a983_0_78"/>
          <p:cNvSpPr txBox="1"/>
          <p:nvPr>
            <p:ph type="title"/>
          </p:nvPr>
        </p:nvSpPr>
        <p:spPr>
          <a:xfrm>
            <a:off x="344980" y="3173826"/>
            <a:ext cx="9430200" cy="1242300"/>
          </a:xfrm>
          <a:prstGeom prst="rect">
            <a:avLst/>
          </a:prstGeom>
        </p:spPr>
        <p:txBody>
          <a:bodyPr anchorCtr="0" anchor="ctr" bIns="112425" lIns="112425" spcFirstLastPara="1" rIns="112425" wrap="square" tIns="112425">
            <a:normAutofit/>
          </a:bodyPr>
          <a:lstStyle>
            <a:lvl1pPr lvl="0" rtl="0" algn="ctr">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525" name="Google Shape;525;g1f2c846a983_0_7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26" name="Shape 526"/>
        <p:cNvGrpSpPr/>
        <p:nvPr/>
      </p:nvGrpSpPr>
      <p:grpSpPr>
        <a:xfrm>
          <a:off x="0" y="0"/>
          <a:ext cx="0" cy="0"/>
          <a:chOff x="0" y="0"/>
          <a:chExt cx="0" cy="0"/>
        </a:xfrm>
      </p:grpSpPr>
      <p:sp>
        <p:nvSpPr>
          <p:cNvPr id="527" name="Google Shape;527;g1f2c846a983_0_81"/>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28" name="Google Shape;528;g1f2c846a983_0_81"/>
          <p:cNvSpPr txBox="1"/>
          <p:nvPr>
            <p:ph idx="1" type="body"/>
          </p:nvPr>
        </p:nvSpPr>
        <p:spPr>
          <a:xfrm>
            <a:off x="344980" y="1700609"/>
            <a:ext cx="9430200" cy="5041200"/>
          </a:xfrm>
          <a:prstGeom prst="rect">
            <a:avLst/>
          </a:prstGeom>
        </p:spPr>
        <p:txBody>
          <a:bodyPr anchorCtr="0" anchor="t"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529" name="Google Shape;529;g1f2c846a983_0_81"/>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0" name="Shape 530"/>
        <p:cNvGrpSpPr/>
        <p:nvPr/>
      </p:nvGrpSpPr>
      <p:grpSpPr>
        <a:xfrm>
          <a:off x="0" y="0"/>
          <a:ext cx="0" cy="0"/>
          <a:chOff x="0" y="0"/>
          <a:chExt cx="0" cy="0"/>
        </a:xfrm>
      </p:grpSpPr>
      <p:sp>
        <p:nvSpPr>
          <p:cNvPr id="531" name="Google Shape;531;g1f2c846a983_0_85"/>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32" name="Google Shape;532;g1f2c846a983_0_85"/>
          <p:cNvSpPr txBox="1"/>
          <p:nvPr>
            <p:ph idx="1" type="body"/>
          </p:nvPr>
        </p:nvSpPr>
        <p:spPr>
          <a:xfrm>
            <a:off x="344980"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533" name="Google Shape;533;g1f2c846a983_0_85"/>
          <p:cNvSpPr txBox="1"/>
          <p:nvPr>
            <p:ph idx="2" type="body"/>
          </p:nvPr>
        </p:nvSpPr>
        <p:spPr>
          <a:xfrm>
            <a:off x="5348353"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534" name="Google Shape;534;g1f2c846a983_0_8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5" name="Shape 535"/>
        <p:cNvGrpSpPr/>
        <p:nvPr/>
      </p:nvGrpSpPr>
      <p:grpSpPr>
        <a:xfrm>
          <a:off x="0" y="0"/>
          <a:ext cx="0" cy="0"/>
          <a:chOff x="0" y="0"/>
          <a:chExt cx="0" cy="0"/>
        </a:xfrm>
      </p:grpSpPr>
      <p:sp>
        <p:nvSpPr>
          <p:cNvPr id="536" name="Google Shape;536;g1f2c846a983_0_90"/>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37" name="Google Shape;537;g1f2c846a983_0_90"/>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8" name="Shape 538"/>
        <p:cNvGrpSpPr/>
        <p:nvPr/>
      </p:nvGrpSpPr>
      <p:grpSpPr>
        <a:xfrm>
          <a:off x="0" y="0"/>
          <a:ext cx="0" cy="0"/>
          <a:chOff x="0" y="0"/>
          <a:chExt cx="0" cy="0"/>
        </a:xfrm>
      </p:grpSpPr>
      <p:sp>
        <p:nvSpPr>
          <p:cNvPr id="539" name="Google Shape;539;g1f2c846a983_0_93"/>
          <p:cNvSpPr txBox="1"/>
          <p:nvPr>
            <p:ph type="title"/>
          </p:nvPr>
        </p:nvSpPr>
        <p:spPr>
          <a:xfrm>
            <a:off x="344980" y="819852"/>
            <a:ext cx="3107700" cy="1115100"/>
          </a:xfrm>
          <a:prstGeom prst="rect">
            <a:avLst/>
          </a:prstGeom>
        </p:spPr>
        <p:txBody>
          <a:bodyPr anchorCtr="0" anchor="b" bIns="112425" lIns="112425" spcFirstLastPara="1" rIns="112425" wrap="square" tIns="112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40" name="Google Shape;540;g1f2c846a983_0_93"/>
          <p:cNvSpPr txBox="1"/>
          <p:nvPr>
            <p:ph idx="1" type="body"/>
          </p:nvPr>
        </p:nvSpPr>
        <p:spPr>
          <a:xfrm>
            <a:off x="344980" y="2050514"/>
            <a:ext cx="3107700" cy="4691700"/>
          </a:xfrm>
          <a:prstGeom prst="rect">
            <a:avLst/>
          </a:prstGeom>
        </p:spPr>
        <p:txBody>
          <a:bodyPr anchorCtr="0" anchor="t" bIns="112425" lIns="112425" spcFirstLastPara="1" rIns="112425" wrap="square" tIns="11242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541" name="Google Shape;541;g1f2c846a983_0_93"/>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2" name="Shape 542"/>
        <p:cNvGrpSpPr/>
        <p:nvPr/>
      </p:nvGrpSpPr>
      <p:grpSpPr>
        <a:xfrm>
          <a:off x="0" y="0"/>
          <a:ext cx="0" cy="0"/>
          <a:chOff x="0" y="0"/>
          <a:chExt cx="0" cy="0"/>
        </a:xfrm>
      </p:grpSpPr>
      <p:sp>
        <p:nvSpPr>
          <p:cNvPr id="543" name="Google Shape;543;g1f2c846a983_0_97"/>
          <p:cNvSpPr txBox="1"/>
          <p:nvPr>
            <p:ph type="title"/>
          </p:nvPr>
        </p:nvSpPr>
        <p:spPr>
          <a:xfrm>
            <a:off x="542594" y="664248"/>
            <a:ext cx="7047600" cy="6036300"/>
          </a:xfrm>
          <a:prstGeom prst="rect">
            <a:avLst/>
          </a:prstGeom>
        </p:spPr>
        <p:txBody>
          <a:bodyPr anchorCtr="0" anchor="ctr" bIns="112425" lIns="112425" spcFirstLastPara="1" rIns="112425" wrap="square" tIns="112425">
            <a:norm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544" name="Google Shape;544;g1f2c846a983_0_97"/>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5" name="Shape 545"/>
        <p:cNvGrpSpPr/>
        <p:nvPr/>
      </p:nvGrpSpPr>
      <p:grpSpPr>
        <a:xfrm>
          <a:off x="0" y="0"/>
          <a:ext cx="0" cy="0"/>
          <a:chOff x="0" y="0"/>
          <a:chExt cx="0" cy="0"/>
        </a:xfrm>
      </p:grpSpPr>
      <p:sp>
        <p:nvSpPr>
          <p:cNvPr id="546" name="Google Shape;546;g1f2c846a983_0_100"/>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547" name="Google Shape;547;g1f2c846a983_0_100"/>
          <p:cNvSpPr txBox="1"/>
          <p:nvPr>
            <p:ph type="title"/>
          </p:nvPr>
        </p:nvSpPr>
        <p:spPr>
          <a:xfrm>
            <a:off x="293847" y="1819691"/>
            <a:ext cx="4477200" cy="21873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48" name="Google Shape;548;g1f2c846a983_0_100"/>
          <p:cNvSpPr txBox="1"/>
          <p:nvPr>
            <p:ph idx="1" type="subTitle"/>
          </p:nvPr>
        </p:nvSpPr>
        <p:spPr>
          <a:xfrm>
            <a:off x="293847" y="4136259"/>
            <a:ext cx="4477200" cy="18225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549" name="Google Shape;549;g1f2c846a983_0_100"/>
          <p:cNvSpPr txBox="1"/>
          <p:nvPr>
            <p:ph idx="2" type="body"/>
          </p:nvPr>
        </p:nvSpPr>
        <p:spPr>
          <a:xfrm>
            <a:off x="5466888" y="1068456"/>
            <a:ext cx="4246800" cy="5452500"/>
          </a:xfrm>
          <a:prstGeom prst="rect">
            <a:avLst/>
          </a:prstGeom>
        </p:spPr>
        <p:txBody>
          <a:bodyPr anchorCtr="0" anchor="ctr"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550" name="Google Shape;550;g1f2c846a983_0_100"/>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1" name="Shape 551"/>
        <p:cNvGrpSpPr/>
        <p:nvPr/>
      </p:nvGrpSpPr>
      <p:grpSpPr>
        <a:xfrm>
          <a:off x="0" y="0"/>
          <a:ext cx="0" cy="0"/>
          <a:chOff x="0" y="0"/>
          <a:chExt cx="0" cy="0"/>
        </a:xfrm>
      </p:grpSpPr>
      <p:sp>
        <p:nvSpPr>
          <p:cNvPr id="552" name="Google Shape;552;g1f2c846a983_0_106"/>
          <p:cNvSpPr txBox="1"/>
          <p:nvPr>
            <p:ph idx="1" type="body"/>
          </p:nvPr>
        </p:nvSpPr>
        <p:spPr>
          <a:xfrm>
            <a:off x="344980" y="6242699"/>
            <a:ext cx="6639300" cy="892800"/>
          </a:xfrm>
          <a:prstGeom prst="rect">
            <a:avLst/>
          </a:prstGeom>
        </p:spPr>
        <p:txBody>
          <a:bodyPr anchorCtr="0" anchor="ctr" bIns="112425" lIns="112425" spcFirstLastPara="1" rIns="112425" wrap="square" tIns="112425">
            <a:normAutofit/>
          </a:bodyPr>
          <a:lstStyle>
            <a:lvl1pPr indent="-228600" lvl="0" marL="457200" rtl="0">
              <a:lnSpc>
                <a:spcPct val="100000"/>
              </a:lnSpc>
              <a:spcBef>
                <a:spcPts val="0"/>
              </a:spcBef>
              <a:spcAft>
                <a:spcPts val="0"/>
              </a:spcAft>
              <a:buSzPts val="2200"/>
              <a:buNone/>
              <a:defRPr/>
            </a:lvl1pPr>
          </a:lstStyle>
          <a:p/>
        </p:txBody>
      </p:sp>
      <p:sp>
        <p:nvSpPr>
          <p:cNvPr id="553" name="Google Shape;553;g1f2c846a983_0_106"/>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4" name="Shape 554"/>
        <p:cNvGrpSpPr/>
        <p:nvPr/>
      </p:nvGrpSpPr>
      <p:grpSpPr>
        <a:xfrm>
          <a:off x="0" y="0"/>
          <a:ext cx="0" cy="0"/>
          <a:chOff x="0" y="0"/>
          <a:chExt cx="0" cy="0"/>
        </a:xfrm>
      </p:grpSpPr>
      <p:sp>
        <p:nvSpPr>
          <p:cNvPr id="555" name="Google Shape;555;g1f2c846a983_0_109"/>
          <p:cNvSpPr txBox="1"/>
          <p:nvPr>
            <p:ph hasCustomPrompt="1" type="title"/>
          </p:nvPr>
        </p:nvSpPr>
        <p:spPr>
          <a:xfrm>
            <a:off x="344980" y="1632214"/>
            <a:ext cx="9430200" cy="28974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556" name="Google Shape;556;g1f2c846a983_0_109"/>
          <p:cNvSpPr txBox="1"/>
          <p:nvPr>
            <p:ph idx="1" type="body"/>
          </p:nvPr>
        </p:nvSpPr>
        <p:spPr>
          <a:xfrm>
            <a:off x="344980" y="4651470"/>
            <a:ext cx="9430200" cy="1919400"/>
          </a:xfrm>
          <a:prstGeom prst="rect">
            <a:avLst/>
          </a:prstGeom>
        </p:spPr>
        <p:txBody>
          <a:bodyPr anchorCtr="0" anchor="t" bIns="112425" lIns="112425" spcFirstLastPara="1" rIns="112425" wrap="square" tIns="112425">
            <a:normAutofit/>
          </a:bodyPr>
          <a:lstStyle>
            <a:lvl1pPr indent="-368300" lvl="0" marL="457200" rtl="0" algn="ctr">
              <a:spcBef>
                <a:spcPts val="0"/>
              </a:spcBef>
              <a:spcAft>
                <a:spcPts val="0"/>
              </a:spcAft>
              <a:buSzPts val="2200"/>
              <a:buChar char="●"/>
              <a:defRPr/>
            </a:lvl1pPr>
            <a:lvl2pPr indent="-336550" lvl="1" marL="914400" rtl="0" algn="ctr">
              <a:spcBef>
                <a:spcPts val="0"/>
              </a:spcBef>
              <a:spcAft>
                <a:spcPts val="0"/>
              </a:spcAft>
              <a:buSzPts val="1700"/>
              <a:buChar char="○"/>
              <a:defRPr/>
            </a:lvl2pPr>
            <a:lvl3pPr indent="-336550" lvl="2" marL="1371600" rtl="0" algn="ctr">
              <a:spcBef>
                <a:spcPts val="0"/>
              </a:spcBef>
              <a:spcAft>
                <a:spcPts val="0"/>
              </a:spcAft>
              <a:buSzPts val="1700"/>
              <a:buChar char="■"/>
              <a:defRPr/>
            </a:lvl3pPr>
            <a:lvl4pPr indent="-336550" lvl="3" marL="1828800" rtl="0" algn="ctr">
              <a:spcBef>
                <a:spcPts val="0"/>
              </a:spcBef>
              <a:spcAft>
                <a:spcPts val="0"/>
              </a:spcAft>
              <a:buSzPts val="1700"/>
              <a:buChar char="●"/>
              <a:defRPr/>
            </a:lvl4pPr>
            <a:lvl5pPr indent="-336550" lvl="4" marL="2286000" rtl="0" algn="ctr">
              <a:spcBef>
                <a:spcPts val="0"/>
              </a:spcBef>
              <a:spcAft>
                <a:spcPts val="0"/>
              </a:spcAft>
              <a:buSzPts val="1700"/>
              <a:buChar char="○"/>
              <a:defRPr/>
            </a:lvl5pPr>
            <a:lvl6pPr indent="-336550" lvl="5" marL="2743200" rtl="0" algn="ctr">
              <a:spcBef>
                <a:spcPts val="0"/>
              </a:spcBef>
              <a:spcAft>
                <a:spcPts val="0"/>
              </a:spcAft>
              <a:buSzPts val="1700"/>
              <a:buChar char="■"/>
              <a:defRPr/>
            </a:lvl6pPr>
            <a:lvl7pPr indent="-336550" lvl="6" marL="3200400" rtl="0" algn="ctr">
              <a:spcBef>
                <a:spcPts val="0"/>
              </a:spcBef>
              <a:spcAft>
                <a:spcPts val="0"/>
              </a:spcAft>
              <a:buSzPts val="1700"/>
              <a:buChar char="●"/>
              <a:defRPr/>
            </a:lvl7pPr>
            <a:lvl8pPr indent="-336550" lvl="7" marL="3657600" rtl="0" algn="ctr">
              <a:spcBef>
                <a:spcPts val="0"/>
              </a:spcBef>
              <a:spcAft>
                <a:spcPts val="0"/>
              </a:spcAft>
              <a:buSzPts val="1700"/>
              <a:buChar char="○"/>
              <a:defRPr/>
            </a:lvl8pPr>
            <a:lvl9pPr indent="-336550" lvl="8" marL="4114800" rtl="0" algn="ctr">
              <a:spcBef>
                <a:spcPts val="0"/>
              </a:spcBef>
              <a:spcAft>
                <a:spcPts val="0"/>
              </a:spcAft>
              <a:buSzPts val="1700"/>
              <a:buChar char="■"/>
              <a:defRPr/>
            </a:lvl9pPr>
          </a:lstStyle>
          <a:p/>
        </p:txBody>
      </p:sp>
      <p:sp>
        <p:nvSpPr>
          <p:cNvPr id="557" name="Google Shape;557;g1f2c846a983_0_109"/>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8" name="Shape 558"/>
        <p:cNvGrpSpPr/>
        <p:nvPr/>
      </p:nvGrpSpPr>
      <p:grpSpPr>
        <a:xfrm>
          <a:off x="0" y="0"/>
          <a:ext cx="0" cy="0"/>
          <a:chOff x="0" y="0"/>
          <a:chExt cx="0" cy="0"/>
        </a:xfrm>
      </p:grpSpPr>
      <p:sp>
        <p:nvSpPr>
          <p:cNvPr id="559" name="Google Shape;559;g1f2c846a983_0_113"/>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0" name="Shape 560"/>
        <p:cNvGrpSpPr/>
        <p:nvPr/>
      </p:nvGrpSpPr>
      <p:grpSpPr>
        <a:xfrm>
          <a:off x="0" y="0"/>
          <a:ext cx="0" cy="0"/>
          <a:chOff x="0" y="0"/>
          <a:chExt cx="0" cy="0"/>
        </a:xfrm>
      </p:grpSpPr>
      <p:sp>
        <p:nvSpPr>
          <p:cNvPr id="561" name="Google Shape;561;g1f2c846a983_0_115"/>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62" name="Google Shape;562;g1f2c846a983_0_115"/>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63" name="Google Shape;563;g1f2c846a983_0_11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564" name="Google Shape;564;g1f2c846a983_0_11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565" name="Google Shape;565;g1f2c846a983_0_11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66" name="Google Shape;566;g1f2c846a983_0_115"/>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67" name="Google Shape;567;g1f2c846a983_0_115"/>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68" name="Google Shape;568;g1f2c846a983_0_115"/>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69" name="Google Shape;569;g1f2c846a983_0_11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70" name="Google Shape;570;g1f2c846a983_0_115"/>
          <p:cNvPicPr preferRelativeResize="0"/>
          <p:nvPr/>
        </p:nvPicPr>
        <p:blipFill rotWithShape="1">
          <a:blip r:embed="rId5">
            <a:alphaModFix/>
          </a:blip>
          <a:srcRect b="0" l="0" r="0" t="0"/>
          <a:stretch/>
        </p:blipFill>
        <p:spPr>
          <a:xfrm>
            <a:off x="0" y="6938970"/>
            <a:ext cx="10142002" cy="4104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7.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5.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theme" Target="../theme/theme8.xml"/><Relationship Id="rId14" Type="http://schemas.openxmlformats.org/officeDocument/2006/relationships/slideLayout" Target="../slideLayouts/slideLayout4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2.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theme" Target="../theme/theme3.xml"/><Relationship Id="rId12" Type="http://schemas.openxmlformats.org/officeDocument/2006/relationships/slideLayout" Target="../slideLayouts/slideLayout66.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theme" Target="../theme/theme4.xml"/><Relationship Id="rId12" Type="http://schemas.openxmlformats.org/officeDocument/2006/relationships/slideLayout" Target="../slideLayouts/slideLayout78.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9.xml"/><Relationship Id="rId10" Type="http://schemas.openxmlformats.org/officeDocument/2006/relationships/slideLayout" Target="../slideLayouts/slideLayout88.xml"/><Relationship Id="rId13" Type="http://schemas.openxmlformats.org/officeDocument/2006/relationships/theme" Target="../theme/theme6.xml"/><Relationship Id="rId12" Type="http://schemas.openxmlformats.org/officeDocument/2006/relationships/slideLayout" Target="../slideLayouts/slideLayout90.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3" name="Shape 123"/>
        <p:cNvGrpSpPr/>
        <p:nvPr/>
      </p:nvGrpSpPr>
      <p:grpSpPr>
        <a:xfrm>
          <a:off x="0" y="0"/>
          <a:ext cx="0" cy="0"/>
          <a:chOff x="0" y="0"/>
          <a:chExt cx="0" cy="0"/>
        </a:xfrm>
      </p:grpSpPr>
      <p:sp>
        <p:nvSpPr>
          <p:cNvPr id="124" name="Google Shape;124;g1f216359a5e_0_8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125" name="Google Shape;125;g1f216359a5e_0_85"/>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26" name="Google Shape;126;g1f216359a5e_0_8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g1f1d79a961a_0_107"/>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2" name="Google Shape;192;g1f1d79a961a_0_107"/>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93" name="Google Shape;193;g1f1d79a961a_0_10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4" name="Google Shape;194;g1f1d79a961a_0_10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5" name="Google Shape;195;g1f1d79a961a_0_10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04" name="Shape 304"/>
        <p:cNvGrpSpPr/>
        <p:nvPr/>
      </p:nvGrpSpPr>
      <p:grpSpPr>
        <a:xfrm>
          <a:off x="0" y="0"/>
          <a:ext cx="0" cy="0"/>
          <a:chOff x="0" y="0"/>
          <a:chExt cx="0" cy="0"/>
        </a:xfrm>
      </p:grpSpPr>
      <p:sp>
        <p:nvSpPr>
          <p:cNvPr id="305" name="Google Shape;305;g2b6d8543fd4_0_81"/>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306" name="Google Shape;306;g2b6d8543fd4_0_81"/>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307" name="Google Shape;307;g2b6d8543fd4_0_8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g1f2196e290f_0_529"/>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372" name="Google Shape;372;g1f2196e290f_0_529"/>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3" name="Google Shape;373;g1f2196e290f_0_52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374" name="Google Shape;374;g1f2196e290f_0_52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375" name="Google Shape;375;g1f2196e290f_0_52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59" name="Shape 459"/>
        <p:cNvGrpSpPr/>
        <p:nvPr/>
      </p:nvGrpSpPr>
      <p:grpSpPr>
        <a:xfrm>
          <a:off x="0" y="0"/>
          <a:ext cx="0" cy="0"/>
          <a:chOff x="0" y="0"/>
          <a:chExt cx="0" cy="0"/>
        </a:xfrm>
      </p:grpSpPr>
      <p:sp>
        <p:nvSpPr>
          <p:cNvPr id="460" name="Google Shape;460;g2bcb4505f8d_0_68"/>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p:txBody>
      </p:sp>
      <p:sp>
        <p:nvSpPr>
          <p:cNvPr id="461" name="Google Shape;461;g2bcb4505f8d_0_68"/>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0"/>
              </a:spcBef>
              <a:spcAft>
                <a:spcPts val="0"/>
              </a:spcAft>
              <a:buClr>
                <a:schemeClr val="dk2"/>
              </a:buClr>
              <a:buSzPts val="1700"/>
              <a:buChar char="○"/>
              <a:defRPr sz="1700">
                <a:solidFill>
                  <a:schemeClr val="dk2"/>
                </a:solidFill>
              </a:defRPr>
            </a:lvl2pPr>
            <a:lvl3pPr indent="-336550" lvl="2" marL="1371600" rtl="0">
              <a:lnSpc>
                <a:spcPct val="115000"/>
              </a:lnSpc>
              <a:spcBef>
                <a:spcPts val="0"/>
              </a:spcBef>
              <a:spcAft>
                <a:spcPts val="0"/>
              </a:spcAft>
              <a:buClr>
                <a:schemeClr val="dk2"/>
              </a:buClr>
              <a:buSzPts val="1700"/>
              <a:buChar char="■"/>
              <a:defRPr sz="1700">
                <a:solidFill>
                  <a:schemeClr val="dk2"/>
                </a:solidFill>
              </a:defRPr>
            </a:lvl3pPr>
            <a:lvl4pPr indent="-336550" lvl="3" marL="1828800" rtl="0">
              <a:lnSpc>
                <a:spcPct val="115000"/>
              </a:lnSpc>
              <a:spcBef>
                <a:spcPts val="0"/>
              </a:spcBef>
              <a:spcAft>
                <a:spcPts val="0"/>
              </a:spcAft>
              <a:buClr>
                <a:schemeClr val="dk2"/>
              </a:buClr>
              <a:buSzPts val="1700"/>
              <a:buChar char="●"/>
              <a:defRPr sz="1700">
                <a:solidFill>
                  <a:schemeClr val="dk2"/>
                </a:solidFill>
              </a:defRPr>
            </a:lvl4pPr>
            <a:lvl5pPr indent="-336550" lvl="4" marL="2286000" rtl="0">
              <a:lnSpc>
                <a:spcPct val="115000"/>
              </a:lnSpc>
              <a:spcBef>
                <a:spcPts val="0"/>
              </a:spcBef>
              <a:spcAft>
                <a:spcPts val="0"/>
              </a:spcAft>
              <a:buClr>
                <a:schemeClr val="dk2"/>
              </a:buClr>
              <a:buSzPts val="1700"/>
              <a:buChar char="○"/>
              <a:defRPr sz="1700">
                <a:solidFill>
                  <a:schemeClr val="dk2"/>
                </a:solidFill>
              </a:defRPr>
            </a:lvl5pPr>
            <a:lvl6pPr indent="-336550" lvl="5" marL="2743200" rtl="0">
              <a:lnSpc>
                <a:spcPct val="115000"/>
              </a:lnSpc>
              <a:spcBef>
                <a:spcPts val="0"/>
              </a:spcBef>
              <a:spcAft>
                <a:spcPts val="0"/>
              </a:spcAft>
              <a:buClr>
                <a:schemeClr val="dk2"/>
              </a:buClr>
              <a:buSzPts val="1700"/>
              <a:buChar char="■"/>
              <a:defRPr sz="1700">
                <a:solidFill>
                  <a:schemeClr val="dk2"/>
                </a:solidFill>
              </a:defRPr>
            </a:lvl6pPr>
            <a:lvl7pPr indent="-336550" lvl="6" marL="3200400" rtl="0">
              <a:lnSpc>
                <a:spcPct val="115000"/>
              </a:lnSpc>
              <a:spcBef>
                <a:spcPts val="0"/>
              </a:spcBef>
              <a:spcAft>
                <a:spcPts val="0"/>
              </a:spcAft>
              <a:buClr>
                <a:schemeClr val="dk2"/>
              </a:buClr>
              <a:buSzPts val="1700"/>
              <a:buChar char="●"/>
              <a:defRPr sz="1700">
                <a:solidFill>
                  <a:schemeClr val="dk2"/>
                </a:solidFill>
              </a:defRPr>
            </a:lvl7pPr>
            <a:lvl8pPr indent="-336550" lvl="7" marL="3657600" rtl="0">
              <a:lnSpc>
                <a:spcPct val="115000"/>
              </a:lnSpc>
              <a:spcBef>
                <a:spcPts val="0"/>
              </a:spcBef>
              <a:spcAft>
                <a:spcPts val="0"/>
              </a:spcAft>
              <a:buClr>
                <a:schemeClr val="dk2"/>
              </a:buClr>
              <a:buSzPts val="1700"/>
              <a:buChar char="○"/>
              <a:defRPr sz="1700">
                <a:solidFill>
                  <a:schemeClr val="dk2"/>
                </a:solidFill>
              </a:defRPr>
            </a:lvl8pPr>
            <a:lvl9pPr indent="-336550" lvl="8" marL="4114800" rtl="0">
              <a:lnSpc>
                <a:spcPct val="115000"/>
              </a:lnSpc>
              <a:spcBef>
                <a:spcPts val="0"/>
              </a:spcBef>
              <a:spcAft>
                <a:spcPts val="0"/>
              </a:spcAft>
              <a:buClr>
                <a:schemeClr val="dk2"/>
              </a:buClr>
              <a:buSzPts val="1700"/>
              <a:buChar char="■"/>
              <a:defRPr sz="1700">
                <a:solidFill>
                  <a:schemeClr val="dk2"/>
                </a:solidFill>
              </a:defRPr>
            </a:lvl9pPr>
          </a:lstStyle>
          <a:p/>
        </p:txBody>
      </p:sp>
      <p:sp>
        <p:nvSpPr>
          <p:cNvPr id="462" name="Google Shape;462;g2bcb4505f8d_0_6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5" name="Shape 515"/>
        <p:cNvGrpSpPr/>
        <p:nvPr/>
      </p:nvGrpSpPr>
      <p:grpSpPr>
        <a:xfrm>
          <a:off x="0" y="0"/>
          <a:ext cx="0" cy="0"/>
          <a:chOff x="0" y="0"/>
          <a:chExt cx="0" cy="0"/>
        </a:xfrm>
      </p:grpSpPr>
      <p:sp>
        <p:nvSpPr>
          <p:cNvPr id="516" name="Google Shape;516;g1f2c846a983_0_7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p:txBody>
      </p:sp>
      <p:sp>
        <p:nvSpPr>
          <p:cNvPr id="517" name="Google Shape;517;g1f2c846a983_0_70"/>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0"/>
              </a:spcBef>
              <a:spcAft>
                <a:spcPts val="0"/>
              </a:spcAft>
              <a:buClr>
                <a:schemeClr val="dk2"/>
              </a:buClr>
              <a:buSzPts val="1700"/>
              <a:buChar char="○"/>
              <a:defRPr sz="1700">
                <a:solidFill>
                  <a:schemeClr val="dk2"/>
                </a:solidFill>
              </a:defRPr>
            </a:lvl2pPr>
            <a:lvl3pPr indent="-336550" lvl="2" marL="1371600" rtl="0">
              <a:lnSpc>
                <a:spcPct val="115000"/>
              </a:lnSpc>
              <a:spcBef>
                <a:spcPts val="0"/>
              </a:spcBef>
              <a:spcAft>
                <a:spcPts val="0"/>
              </a:spcAft>
              <a:buClr>
                <a:schemeClr val="dk2"/>
              </a:buClr>
              <a:buSzPts val="1700"/>
              <a:buChar char="■"/>
              <a:defRPr sz="1700">
                <a:solidFill>
                  <a:schemeClr val="dk2"/>
                </a:solidFill>
              </a:defRPr>
            </a:lvl3pPr>
            <a:lvl4pPr indent="-336550" lvl="3" marL="1828800" rtl="0">
              <a:lnSpc>
                <a:spcPct val="115000"/>
              </a:lnSpc>
              <a:spcBef>
                <a:spcPts val="0"/>
              </a:spcBef>
              <a:spcAft>
                <a:spcPts val="0"/>
              </a:spcAft>
              <a:buClr>
                <a:schemeClr val="dk2"/>
              </a:buClr>
              <a:buSzPts val="1700"/>
              <a:buChar char="●"/>
              <a:defRPr sz="1700">
                <a:solidFill>
                  <a:schemeClr val="dk2"/>
                </a:solidFill>
              </a:defRPr>
            </a:lvl4pPr>
            <a:lvl5pPr indent="-336550" lvl="4" marL="2286000" rtl="0">
              <a:lnSpc>
                <a:spcPct val="115000"/>
              </a:lnSpc>
              <a:spcBef>
                <a:spcPts val="0"/>
              </a:spcBef>
              <a:spcAft>
                <a:spcPts val="0"/>
              </a:spcAft>
              <a:buClr>
                <a:schemeClr val="dk2"/>
              </a:buClr>
              <a:buSzPts val="1700"/>
              <a:buChar char="○"/>
              <a:defRPr sz="1700">
                <a:solidFill>
                  <a:schemeClr val="dk2"/>
                </a:solidFill>
              </a:defRPr>
            </a:lvl5pPr>
            <a:lvl6pPr indent="-336550" lvl="5" marL="2743200" rtl="0">
              <a:lnSpc>
                <a:spcPct val="115000"/>
              </a:lnSpc>
              <a:spcBef>
                <a:spcPts val="0"/>
              </a:spcBef>
              <a:spcAft>
                <a:spcPts val="0"/>
              </a:spcAft>
              <a:buClr>
                <a:schemeClr val="dk2"/>
              </a:buClr>
              <a:buSzPts val="1700"/>
              <a:buChar char="■"/>
              <a:defRPr sz="1700">
                <a:solidFill>
                  <a:schemeClr val="dk2"/>
                </a:solidFill>
              </a:defRPr>
            </a:lvl6pPr>
            <a:lvl7pPr indent="-336550" lvl="6" marL="3200400" rtl="0">
              <a:lnSpc>
                <a:spcPct val="115000"/>
              </a:lnSpc>
              <a:spcBef>
                <a:spcPts val="0"/>
              </a:spcBef>
              <a:spcAft>
                <a:spcPts val="0"/>
              </a:spcAft>
              <a:buClr>
                <a:schemeClr val="dk2"/>
              </a:buClr>
              <a:buSzPts val="1700"/>
              <a:buChar char="●"/>
              <a:defRPr sz="1700">
                <a:solidFill>
                  <a:schemeClr val="dk2"/>
                </a:solidFill>
              </a:defRPr>
            </a:lvl7pPr>
            <a:lvl8pPr indent="-336550" lvl="7" marL="3657600" rtl="0">
              <a:lnSpc>
                <a:spcPct val="115000"/>
              </a:lnSpc>
              <a:spcBef>
                <a:spcPts val="0"/>
              </a:spcBef>
              <a:spcAft>
                <a:spcPts val="0"/>
              </a:spcAft>
              <a:buClr>
                <a:schemeClr val="dk2"/>
              </a:buClr>
              <a:buSzPts val="1700"/>
              <a:buChar char="○"/>
              <a:defRPr sz="1700">
                <a:solidFill>
                  <a:schemeClr val="dk2"/>
                </a:solidFill>
              </a:defRPr>
            </a:lvl8pPr>
            <a:lvl9pPr indent="-336550" lvl="8" marL="4114800" rtl="0">
              <a:lnSpc>
                <a:spcPct val="115000"/>
              </a:lnSpc>
              <a:spcBef>
                <a:spcPts val="0"/>
              </a:spcBef>
              <a:spcAft>
                <a:spcPts val="0"/>
              </a:spcAft>
              <a:buClr>
                <a:schemeClr val="dk2"/>
              </a:buClr>
              <a:buSzPts val="1700"/>
              <a:buChar char="■"/>
              <a:defRPr sz="1700">
                <a:solidFill>
                  <a:schemeClr val="dk2"/>
                </a:solidFill>
              </a:defRPr>
            </a:lvl9pPr>
          </a:lstStyle>
          <a:p/>
        </p:txBody>
      </p:sp>
      <p:sp>
        <p:nvSpPr>
          <p:cNvPr id="518" name="Google Shape;518;g1f2c846a983_0_7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38.jpg"/><Relationship Id="rId4" Type="http://schemas.openxmlformats.org/officeDocument/2006/relationships/hyperlink" Target="mailto:4804154679@students.ocps.net" TargetMode="External"/><Relationship Id="rId5" Type="http://schemas.openxmlformats.org/officeDocument/2006/relationships/hyperlink" Target="mailto:4804182497@students.ocps.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2.xml"/><Relationship Id="rId3" Type="http://schemas.openxmlformats.org/officeDocument/2006/relationships/hyperlink" Target="https://urldefense.com/v3/__https://forms.gle/vW7p2aBRYfABx7gH6__;!!OJzR9A!ZU8LbMown2KnXX2x2JCnUBuXZjbHoag066CfKNaCNvkSH52SyOaibLThc2OOUpTN8gM9fWYhE2Gc1-A7Plq2hw$" TargetMode="External"/><Relationship Id="rId4" Type="http://schemas.openxmlformats.org/officeDocument/2006/relationships/hyperlink" Target="mailto:4804175879@students.ocp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hyperlink" Target="mailto:micheal.carrizales@ocps.net" TargetMode="Externa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5.xml"/><Relationship Id="rId3" Type="http://schemas.openxmlformats.org/officeDocument/2006/relationships/hyperlink" Target="mailto:4804191858@students.ocps.net" TargetMode="External"/><Relationship Id="rId4" Type="http://schemas.openxmlformats.org/officeDocument/2006/relationships/image" Target="../media/image31.png"/><Relationship Id="rId5" Type="http://schemas.openxmlformats.org/officeDocument/2006/relationships/hyperlink" Target="https://forms.gle/3vkHdfPi5JHmExrX9" TargetMode="External"/><Relationship Id="rId6"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7.xml"/><Relationship Id="rId3" Type="http://schemas.openxmlformats.org/officeDocument/2006/relationships/hyperlink" Target="http://tinyurl.com/UAS2024" TargetMode="External"/><Relationship Id="rId4" Type="http://schemas.openxmlformats.org/officeDocument/2006/relationships/image" Target="../media/image36.jpg"/><Relationship Id="rId5" Type="http://schemas.openxmlformats.org/officeDocument/2006/relationships/image" Target="../media/image27.png"/><Relationship Id="rId6"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8.xml"/><Relationship Id="rId3" Type="http://schemas.openxmlformats.org/officeDocument/2006/relationships/hyperlink" Target="https://forms.gle/VZLiq2ngsWqU6pxW7" TargetMode="External"/><Relationship Id="rId4" Type="http://schemas.openxmlformats.org/officeDocument/2006/relationships/image" Target="../media/image37.png"/><Relationship Id="rId5" Type="http://schemas.openxmlformats.org/officeDocument/2006/relationships/image" Target="../media/image34.png"/><Relationship Id="rId6"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9.xml"/><Relationship Id="rId3" Type="http://schemas.openxmlformats.org/officeDocument/2006/relationships/hyperlink" Target="mailto:4804175879@students.ocp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hyperlink" Target="https://youtu.be/5zmbV_6abyQ?si=8WyaBiIhajTsxDg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mailto:4806822834@students.ocps.net" TargetMode="Externa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577" name="Google Shape;577;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578" name="Google Shape;578;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 Technical Sergeant Daphne Bray</a:t>
            </a:r>
            <a:endParaRPr b="0" i="0" sz="2800" u="none" cap="none" strike="noStrike">
              <a:solidFill>
                <a:srgbClr val="000000"/>
              </a:solidFill>
              <a:latin typeface="Times New Roman"/>
              <a:ea typeface="Times New Roman"/>
              <a:cs typeface="Times New Roman"/>
              <a:sym typeface="Times New Roman"/>
            </a:endParaRPr>
          </a:p>
        </p:txBody>
      </p:sp>
      <p:sp>
        <p:nvSpPr>
          <p:cNvPr id="579" name="Google Shape;579;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80" name="Google Shape;580;gf9758be2c3_0_26"/>
          <p:cNvSpPr txBox="1"/>
          <p:nvPr/>
        </p:nvSpPr>
        <p:spPr>
          <a:xfrm>
            <a:off x="7591125" y="6003925"/>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2</a:t>
            </a:r>
            <a:r>
              <a:rPr lang="en-US" sz="2000">
                <a:solidFill>
                  <a:schemeClr val="dk1"/>
                </a:solidFill>
                <a:latin typeface="Times New Roman"/>
                <a:ea typeface="Times New Roman"/>
                <a:cs typeface="Times New Roman"/>
                <a:sym typeface="Times New Roman"/>
              </a:rPr>
              <a:t>7</a:t>
            </a:r>
            <a:r>
              <a:rPr b="0" i="0" lang="en-US" sz="2000" u="none" cap="none" strike="noStrike">
                <a:solidFill>
                  <a:schemeClr val="dk1"/>
                </a:solidFill>
                <a:latin typeface="Times New Roman"/>
                <a:ea typeface="Times New Roman"/>
                <a:cs typeface="Times New Roman"/>
                <a:sym typeface="Times New Roman"/>
              </a:rPr>
              <a:t> February 2024</a:t>
            </a:r>
            <a:endParaRPr b="0" i="0" sz="2000" u="none" cap="none" strike="noStrike">
              <a:solidFill>
                <a:schemeClr val="dk1"/>
              </a:solidFill>
              <a:latin typeface="Times New Roman"/>
              <a:ea typeface="Times New Roman"/>
              <a:cs typeface="Times New Roman"/>
              <a:sym typeface="Times New Roman"/>
            </a:endParaRPr>
          </a:p>
        </p:txBody>
      </p:sp>
      <p:sp>
        <p:nvSpPr>
          <p:cNvPr id="581" name="Google Shape;581;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82" name="Google Shape;582;gf9758be2c3_0_26"/>
          <p:cNvSpPr txBox="1"/>
          <p:nvPr/>
        </p:nvSpPr>
        <p:spPr>
          <a:xfrm>
            <a:off x="2669771" y="6275634"/>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583" name="Google Shape;583;gf9758be2c3_0_26"/>
          <p:cNvSpPr txBox="1"/>
          <p:nvPr/>
        </p:nvSpPr>
        <p:spPr>
          <a:xfrm>
            <a:off x="4437500"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584" name="Google Shape;584;gf9758be2c3_0_26"/>
          <p:cNvSpPr txBox="1"/>
          <p:nvPr/>
        </p:nvSpPr>
        <p:spPr>
          <a:xfrm>
            <a:off x="52943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585" name="Google Shape;585;gf9758be2c3_0_26"/>
          <p:cNvSpPr txBox="1"/>
          <p:nvPr/>
        </p:nvSpPr>
        <p:spPr>
          <a:xfrm>
            <a:off x="62424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xEl>
                                              <p:pRg end="0" st="0"/>
                                            </p:txEl>
                                          </p:spTgt>
                                        </p:tgtEl>
                                        <p:attrNameLst>
                                          <p:attrName>style.visibility</p:attrName>
                                        </p:attrNameLst>
                                      </p:cBhvr>
                                      <p:to>
                                        <p:strVal val="visible"/>
                                      </p:to>
                                    </p:set>
                                    <p:animEffect filter="fade" transition="in">
                                      <p:cBhvr>
                                        <p:cTn dur="500"/>
                                        <p:tgtEl>
                                          <p:spTgt spid="5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4">
                                            <p:txEl>
                                              <p:pRg end="0" st="0"/>
                                            </p:txEl>
                                          </p:spTgt>
                                        </p:tgtEl>
                                        <p:attrNameLst>
                                          <p:attrName>style.visibility</p:attrName>
                                        </p:attrNameLst>
                                      </p:cBhvr>
                                      <p:to>
                                        <p:strVal val="visible"/>
                                      </p:to>
                                    </p:set>
                                    <p:anim calcmode="lin" valueType="num">
                                      <p:cBhvr additive="base">
                                        <p:cTn dur="500"/>
                                        <p:tgtEl>
                                          <p:spTgt spid="58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xEl>
                                              <p:pRg end="0" st="0"/>
                                            </p:txEl>
                                          </p:spTgt>
                                        </p:tgtEl>
                                        <p:attrNameLst>
                                          <p:attrName>style.visibility</p:attrName>
                                        </p:attrNameLst>
                                      </p:cBhvr>
                                      <p:to>
                                        <p:strVal val="visible"/>
                                      </p:to>
                                    </p:set>
                                    <p:animEffect filter="fade" transition="in">
                                      <p:cBhvr>
                                        <p:cTn dur="2000"/>
                                        <p:tgtEl>
                                          <p:spTgt spid="58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g1f1d63d2817_1_601"/>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Group Commander</a:t>
            </a:r>
            <a:endParaRPr b="1" sz="4000">
              <a:solidFill>
                <a:srgbClr val="002060"/>
              </a:solidFill>
              <a:latin typeface="Times New Roman"/>
              <a:ea typeface="Times New Roman"/>
              <a:cs typeface="Times New Roman"/>
              <a:sym typeface="Times New Roman"/>
            </a:endParaRPr>
          </a:p>
        </p:txBody>
      </p:sp>
      <p:sp>
        <p:nvSpPr>
          <p:cNvPr id="671" name="Google Shape;671;g1f1d63d2817_1_601"/>
          <p:cNvSpPr txBox="1"/>
          <p:nvPr>
            <p:ph idx="1" type="body"/>
          </p:nvPr>
        </p:nvSpPr>
        <p:spPr>
          <a:xfrm>
            <a:off x="-86775" y="1467000"/>
            <a:ext cx="47925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If you are interested in applying for the group commander position please email SMSgt Spencer NLT 28 Feb 2024</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You must be:</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sophomore or junior</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at least 2.5 gpa</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disciplinary issues</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missing uniform grades</a:t>
            </a:r>
            <a:endParaRPr sz="3000">
              <a:latin typeface="Arial"/>
              <a:ea typeface="Arial"/>
              <a:cs typeface="Arial"/>
              <a:sym typeface="Arial"/>
            </a:endParaRPr>
          </a:p>
        </p:txBody>
      </p:sp>
      <p:pic>
        <p:nvPicPr>
          <p:cNvPr id="672" name="Google Shape;672;g1f1d63d2817_1_601"/>
          <p:cNvPicPr preferRelativeResize="0"/>
          <p:nvPr/>
        </p:nvPicPr>
        <p:blipFill rotWithShape="1">
          <a:blip r:embed="rId3">
            <a:alphaModFix/>
          </a:blip>
          <a:srcRect b="0" l="0" r="0" t="0"/>
          <a:stretch/>
        </p:blipFill>
        <p:spPr>
          <a:xfrm>
            <a:off x="5649400" y="1577388"/>
            <a:ext cx="3936150" cy="5248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1f29f108937_0_121"/>
          <p:cNvSpPr txBox="1"/>
          <p:nvPr>
            <p:ph type="title"/>
          </p:nvPr>
        </p:nvSpPr>
        <p:spPr>
          <a:xfrm>
            <a:off x="6013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Arnold Palmer Invitational</a:t>
            </a:r>
            <a:endParaRPr b="1" sz="3700">
              <a:solidFill>
                <a:srgbClr val="002060"/>
              </a:solidFill>
              <a:latin typeface="Times New Roman"/>
              <a:ea typeface="Times New Roman"/>
              <a:cs typeface="Times New Roman"/>
              <a:sym typeface="Times New Roman"/>
            </a:endParaRPr>
          </a:p>
        </p:txBody>
      </p:sp>
      <p:sp>
        <p:nvSpPr>
          <p:cNvPr id="678" name="Google Shape;678;g1f29f108937_0_121"/>
          <p:cNvSpPr txBox="1"/>
          <p:nvPr>
            <p:ph idx="1" type="body"/>
          </p:nvPr>
        </p:nvSpPr>
        <p:spPr>
          <a:xfrm>
            <a:off x="224050" y="1852800"/>
            <a:ext cx="4836900" cy="4323300"/>
          </a:xfrm>
          <a:prstGeom prst="rect">
            <a:avLst/>
          </a:prstGeom>
          <a:noFill/>
          <a:ln>
            <a:noFill/>
          </a:ln>
        </p:spPr>
        <p:txBody>
          <a:bodyPr anchorCtr="0" anchor="t" bIns="47400" lIns="94850" spcFirstLastPara="1" rIns="94850" wrap="square" tIns="47400">
            <a:noAutofit/>
          </a:bodyPr>
          <a:lstStyle/>
          <a:p>
            <a:pPr indent="-374650" lvl="0" marL="469900" rtl="0" algn="l">
              <a:lnSpc>
                <a:spcPct val="115000"/>
              </a:lnSpc>
              <a:spcBef>
                <a:spcPts val="1200"/>
              </a:spcBef>
              <a:spcAft>
                <a:spcPts val="0"/>
              </a:spcAft>
              <a:buClr>
                <a:schemeClr val="dk1"/>
              </a:buClr>
              <a:buSzPts val="2100"/>
              <a:buChar char="•"/>
            </a:pPr>
            <a:r>
              <a:rPr lang="en-US" sz="2100">
                <a:solidFill>
                  <a:schemeClr val="dk1"/>
                </a:solidFill>
                <a:highlight>
                  <a:srgbClr val="FFFFFF"/>
                </a:highlight>
              </a:rPr>
              <a:t>Guard trophies for the Arnold Palmer Invitational golf tournament</a:t>
            </a:r>
            <a:endParaRPr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Friday 3/8 and/or Sunday 3/10</a:t>
            </a:r>
            <a:endParaRPr sz="2100">
              <a:solidFill>
                <a:schemeClr val="dk1"/>
              </a:solidFill>
              <a:highlight>
                <a:schemeClr val="lt1"/>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Meet at Hyatt Grand Cypress 1 Grand Cypress Blvd, Orlando, FL 32836 at </a:t>
            </a:r>
            <a:r>
              <a:rPr b="1" lang="en-US" sz="2100">
                <a:solidFill>
                  <a:schemeClr val="dk1"/>
                </a:solidFill>
                <a:highlight>
                  <a:schemeClr val="lt1"/>
                </a:highlight>
              </a:rPr>
              <a:t>0815. </a:t>
            </a:r>
            <a:r>
              <a:rPr b="1" lang="en-US" sz="2100">
                <a:highlight>
                  <a:schemeClr val="lt1"/>
                </a:highlight>
              </a:rPr>
              <a:t>Have your parents pick you up around 1630</a:t>
            </a:r>
            <a:endParaRPr b="1"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rgbClr val="FFFFFF"/>
                </a:highlight>
              </a:rPr>
              <a:t>Wear your Combo 2</a:t>
            </a:r>
            <a:endParaRPr sz="2100">
              <a:solidFill>
                <a:schemeClr val="dk1"/>
              </a:solidFill>
              <a:highlight>
                <a:srgbClr val="FFFFFF"/>
              </a:highlight>
            </a:endParaRPr>
          </a:p>
          <a:p>
            <a:pPr indent="-349250" lvl="0" marL="469900" rtl="0" algn="l">
              <a:lnSpc>
                <a:spcPct val="115000"/>
              </a:lnSpc>
              <a:spcBef>
                <a:spcPts val="0"/>
              </a:spcBef>
              <a:spcAft>
                <a:spcPts val="0"/>
              </a:spcAft>
              <a:buClr>
                <a:schemeClr val="dk1"/>
              </a:buClr>
              <a:buSzPts val="1700"/>
              <a:buChar char="•"/>
            </a:pPr>
            <a:r>
              <a:rPr lang="en-US" sz="2100">
                <a:solidFill>
                  <a:schemeClr val="dk1"/>
                </a:solidFill>
                <a:highlight>
                  <a:srgbClr val="FFFFFF"/>
                </a:highlight>
              </a:rPr>
              <a:t>Sign up sheet is on the boar</a:t>
            </a:r>
            <a:r>
              <a:rPr lang="en-US" sz="2100">
                <a:highlight>
                  <a:srgbClr val="FFFFFF"/>
                </a:highlight>
              </a:rPr>
              <a:t>d</a:t>
            </a:r>
            <a:endParaRPr sz="2100">
              <a:solidFill>
                <a:schemeClr val="dk1"/>
              </a:solidFill>
              <a:highlight>
                <a:srgbClr val="FFFFFF"/>
              </a:highlight>
            </a:endParaRPr>
          </a:p>
          <a:p>
            <a:pPr indent="0" lvl="0" marL="457200" rtl="0" algn="l">
              <a:lnSpc>
                <a:spcPct val="115000"/>
              </a:lnSpc>
              <a:spcBef>
                <a:spcPts val="0"/>
              </a:spcBef>
              <a:spcAft>
                <a:spcPts val="0"/>
              </a:spcAft>
              <a:buSzPts val="1800"/>
              <a:buNone/>
            </a:pPr>
            <a:r>
              <a:t/>
            </a:r>
            <a:endParaRPr sz="2100">
              <a:highlight>
                <a:srgbClr val="FFFFFF"/>
              </a:highlight>
            </a:endParaRPr>
          </a:p>
          <a:p>
            <a:pPr indent="0" lvl="0" marL="0" rtl="0" algn="l">
              <a:lnSpc>
                <a:spcPct val="115000"/>
              </a:lnSpc>
              <a:spcBef>
                <a:spcPts val="1200"/>
              </a:spcBef>
              <a:spcAft>
                <a:spcPts val="1200"/>
              </a:spcAft>
              <a:buSzPts val="1800"/>
              <a:buNone/>
            </a:pPr>
            <a:r>
              <a:t/>
            </a:r>
            <a:endParaRPr sz="2100">
              <a:solidFill>
                <a:schemeClr val="dk1"/>
              </a:solidFill>
              <a:highlight>
                <a:srgbClr val="FFFFFF"/>
              </a:highlight>
            </a:endParaRPr>
          </a:p>
        </p:txBody>
      </p:sp>
      <p:pic>
        <p:nvPicPr>
          <p:cNvPr id="679" name="Google Shape;679;g1f29f108937_0_121"/>
          <p:cNvPicPr preferRelativeResize="0"/>
          <p:nvPr/>
        </p:nvPicPr>
        <p:blipFill rotWithShape="1">
          <a:blip r:embed="rId3">
            <a:alphaModFix/>
          </a:blip>
          <a:srcRect b="0" l="0" r="0" t="0"/>
          <a:stretch/>
        </p:blipFill>
        <p:spPr>
          <a:xfrm>
            <a:off x="5170975" y="2044900"/>
            <a:ext cx="4487501" cy="3365626"/>
          </a:xfrm>
          <a:prstGeom prst="rect">
            <a:avLst/>
          </a:prstGeom>
          <a:noFill/>
          <a:ln cap="flat" cmpd="sng" w="9525">
            <a:solidFill>
              <a:srgbClr val="FFFFFF"/>
            </a:solidFill>
            <a:prstDash val="solid"/>
            <a:round/>
            <a:headEnd len="sm" w="sm" type="none"/>
            <a:tailEnd len="sm" w="sm" type="none"/>
          </a:ln>
        </p:spPr>
      </p:pic>
      <p:sp>
        <p:nvSpPr>
          <p:cNvPr id="680" name="Google Shape;680;g1f29f108937_0_121"/>
          <p:cNvSpPr txBox="1"/>
          <p:nvPr/>
        </p:nvSpPr>
        <p:spPr>
          <a:xfrm>
            <a:off x="0" y="6176100"/>
            <a:ext cx="9775800" cy="757500"/>
          </a:xfrm>
          <a:prstGeom prst="rect">
            <a:avLst/>
          </a:prstGeom>
          <a:noFill/>
          <a:ln>
            <a:noFill/>
          </a:ln>
        </p:spPr>
        <p:txBody>
          <a:bodyPr anchorCtr="0" anchor="t"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2300"/>
              <a:buFont typeface="Arial"/>
              <a:buNone/>
            </a:pPr>
            <a:r>
              <a:rPr b="0" i="0" lang="en-US" sz="1800" u="none" cap="none" strike="noStrike">
                <a:solidFill>
                  <a:schemeClr val="dk1"/>
                </a:solidFill>
                <a:latin typeface="Calibri"/>
                <a:ea typeface="Calibri"/>
                <a:cs typeface="Calibri"/>
                <a:sym typeface="Calibri"/>
              </a:rPr>
              <a:t>Questions? Contact Sara Mattox at 407-242-3829/</a:t>
            </a:r>
            <a:r>
              <a:rPr b="0" i="0" lang="en-US" sz="1800" u="sng" cap="none" strike="noStrike">
                <a:solidFill>
                  <a:schemeClr val="hlink"/>
                </a:solidFill>
                <a:latin typeface="Calibri"/>
                <a:ea typeface="Calibri"/>
                <a:cs typeface="Calibri"/>
                <a:sym typeface="Calibri"/>
                <a:hlinkClick r:id="rId4"/>
              </a:rPr>
              <a:t>4804154679@students.ocps.net</a:t>
            </a:r>
            <a:r>
              <a:rPr b="0" i="0" lang="en-US" sz="1800" u="none" cap="none" strike="noStrike">
                <a:solidFill>
                  <a:schemeClr val="dk1"/>
                </a:solidFill>
                <a:latin typeface="Calibri"/>
                <a:ea typeface="Calibri"/>
                <a:cs typeface="Calibri"/>
                <a:sym typeface="Calibri"/>
              </a:rPr>
              <a:t> for March 8th or Antonio Torre at 407-773-0450/</a:t>
            </a:r>
            <a:r>
              <a:rPr b="0" i="0" lang="en-US" sz="1800" u="sng" cap="none" strike="noStrike">
                <a:solidFill>
                  <a:schemeClr val="hlink"/>
                </a:solidFill>
                <a:latin typeface="Calibri"/>
                <a:ea typeface="Calibri"/>
                <a:cs typeface="Calibri"/>
                <a:sym typeface="Calibri"/>
                <a:hlinkClick r:id="rId5"/>
              </a:rPr>
              <a:t>4804182497@students.ocps.net</a:t>
            </a:r>
            <a:r>
              <a:rPr b="0" i="0" lang="en-US" sz="1800" u="none" cap="none" strike="noStrike">
                <a:solidFill>
                  <a:schemeClr val="dk1"/>
                </a:solidFill>
                <a:latin typeface="Calibri"/>
                <a:ea typeface="Calibri"/>
                <a:cs typeface="Calibri"/>
                <a:sym typeface="Calibri"/>
              </a:rPr>
              <a:t> for March 10th</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1f21b6d3d01_0_0"/>
          <p:cNvSpPr txBox="1"/>
          <p:nvPr>
            <p:ph type="title"/>
          </p:nvPr>
        </p:nvSpPr>
        <p:spPr>
          <a:xfrm>
            <a:off x="5234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Maxey Elementary Science Night</a:t>
            </a:r>
            <a:endParaRPr b="1" sz="3700">
              <a:solidFill>
                <a:srgbClr val="002060"/>
              </a:solidFill>
              <a:latin typeface="Times New Roman"/>
              <a:ea typeface="Times New Roman"/>
              <a:cs typeface="Times New Roman"/>
              <a:sym typeface="Times New Roman"/>
            </a:endParaRPr>
          </a:p>
        </p:txBody>
      </p:sp>
      <p:sp>
        <p:nvSpPr>
          <p:cNvPr id="686" name="Google Shape;686;g1f21b6d3d01_0_0"/>
          <p:cNvSpPr txBox="1"/>
          <p:nvPr>
            <p:ph idx="1" type="body"/>
          </p:nvPr>
        </p:nvSpPr>
        <p:spPr>
          <a:xfrm>
            <a:off x="224050" y="1725500"/>
            <a:ext cx="9100200" cy="4323300"/>
          </a:xfrm>
          <a:prstGeom prst="rect">
            <a:avLst/>
          </a:prstGeom>
          <a:noFill/>
          <a:ln>
            <a:noFill/>
          </a:ln>
        </p:spPr>
        <p:txBody>
          <a:bodyPr anchorCtr="0" anchor="t" bIns="47400" lIns="94850" spcFirstLastPara="1" rIns="94850" wrap="square" tIns="47400">
            <a:noAutofit/>
          </a:bodyPr>
          <a:lstStyle/>
          <a:p>
            <a:pPr indent="-400050" lvl="0" marL="469900" rtl="0" algn="l">
              <a:lnSpc>
                <a:spcPct val="115000"/>
              </a:lnSpc>
              <a:spcBef>
                <a:spcPts val="0"/>
              </a:spcBef>
              <a:spcAft>
                <a:spcPts val="0"/>
              </a:spcAft>
              <a:buClr>
                <a:schemeClr val="dk1"/>
              </a:buClr>
              <a:buSzPts val="2500"/>
              <a:buChar char="•"/>
            </a:pPr>
            <a:r>
              <a:rPr lang="en-US" sz="2500">
                <a:solidFill>
                  <a:schemeClr val="dk1"/>
                </a:solidFill>
                <a:highlight>
                  <a:srgbClr val="FFFFFF"/>
                </a:highlight>
              </a:rPr>
              <a:t>Help run science related games/activities provided by the Orlando Science Center</a:t>
            </a:r>
            <a:endParaRPr sz="2500">
              <a:solidFill>
                <a:schemeClr val="dk1"/>
              </a:solidFill>
              <a:highlight>
                <a:srgbClr val="FFFFFF"/>
              </a:highlight>
            </a:endParaRPr>
          </a:p>
          <a:p>
            <a:pPr indent="-387350" lvl="0" marL="457200" rtl="0" algn="l">
              <a:lnSpc>
                <a:spcPct val="115000"/>
              </a:lnSpc>
              <a:spcBef>
                <a:spcPts val="0"/>
              </a:spcBef>
              <a:spcAft>
                <a:spcPts val="0"/>
              </a:spcAft>
              <a:buSzPts val="2500"/>
              <a:buChar char="•"/>
            </a:pPr>
            <a:r>
              <a:rPr lang="en-US" sz="2500">
                <a:solidFill>
                  <a:schemeClr val="dk1"/>
                </a:solidFill>
                <a:highlight>
                  <a:schemeClr val="lt1"/>
                </a:highlight>
              </a:rPr>
              <a:t>5:00-8:00pm Wednesday 2/28/24 at Maxey Elementary</a:t>
            </a:r>
            <a:endParaRPr sz="2500">
              <a:solidFill>
                <a:schemeClr val="dk1"/>
              </a:solidFill>
              <a:highlight>
                <a:srgbClr val="FFFFFF"/>
              </a:highlight>
            </a:endParaRPr>
          </a:p>
          <a:p>
            <a:pPr indent="-400050" lvl="0" marL="469900" rtl="0" algn="l">
              <a:lnSpc>
                <a:spcPct val="115000"/>
              </a:lnSpc>
              <a:spcBef>
                <a:spcPts val="0"/>
              </a:spcBef>
              <a:spcAft>
                <a:spcPts val="0"/>
              </a:spcAft>
              <a:buClr>
                <a:schemeClr val="dk1"/>
              </a:buClr>
              <a:buSzPts val="2500"/>
              <a:buChar char="•"/>
            </a:pPr>
            <a:r>
              <a:rPr lang="en-US" sz="2500">
                <a:solidFill>
                  <a:schemeClr val="dk1"/>
                </a:solidFill>
                <a:highlight>
                  <a:srgbClr val="FFFFFF"/>
                </a:highlight>
              </a:rPr>
              <a:t>If you know for </a:t>
            </a:r>
            <a:r>
              <a:rPr lang="en-US" sz="2500" u="sng">
                <a:solidFill>
                  <a:schemeClr val="dk1"/>
                </a:solidFill>
                <a:highlight>
                  <a:srgbClr val="FFFFFF"/>
                </a:highlight>
              </a:rPr>
              <a:t>certain</a:t>
            </a:r>
            <a:r>
              <a:rPr lang="en-US" sz="2500">
                <a:solidFill>
                  <a:schemeClr val="dk1"/>
                </a:solidFill>
                <a:highlight>
                  <a:srgbClr val="FFFFFF"/>
                </a:highlight>
              </a:rPr>
              <a:t> you can attend please fill out this form: </a:t>
            </a:r>
            <a:r>
              <a:rPr lang="en-US" sz="2500" u="sng">
                <a:solidFill>
                  <a:srgbClr val="1155CC"/>
                </a:solidFill>
                <a:highlight>
                  <a:srgbClr val="FFFFFF"/>
                </a:highlight>
                <a:hlinkClick r:id="rId3">
                  <a:extLst>
                    <a:ext uri="{A12FA001-AC4F-418D-AE19-62706E023703}">
                      <ahyp:hlinkClr val="tx"/>
                    </a:ext>
                  </a:extLst>
                </a:hlinkClick>
              </a:rPr>
              <a:t>https://forms.gle/vW7p2aBRYfABx7gH6</a:t>
            </a:r>
            <a:r>
              <a:rPr lang="en-US" sz="2500">
                <a:solidFill>
                  <a:schemeClr val="dk1"/>
                </a:solidFill>
                <a:highlight>
                  <a:srgbClr val="FFFFFF"/>
                </a:highlight>
              </a:rPr>
              <a:t> and the sign up sheet on the board</a:t>
            </a:r>
            <a:endParaRPr sz="2500">
              <a:solidFill>
                <a:schemeClr val="dk1"/>
              </a:solidFill>
              <a:highlight>
                <a:srgbClr val="FFFFFF"/>
              </a:highlight>
            </a:endParaRPr>
          </a:p>
          <a:p>
            <a:pPr indent="-400050" lvl="0" marL="469900" rtl="0" algn="l">
              <a:lnSpc>
                <a:spcPct val="115000"/>
              </a:lnSpc>
              <a:spcBef>
                <a:spcPts val="0"/>
              </a:spcBef>
              <a:spcAft>
                <a:spcPts val="0"/>
              </a:spcAft>
              <a:buClr>
                <a:schemeClr val="dk1"/>
              </a:buClr>
              <a:buSzPts val="2500"/>
              <a:buChar char="•"/>
            </a:pPr>
            <a:r>
              <a:rPr lang="en-US" sz="2500">
                <a:solidFill>
                  <a:schemeClr val="dk1"/>
                </a:solidFill>
                <a:highlight>
                  <a:srgbClr val="FFFFFF"/>
                </a:highlight>
              </a:rPr>
              <a:t>You must sign up by Sunday night 2/25</a:t>
            </a:r>
            <a:endParaRPr sz="2500">
              <a:solidFill>
                <a:schemeClr val="dk1"/>
              </a:solidFill>
              <a:highlight>
                <a:srgbClr val="FFFFFF"/>
              </a:highlight>
            </a:endParaRPr>
          </a:p>
          <a:p>
            <a:pPr indent="-400050" lvl="0" marL="469900" rtl="0" algn="l">
              <a:lnSpc>
                <a:spcPct val="115000"/>
              </a:lnSpc>
              <a:spcBef>
                <a:spcPts val="0"/>
              </a:spcBef>
              <a:spcAft>
                <a:spcPts val="0"/>
              </a:spcAft>
              <a:buClr>
                <a:schemeClr val="dk1"/>
              </a:buClr>
              <a:buSzPts val="2500"/>
              <a:buChar char="•"/>
            </a:pPr>
            <a:r>
              <a:rPr lang="en-US" sz="2500">
                <a:solidFill>
                  <a:schemeClr val="dk1"/>
                </a:solidFill>
                <a:highlight>
                  <a:srgbClr val="FFFFFF"/>
                </a:highlight>
              </a:rPr>
              <a:t>Food and drink will be provided</a:t>
            </a:r>
            <a:endParaRPr sz="2500">
              <a:solidFill>
                <a:schemeClr val="dk1"/>
              </a:solidFill>
              <a:highlight>
                <a:srgbClr val="FFFFFF"/>
              </a:highlight>
            </a:endParaRPr>
          </a:p>
          <a:p>
            <a:pPr indent="0" lvl="0" marL="0" rtl="0" algn="l">
              <a:lnSpc>
                <a:spcPct val="115000"/>
              </a:lnSpc>
              <a:spcBef>
                <a:spcPts val="1200"/>
              </a:spcBef>
              <a:spcAft>
                <a:spcPts val="1200"/>
              </a:spcAft>
              <a:buSzPts val="1800"/>
              <a:buNone/>
            </a:pPr>
            <a:r>
              <a:t/>
            </a:r>
            <a:endParaRPr sz="2100">
              <a:solidFill>
                <a:schemeClr val="dk1"/>
              </a:solidFill>
              <a:highlight>
                <a:srgbClr val="FFFFFF"/>
              </a:highlight>
            </a:endParaRPr>
          </a:p>
        </p:txBody>
      </p:sp>
      <p:sp>
        <p:nvSpPr>
          <p:cNvPr id="687" name="Google Shape;687;g1f21b6d3d01_0_0"/>
          <p:cNvSpPr txBox="1"/>
          <p:nvPr/>
        </p:nvSpPr>
        <p:spPr>
          <a:xfrm>
            <a:off x="0" y="6176100"/>
            <a:ext cx="9775800" cy="757500"/>
          </a:xfrm>
          <a:prstGeom prst="rect">
            <a:avLst/>
          </a:prstGeom>
          <a:noFill/>
          <a:ln>
            <a:noFill/>
          </a:ln>
        </p:spPr>
        <p:txBody>
          <a:bodyPr anchorCtr="0" anchor="t"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2300"/>
              <a:buFont typeface="Arial"/>
              <a:buNone/>
            </a:pPr>
            <a:r>
              <a:rPr b="0" i="0" lang="en-US" sz="2100" u="none" cap="none" strike="noStrike">
                <a:solidFill>
                  <a:schemeClr val="dk1"/>
                </a:solidFill>
                <a:latin typeface="Calibri"/>
                <a:ea typeface="Calibri"/>
                <a:cs typeface="Calibri"/>
                <a:sym typeface="Calibri"/>
              </a:rPr>
              <a:t>If you’re interested in being the CIC/DCIC please reach out to Cadet Gabriel Motta at </a:t>
            </a:r>
            <a:r>
              <a:rPr b="0" i="0" lang="en-US" sz="2100" u="sng" cap="none" strike="noStrike">
                <a:solidFill>
                  <a:schemeClr val="hlink"/>
                </a:solidFill>
                <a:highlight>
                  <a:srgbClr val="FFFFFF"/>
                </a:highlight>
                <a:latin typeface="Calibri"/>
                <a:ea typeface="Calibri"/>
                <a:cs typeface="Calibri"/>
                <a:sym typeface="Calibri"/>
                <a:hlinkClick r:id="rId4"/>
              </a:rPr>
              <a:t>4804175879@students.ocps.net</a:t>
            </a:r>
            <a:r>
              <a:rPr b="0" i="0" lang="en-US" sz="2100" u="none" cap="none" strike="noStrike">
                <a:solidFill>
                  <a:srgbClr val="222222"/>
                </a:solidFill>
                <a:highlight>
                  <a:srgbClr val="FFFFFF"/>
                </a:highlight>
                <a:latin typeface="Calibri"/>
                <a:ea typeface="Calibri"/>
                <a:cs typeface="Calibri"/>
                <a:sym typeface="Calibri"/>
              </a:rPr>
              <a:t> or (407) 202-9362</a:t>
            </a:r>
            <a:endParaRPr b="0" i="0" sz="2100" u="none" cap="none" strike="noStrike">
              <a:solidFill>
                <a:srgbClr val="222222"/>
              </a:solidFill>
              <a:highlight>
                <a:srgbClr val="FFFFFF"/>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1f2cd162fee_0_121"/>
          <p:cNvSpPr txBox="1"/>
          <p:nvPr>
            <p:ph type="title"/>
          </p:nvPr>
        </p:nvSpPr>
        <p:spPr>
          <a:xfrm>
            <a:off x="5234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ABU turn-in</a:t>
            </a:r>
            <a:endParaRPr b="1" sz="3700">
              <a:solidFill>
                <a:srgbClr val="002060"/>
              </a:solidFill>
              <a:latin typeface="Times New Roman"/>
              <a:ea typeface="Times New Roman"/>
              <a:cs typeface="Times New Roman"/>
              <a:sym typeface="Times New Roman"/>
            </a:endParaRPr>
          </a:p>
        </p:txBody>
      </p:sp>
      <p:sp>
        <p:nvSpPr>
          <p:cNvPr id="693" name="Google Shape;693;g1f2cd162fee_0_121"/>
          <p:cNvSpPr txBox="1"/>
          <p:nvPr>
            <p:ph idx="1" type="body"/>
          </p:nvPr>
        </p:nvSpPr>
        <p:spPr>
          <a:xfrm>
            <a:off x="224050" y="1725500"/>
            <a:ext cx="9100200" cy="4323300"/>
          </a:xfrm>
          <a:prstGeom prst="rect">
            <a:avLst/>
          </a:prstGeom>
          <a:noFill/>
          <a:ln>
            <a:noFill/>
          </a:ln>
        </p:spPr>
        <p:txBody>
          <a:bodyPr anchorCtr="0" anchor="t" bIns="47400" lIns="94850" spcFirstLastPara="1" rIns="94850" wrap="square" tIns="47400">
            <a:noAutofit/>
          </a:bodyPr>
          <a:lstStyle/>
          <a:p>
            <a:pPr indent="0" lvl="0" marL="0" rtl="0" algn="l">
              <a:lnSpc>
                <a:spcPct val="115000"/>
              </a:lnSpc>
              <a:spcBef>
                <a:spcPts val="1200"/>
              </a:spcBef>
              <a:spcAft>
                <a:spcPts val="0"/>
              </a:spcAft>
              <a:buSzPts val="1800"/>
              <a:buNone/>
            </a:pPr>
            <a:r>
              <a:rPr lang="en-US" sz="2500">
                <a:solidFill>
                  <a:schemeClr val="dk1"/>
                </a:solidFill>
                <a:highlight>
                  <a:srgbClr val="FFFFFF"/>
                </a:highlight>
              </a:rPr>
              <a:t>If you were on the drill team and you have ABUs please turn them in by Wednesday, 6 March. Failing to turn in your ABUs will have an impact on your uniform inspection grade and your promotion opportunity. You can bring it in before school.</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ABU pants</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ABU blouse</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Belt</a:t>
            </a:r>
            <a:endParaRPr sz="2500">
              <a:solidFill>
                <a:schemeClr val="dk1"/>
              </a:solidFill>
              <a:highlight>
                <a:srgbClr val="FFFFFF"/>
              </a:highlight>
            </a:endParaRPr>
          </a:p>
          <a:p>
            <a:pPr indent="0" lvl="0" marL="0" rtl="0" algn="l">
              <a:lnSpc>
                <a:spcPct val="115000"/>
              </a:lnSpc>
              <a:spcBef>
                <a:spcPts val="1200"/>
              </a:spcBef>
              <a:spcAft>
                <a:spcPts val="1200"/>
              </a:spcAft>
              <a:buSzPts val="1800"/>
              <a:buNone/>
            </a:pPr>
            <a:r>
              <a:rPr lang="en-US" sz="2500">
                <a:solidFill>
                  <a:schemeClr val="dk1"/>
                </a:solidFill>
                <a:highlight>
                  <a:srgbClr val="FFFFFF"/>
                </a:highlight>
              </a:rPr>
              <a:t>Boots</a:t>
            </a:r>
            <a:endParaRPr sz="2500">
              <a:solidFill>
                <a:schemeClr val="dk1"/>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g1f1d63d2817_1_963"/>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Air Commando Association Award</a:t>
            </a:r>
            <a:endParaRPr b="1" sz="4000">
              <a:solidFill>
                <a:srgbClr val="002060"/>
              </a:solidFill>
              <a:latin typeface="Times New Roman"/>
              <a:ea typeface="Times New Roman"/>
              <a:cs typeface="Times New Roman"/>
              <a:sym typeface="Times New Roman"/>
            </a:endParaRPr>
          </a:p>
        </p:txBody>
      </p:sp>
      <p:sp>
        <p:nvSpPr>
          <p:cNvPr id="700" name="Google Shape;700;g1f1d63d2817_1_963"/>
          <p:cNvSpPr txBox="1"/>
          <p:nvPr>
            <p:ph idx="1" type="body"/>
          </p:nvPr>
        </p:nvSpPr>
        <p:spPr>
          <a:xfrm>
            <a:off x="273825" y="1618800"/>
            <a:ext cx="84573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This award is presented annually to one cadet who most closely exemplifies the 13 critical attributes  of success for Air Commandos. An essay submission is required if you’re interested in receiving the award. Please see the announcement on Canvas for more details.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2900">
                <a:latin typeface="Arial"/>
                <a:ea typeface="Arial"/>
                <a:cs typeface="Arial"/>
                <a:sym typeface="Arial"/>
              </a:rPr>
              <a:t>*email your essay to </a:t>
            </a:r>
            <a:r>
              <a:rPr lang="en-US" sz="2900" u="sng">
                <a:solidFill>
                  <a:schemeClr val="hlink"/>
                </a:solidFill>
                <a:latin typeface="Arial"/>
                <a:ea typeface="Arial"/>
                <a:cs typeface="Arial"/>
                <a:sym typeface="Arial"/>
                <a:hlinkClick r:id="rId3"/>
              </a:rPr>
              <a:t>micheal.carrizales@ocps.net</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pic>
        <p:nvPicPr>
          <p:cNvPr id="701" name="Google Shape;701;g1f1d63d2817_1_963"/>
          <p:cNvPicPr preferRelativeResize="0"/>
          <p:nvPr/>
        </p:nvPicPr>
        <p:blipFill rotWithShape="1">
          <a:blip r:embed="rId4">
            <a:alphaModFix/>
          </a:blip>
          <a:srcRect b="0" l="0" r="0" t="0"/>
          <a:stretch/>
        </p:blipFill>
        <p:spPr>
          <a:xfrm>
            <a:off x="8731125" y="2688950"/>
            <a:ext cx="1260050" cy="2439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1f2196e290f_0_521"/>
          <p:cNvSpPr txBox="1"/>
          <p:nvPr>
            <p:ph type="title"/>
          </p:nvPr>
        </p:nvSpPr>
        <p:spPr>
          <a:xfrm>
            <a:off x="601392" y="-7"/>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3600">
                <a:solidFill>
                  <a:srgbClr val="002060"/>
                </a:solidFill>
                <a:latin typeface="Times New Roman"/>
                <a:ea typeface="Times New Roman"/>
                <a:cs typeface="Times New Roman"/>
                <a:sym typeface="Times New Roman"/>
              </a:rPr>
              <a:t>Model Rocketry</a:t>
            </a:r>
            <a:endParaRPr b="1" sz="3600">
              <a:solidFill>
                <a:srgbClr val="002060"/>
              </a:solidFill>
              <a:latin typeface="Times New Roman"/>
              <a:ea typeface="Times New Roman"/>
              <a:cs typeface="Times New Roman"/>
              <a:sym typeface="Times New Roman"/>
            </a:endParaRPr>
          </a:p>
        </p:txBody>
      </p:sp>
      <p:sp>
        <p:nvSpPr>
          <p:cNvPr id="707" name="Google Shape;707;g1f2196e290f_0_521"/>
          <p:cNvSpPr txBox="1"/>
          <p:nvPr>
            <p:ph idx="1" type="body"/>
          </p:nvPr>
        </p:nvSpPr>
        <p:spPr>
          <a:xfrm>
            <a:off x="0" y="1567546"/>
            <a:ext cx="5513700" cy="5349900"/>
          </a:xfrm>
          <a:prstGeom prst="rect">
            <a:avLst/>
          </a:prstGeom>
          <a:noFill/>
          <a:ln>
            <a:noFill/>
          </a:ln>
        </p:spPr>
        <p:txBody>
          <a:bodyPr anchorCtr="0" anchor="t" bIns="46550" lIns="93125" spcFirstLastPara="1" rIns="93125" wrap="square" tIns="46550">
            <a:noAutofit/>
          </a:bodyPr>
          <a:lstStyle/>
          <a:p>
            <a:pPr indent="0" lvl="0" marL="0" rtl="0" algn="l">
              <a:lnSpc>
                <a:spcPct val="115000"/>
              </a:lnSpc>
              <a:spcBef>
                <a:spcPts val="1200"/>
              </a:spcBef>
              <a:spcAft>
                <a:spcPts val="0"/>
              </a:spcAft>
              <a:buSzPts val="1800"/>
              <a:buNone/>
            </a:pPr>
            <a:r>
              <a:rPr lang="en-US" sz="2000">
                <a:solidFill>
                  <a:srgbClr val="222222"/>
                </a:solidFill>
                <a:highlight>
                  <a:srgbClr val="FFFFFF"/>
                </a:highlight>
                <a:latin typeface="Arial"/>
                <a:ea typeface="Arial"/>
                <a:cs typeface="Arial"/>
                <a:sym typeface="Arial"/>
              </a:rPr>
              <a:t>Interested in building model rockets? This is for you!</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000">
                <a:solidFill>
                  <a:srgbClr val="222222"/>
                </a:solidFill>
                <a:highlight>
                  <a:srgbClr val="FFFFFF"/>
                </a:highlight>
                <a:latin typeface="Arial"/>
                <a:ea typeface="Arial"/>
                <a:cs typeface="Arial"/>
                <a:sym typeface="Arial"/>
              </a:rPr>
              <a:t>Model Rocketry is a STEM-based LDR in which you build launchable rockets. </a:t>
            </a:r>
            <a:r>
              <a:rPr lang="en-US" sz="2000" u="sng">
                <a:solidFill>
                  <a:srgbClr val="222222"/>
                </a:solidFill>
                <a:highlight>
                  <a:srgbClr val="FFFFFF"/>
                </a:highlight>
                <a:latin typeface="Arial"/>
                <a:ea typeface="Arial"/>
                <a:cs typeface="Arial"/>
                <a:sym typeface="Arial"/>
              </a:rPr>
              <a:t>You will earn the Model Rocketry badge if you successfully launch 3 rockets and pass the Model Rocketry test with a minimum 85%.</a:t>
            </a:r>
            <a:endParaRPr sz="2000" u="sng">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000">
                <a:solidFill>
                  <a:srgbClr val="222222"/>
                </a:solidFill>
                <a:highlight>
                  <a:srgbClr val="FFFFFF"/>
                </a:highlight>
                <a:latin typeface="Arial"/>
                <a:ea typeface="Arial"/>
                <a:cs typeface="Arial"/>
                <a:sym typeface="Arial"/>
              </a:rPr>
              <a:t>Please contact C/ TSgt Princess Tolbert at 407-259-7171 or </a:t>
            </a:r>
            <a:r>
              <a:rPr lang="en-US" sz="2000" u="sng">
                <a:solidFill>
                  <a:schemeClr val="hlink"/>
                </a:solidFill>
                <a:highlight>
                  <a:srgbClr val="FFFFFF"/>
                </a:highlight>
                <a:latin typeface="Arial"/>
                <a:ea typeface="Arial"/>
                <a:cs typeface="Arial"/>
                <a:sym typeface="Arial"/>
                <a:hlinkClick r:id="rId3"/>
              </a:rPr>
              <a:t>4804191858@students.ocps.net</a:t>
            </a:r>
            <a:r>
              <a:rPr lang="en-US" sz="2000">
                <a:solidFill>
                  <a:srgbClr val="222222"/>
                </a:solidFill>
                <a:highlight>
                  <a:srgbClr val="FFFFFF"/>
                </a:highlight>
                <a:latin typeface="Arial"/>
                <a:ea typeface="Arial"/>
                <a:cs typeface="Arial"/>
                <a:sym typeface="Arial"/>
              </a:rPr>
              <a:t> if you are interested or have any questions.</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t/>
            </a:r>
            <a:endParaRPr sz="2300">
              <a:solidFill>
                <a:srgbClr val="222222"/>
              </a:solidFill>
              <a:highlight>
                <a:srgbClr val="FFFFFF"/>
              </a:highlight>
              <a:latin typeface="Arial"/>
              <a:ea typeface="Arial"/>
              <a:cs typeface="Arial"/>
              <a:sym typeface="Arial"/>
            </a:endParaRPr>
          </a:p>
        </p:txBody>
      </p:sp>
      <p:pic>
        <p:nvPicPr>
          <p:cNvPr id="708" name="Google Shape;708;g1f2196e290f_0_521"/>
          <p:cNvPicPr preferRelativeResize="0"/>
          <p:nvPr/>
        </p:nvPicPr>
        <p:blipFill rotWithShape="1">
          <a:blip r:embed="rId4">
            <a:alphaModFix/>
          </a:blip>
          <a:srcRect b="0" l="0" r="0" t="0"/>
          <a:stretch/>
        </p:blipFill>
        <p:spPr>
          <a:xfrm>
            <a:off x="8414824" y="1567539"/>
            <a:ext cx="1380999" cy="4069204"/>
          </a:xfrm>
          <a:prstGeom prst="rect">
            <a:avLst/>
          </a:prstGeom>
          <a:noFill/>
          <a:ln>
            <a:noFill/>
          </a:ln>
        </p:spPr>
      </p:pic>
      <p:sp>
        <p:nvSpPr>
          <p:cNvPr id="709" name="Google Shape;709;g1f2196e290f_0_521"/>
          <p:cNvSpPr txBox="1"/>
          <p:nvPr/>
        </p:nvSpPr>
        <p:spPr>
          <a:xfrm>
            <a:off x="5646765" y="2428714"/>
            <a:ext cx="2634900" cy="8427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Arial"/>
                <a:ea typeface="Arial"/>
                <a:cs typeface="Arial"/>
                <a:sym typeface="Arial"/>
                <a:hlinkClick r:id="rId5"/>
              </a:rPr>
              <a:t>https://forms.gle/3vkHdfPi5JHmExrX9</a:t>
            </a:r>
            <a:r>
              <a:rPr b="0" i="0" lang="en-US" sz="2000" u="none" cap="none" strike="noStrike">
                <a:solidFill>
                  <a:schemeClr val="dk1"/>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pic>
        <p:nvPicPr>
          <p:cNvPr id="710" name="Google Shape;710;g1f2196e290f_0_521"/>
          <p:cNvPicPr preferRelativeResize="0"/>
          <p:nvPr/>
        </p:nvPicPr>
        <p:blipFill rotWithShape="1">
          <a:blip r:embed="rId6">
            <a:alphaModFix/>
          </a:blip>
          <a:srcRect b="0" l="0" r="0" t="0"/>
          <a:stretch/>
        </p:blipFill>
        <p:spPr>
          <a:xfrm>
            <a:off x="5918173" y="3427854"/>
            <a:ext cx="1864462" cy="18644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1f2c846a983_0_63"/>
          <p:cNvSpPr txBox="1"/>
          <p:nvPr>
            <p:ph type="title"/>
          </p:nvPr>
        </p:nvSpPr>
        <p:spPr>
          <a:xfrm>
            <a:off x="695772" y="179206"/>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lang="en-US" sz="4900">
                <a:latin typeface="Calibri"/>
                <a:ea typeface="Calibri"/>
                <a:cs typeface="Calibri"/>
                <a:sym typeface="Calibri"/>
              </a:rPr>
              <a:t>KHHS Meeting</a:t>
            </a:r>
            <a:endParaRPr sz="4900">
              <a:latin typeface="Calibri"/>
              <a:ea typeface="Calibri"/>
              <a:cs typeface="Calibri"/>
              <a:sym typeface="Calibri"/>
            </a:endParaRPr>
          </a:p>
        </p:txBody>
      </p:sp>
      <p:sp>
        <p:nvSpPr>
          <p:cNvPr id="716" name="Google Shape;716;g1f2c846a983_0_63"/>
          <p:cNvSpPr txBox="1"/>
          <p:nvPr/>
        </p:nvSpPr>
        <p:spPr>
          <a:xfrm>
            <a:off x="555986" y="1533809"/>
            <a:ext cx="9008400" cy="13662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3700">
                <a:latin typeface="Calibri"/>
                <a:ea typeface="Calibri"/>
                <a:cs typeface="Calibri"/>
                <a:sym typeface="Calibri"/>
              </a:rPr>
              <a:t>KHHS meeting </a:t>
            </a:r>
            <a:r>
              <a:rPr b="1" lang="en-US" sz="3700" u="sng">
                <a:solidFill>
                  <a:srgbClr val="0000FF"/>
                </a:solidFill>
                <a:latin typeface="Calibri"/>
                <a:ea typeface="Calibri"/>
                <a:cs typeface="Calibri"/>
                <a:sym typeface="Calibri"/>
              </a:rPr>
              <a:t>this week</a:t>
            </a:r>
            <a:r>
              <a:rPr lang="en-US" sz="3700">
                <a:latin typeface="Calibri"/>
                <a:ea typeface="Calibri"/>
                <a:cs typeface="Calibri"/>
                <a:sym typeface="Calibri"/>
              </a:rPr>
              <a:t> </a:t>
            </a:r>
            <a:r>
              <a:rPr lang="en-US" sz="3700">
                <a:solidFill>
                  <a:schemeClr val="dk1"/>
                </a:solidFill>
                <a:latin typeface="Calibri"/>
                <a:ea typeface="Calibri"/>
                <a:cs typeface="Calibri"/>
                <a:sym typeface="Calibri"/>
              </a:rPr>
              <a:t>29 February </a:t>
            </a:r>
            <a:r>
              <a:rPr b="1" lang="en-US" sz="3700" u="sng">
                <a:solidFill>
                  <a:srgbClr val="0000FF"/>
                </a:solidFill>
                <a:latin typeface="Calibri"/>
                <a:ea typeface="Calibri"/>
                <a:cs typeface="Calibri"/>
                <a:sym typeface="Calibri"/>
              </a:rPr>
              <a:t>1430-1530</a:t>
            </a:r>
            <a:r>
              <a:rPr lang="en-US" sz="3700">
                <a:solidFill>
                  <a:srgbClr val="0000FF"/>
                </a:solidFill>
                <a:latin typeface="Calibri"/>
                <a:ea typeface="Calibri"/>
                <a:cs typeface="Calibri"/>
                <a:sym typeface="Calibri"/>
              </a:rPr>
              <a:t> </a:t>
            </a:r>
            <a:r>
              <a:rPr lang="en-US" sz="3700">
                <a:latin typeface="Calibri"/>
                <a:ea typeface="Calibri"/>
                <a:cs typeface="Calibri"/>
                <a:sym typeface="Calibri"/>
              </a:rPr>
              <a:t>in </a:t>
            </a:r>
            <a:r>
              <a:rPr b="1" lang="en-US" sz="3700" u="sng">
                <a:solidFill>
                  <a:srgbClr val="0000FF"/>
                </a:solidFill>
                <a:latin typeface="Calibri"/>
                <a:ea typeface="Calibri"/>
                <a:cs typeface="Calibri"/>
                <a:sym typeface="Calibri"/>
              </a:rPr>
              <a:t>950!</a:t>
            </a:r>
            <a:endParaRPr b="1" sz="3700" u="sng">
              <a:solidFill>
                <a:srgbClr val="0000FF"/>
              </a:solidFill>
              <a:latin typeface="Calibri"/>
              <a:ea typeface="Calibri"/>
              <a:cs typeface="Calibri"/>
              <a:sym typeface="Calibri"/>
            </a:endParaRPr>
          </a:p>
        </p:txBody>
      </p:sp>
      <p:sp>
        <p:nvSpPr>
          <p:cNvPr id="717" name="Google Shape;717;g1f2c846a983_0_63"/>
          <p:cNvSpPr txBox="1"/>
          <p:nvPr/>
        </p:nvSpPr>
        <p:spPr>
          <a:xfrm>
            <a:off x="0" y="5825452"/>
            <a:ext cx="10120200" cy="873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100"/>
              <a:t>Questions, comments, or concerns? Please contact C/ 1st Lt. Sara Mattox at 407-242-3829 or 4804154679@students.ocps.net</a:t>
            </a:r>
            <a:endParaRPr sz="2100"/>
          </a:p>
        </p:txBody>
      </p:sp>
      <p:pic>
        <p:nvPicPr>
          <p:cNvPr id="718" name="Google Shape;718;g1f2c846a983_0_63"/>
          <p:cNvPicPr preferRelativeResize="0"/>
          <p:nvPr/>
        </p:nvPicPr>
        <p:blipFill>
          <a:blip r:embed="rId3">
            <a:alphaModFix/>
          </a:blip>
          <a:stretch>
            <a:fillRect/>
          </a:stretch>
        </p:blipFill>
        <p:spPr>
          <a:xfrm>
            <a:off x="3212440" y="2989264"/>
            <a:ext cx="3695419" cy="22702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1f2196e290f_0_618"/>
          <p:cNvSpPr txBox="1"/>
          <p:nvPr>
            <p:ph idx="1" type="body"/>
          </p:nvPr>
        </p:nvSpPr>
        <p:spPr>
          <a:xfrm>
            <a:off x="142773" y="1672056"/>
            <a:ext cx="5273400" cy="4815600"/>
          </a:xfrm>
          <a:prstGeom prst="rect">
            <a:avLst/>
          </a:prstGeom>
          <a:noFill/>
          <a:ln>
            <a:noFill/>
          </a:ln>
        </p:spPr>
        <p:txBody>
          <a:bodyPr anchorCtr="0" anchor="t" bIns="46550" lIns="93125" spcFirstLastPara="1" rIns="93125" wrap="square" tIns="46550">
            <a:normAutofit fontScale="70000" lnSpcReduction="10000"/>
          </a:bodyPr>
          <a:lstStyle/>
          <a:p>
            <a:pPr indent="0" lvl="0" marL="0" rtl="0" algn="ctr">
              <a:lnSpc>
                <a:spcPct val="90000"/>
              </a:lnSpc>
              <a:spcBef>
                <a:spcPts val="0"/>
              </a:spcBef>
              <a:spcAft>
                <a:spcPts val="0"/>
              </a:spcAft>
              <a:buClr>
                <a:schemeClr val="dk1"/>
              </a:buClr>
              <a:buSzPct val="83333"/>
              <a:buFont typeface="Arial"/>
              <a:buNone/>
            </a:pPr>
            <a:r>
              <a:t/>
            </a:r>
            <a:endParaRPr sz="3000"/>
          </a:p>
          <a:p>
            <a:pPr indent="0" lvl="0" marL="0" rtl="0" algn="l">
              <a:lnSpc>
                <a:spcPct val="90000"/>
              </a:lnSpc>
              <a:spcBef>
                <a:spcPts val="1100"/>
              </a:spcBef>
              <a:spcAft>
                <a:spcPts val="0"/>
              </a:spcAft>
              <a:buClr>
                <a:schemeClr val="dk1"/>
              </a:buClr>
              <a:buSzPct val="46666"/>
              <a:buFont typeface="Arial"/>
              <a:buNone/>
            </a:pPr>
            <a:r>
              <a:rPr b="1" lang="en-US" sz="3000"/>
              <a:t>Would you be interested in in flying drones?</a:t>
            </a:r>
            <a:endParaRPr b="1" sz="3000"/>
          </a:p>
          <a:p>
            <a:pPr indent="0" lvl="0" marL="0" rtl="0" algn="l">
              <a:lnSpc>
                <a:spcPct val="90000"/>
              </a:lnSpc>
              <a:spcBef>
                <a:spcPts val="1100"/>
              </a:spcBef>
              <a:spcAft>
                <a:spcPts val="0"/>
              </a:spcAft>
              <a:buClr>
                <a:schemeClr val="dk1"/>
              </a:buClr>
              <a:buSzPct val="46666"/>
              <a:buFont typeface="Arial"/>
              <a:buNone/>
            </a:pPr>
            <a:r>
              <a:t/>
            </a:r>
            <a:endParaRPr b="1" sz="3000"/>
          </a:p>
          <a:p>
            <a:pPr indent="0" lvl="0" marL="0" rtl="0" algn="l">
              <a:lnSpc>
                <a:spcPct val="90000"/>
              </a:lnSpc>
              <a:spcBef>
                <a:spcPts val="1100"/>
              </a:spcBef>
              <a:spcAft>
                <a:spcPts val="0"/>
              </a:spcAft>
              <a:buClr>
                <a:schemeClr val="dk1"/>
              </a:buClr>
              <a:buSzPct val="46666"/>
              <a:buFont typeface="Arial"/>
              <a:buNone/>
            </a:pPr>
            <a:r>
              <a:rPr b="1" lang="en-US" sz="3000"/>
              <a:t>Would you like to complete missions with drones?</a:t>
            </a:r>
            <a:endParaRPr b="1" sz="3000"/>
          </a:p>
          <a:p>
            <a:pPr indent="0" lvl="0" marL="0" rtl="0" algn="l">
              <a:lnSpc>
                <a:spcPct val="90000"/>
              </a:lnSpc>
              <a:spcBef>
                <a:spcPts val="1100"/>
              </a:spcBef>
              <a:spcAft>
                <a:spcPts val="0"/>
              </a:spcAft>
              <a:buClr>
                <a:schemeClr val="dk1"/>
              </a:buClr>
              <a:buSzPct val="46666"/>
              <a:buFont typeface="Arial"/>
              <a:buNone/>
            </a:pPr>
            <a:r>
              <a:t/>
            </a:r>
            <a:endParaRPr b="1" sz="3000"/>
          </a:p>
          <a:p>
            <a:pPr indent="0" lvl="0" marL="0" rtl="0" algn="l">
              <a:lnSpc>
                <a:spcPct val="90000"/>
              </a:lnSpc>
              <a:spcBef>
                <a:spcPts val="1100"/>
              </a:spcBef>
              <a:spcAft>
                <a:spcPts val="0"/>
              </a:spcAft>
              <a:buClr>
                <a:schemeClr val="dk1"/>
              </a:buClr>
              <a:buSzPct val="46666"/>
              <a:buFont typeface="Arial"/>
              <a:buNone/>
            </a:pPr>
            <a:r>
              <a:rPr lang="en-US" sz="3000"/>
              <a:t>Sign up below to show interest in the Unmanned Aircraft Systems LDR (coming soon)!</a:t>
            </a:r>
            <a:endParaRPr sz="3000"/>
          </a:p>
          <a:p>
            <a:pPr indent="0" lvl="0" marL="0" rtl="0" algn="l">
              <a:lnSpc>
                <a:spcPct val="90000"/>
              </a:lnSpc>
              <a:spcBef>
                <a:spcPts val="1100"/>
              </a:spcBef>
              <a:spcAft>
                <a:spcPts val="0"/>
              </a:spcAft>
              <a:buClr>
                <a:schemeClr val="dk1"/>
              </a:buClr>
              <a:buSzPct val="46666"/>
              <a:buFont typeface="Arial"/>
              <a:buNone/>
            </a:pPr>
            <a:r>
              <a:t/>
            </a:r>
            <a:endParaRPr sz="3000"/>
          </a:p>
          <a:p>
            <a:pPr indent="0" lvl="0" marL="0" rtl="0" algn="l">
              <a:lnSpc>
                <a:spcPct val="90000"/>
              </a:lnSpc>
              <a:spcBef>
                <a:spcPts val="1100"/>
              </a:spcBef>
              <a:spcAft>
                <a:spcPts val="0"/>
              </a:spcAft>
              <a:buClr>
                <a:schemeClr val="dk1"/>
              </a:buClr>
              <a:buSzPct val="48275"/>
              <a:buFont typeface="Arial"/>
              <a:buNone/>
            </a:pPr>
            <a:r>
              <a:rPr b="1" lang="en-US" sz="2900" u="sng">
                <a:solidFill>
                  <a:schemeClr val="hlink"/>
                </a:solidFill>
                <a:hlinkClick r:id="rId3"/>
              </a:rPr>
              <a:t>http://tinyurl.com/UAS2024</a:t>
            </a:r>
            <a:endParaRPr b="1" sz="2900"/>
          </a:p>
          <a:p>
            <a:pPr indent="0" lvl="0" marL="0" rtl="0" algn="l">
              <a:lnSpc>
                <a:spcPct val="90000"/>
              </a:lnSpc>
              <a:spcBef>
                <a:spcPts val="1100"/>
              </a:spcBef>
              <a:spcAft>
                <a:spcPts val="0"/>
              </a:spcAft>
              <a:buClr>
                <a:schemeClr val="dk1"/>
              </a:buClr>
              <a:buSzPct val="50000"/>
              <a:buFont typeface="Arial"/>
              <a:buNone/>
            </a:pPr>
            <a:r>
              <a:rPr lang="en-US" sz="2800">
                <a:highlight>
                  <a:schemeClr val="lt1"/>
                </a:highlight>
              </a:rPr>
              <a:t>If your interested or have any questions, comments please contact C/SMSgt NOAH ABNEY @407-961-2474</a:t>
            </a:r>
            <a:endParaRPr sz="3000"/>
          </a:p>
        </p:txBody>
      </p:sp>
      <p:sp>
        <p:nvSpPr>
          <p:cNvPr id="725" name="Google Shape;725;g1f2196e290f_0_618"/>
          <p:cNvSpPr txBox="1"/>
          <p:nvPr>
            <p:ph type="title"/>
          </p:nvPr>
        </p:nvSpPr>
        <p:spPr>
          <a:xfrm>
            <a:off x="459409" y="85963"/>
            <a:ext cx="9660900" cy="15291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Clr>
                <a:schemeClr val="dk1"/>
              </a:buClr>
              <a:buSzPts val="1400"/>
              <a:buFont typeface="Arial"/>
              <a:buNone/>
            </a:pPr>
            <a:r>
              <a:rPr lang="en-US" sz="3200"/>
              <a:t>Unmanned-Aircraft Systems</a:t>
            </a:r>
            <a:endParaRPr sz="3200"/>
          </a:p>
        </p:txBody>
      </p:sp>
      <p:pic>
        <p:nvPicPr>
          <p:cNvPr id="726" name="Google Shape;726;g1f2196e290f_0_618"/>
          <p:cNvPicPr preferRelativeResize="0"/>
          <p:nvPr/>
        </p:nvPicPr>
        <p:blipFill rotWithShape="1">
          <a:blip r:embed="rId4">
            <a:alphaModFix/>
          </a:blip>
          <a:srcRect b="0" l="0" r="0" t="0"/>
          <a:stretch/>
        </p:blipFill>
        <p:spPr>
          <a:xfrm>
            <a:off x="5904034" y="5377952"/>
            <a:ext cx="3343412" cy="940588"/>
          </a:xfrm>
          <a:prstGeom prst="rect">
            <a:avLst/>
          </a:prstGeom>
          <a:noFill/>
          <a:ln>
            <a:noFill/>
          </a:ln>
        </p:spPr>
      </p:pic>
      <p:pic>
        <p:nvPicPr>
          <p:cNvPr id="727" name="Google Shape;727;g1f2196e290f_0_618"/>
          <p:cNvPicPr preferRelativeResize="0"/>
          <p:nvPr/>
        </p:nvPicPr>
        <p:blipFill rotWithShape="1">
          <a:blip r:embed="rId5">
            <a:alphaModFix/>
          </a:blip>
          <a:srcRect b="0" l="0" r="0" t="0"/>
          <a:stretch/>
        </p:blipFill>
        <p:spPr>
          <a:xfrm>
            <a:off x="5345890" y="2601141"/>
            <a:ext cx="1790726" cy="1790726"/>
          </a:xfrm>
          <a:prstGeom prst="rect">
            <a:avLst/>
          </a:prstGeom>
          <a:noFill/>
          <a:ln>
            <a:noFill/>
          </a:ln>
        </p:spPr>
      </p:pic>
      <p:pic>
        <p:nvPicPr>
          <p:cNvPr id="728" name="Google Shape;728;g1f2196e290f_0_618"/>
          <p:cNvPicPr preferRelativeResize="0"/>
          <p:nvPr/>
        </p:nvPicPr>
        <p:blipFill rotWithShape="1">
          <a:blip r:embed="rId6">
            <a:alphaModFix/>
          </a:blip>
          <a:srcRect b="0" l="0" r="0" t="0"/>
          <a:stretch/>
        </p:blipFill>
        <p:spPr>
          <a:xfrm>
            <a:off x="7315552" y="2834213"/>
            <a:ext cx="2573461" cy="1441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1f2196e290f_0_716"/>
          <p:cNvSpPr txBox="1"/>
          <p:nvPr>
            <p:ph idx="1" type="body"/>
          </p:nvPr>
        </p:nvSpPr>
        <p:spPr>
          <a:xfrm>
            <a:off x="142773" y="1672056"/>
            <a:ext cx="5273400" cy="4815600"/>
          </a:xfrm>
          <a:prstGeom prst="rect">
            <a:avLst/>
          </a:prstGeom>
          <a:noFill/>
          <a:ln>
            <a:noFill/>
          </a:ln>
        </p:spPr>
        <p:txBody>
          <a:bodyPr anchorCtr="0" anchor="t" bIns="46550" lIns="93125" spcFirstLastPara="1" rIns="93125" wrap="square" tIns="46550">
            <a:normAutofit fontScale="77500" lnSpcReduction="10000"/>
          </a:bodyPr>
          <a:lstStyle/>
          <a:p>
            <a:pPr indent="0" lvl="0" marL="0" rtl="0" algn="ctr">
              <a:lnSpc>
                <a:spcPct val="90000"/>
              </a:lnSpc>
              <a:spcBef>
                <a:spcPts val="0"/>
              </a:spcBef>
              <a:spcAft>
                <a:spcPts val="0"/>
              </a:spcAft>
              <a:buSzPct val="77419"/>
              <a:buNone/>
            </a:pPr>
            <a:r>
              <a:t/>
            </a:r>
            <a:endParaRPr sz="3000"/>
          </a:p>
          <a:p>
            <a:pPr indent="0" lvl="0" marL="0" rtl="0" algn="l">
              <a:lnSpc>
                <a:spcPct val="90000"/>
              </a:lnSpc>
              <a:spcBef>
                <a:spcPts val="1100"/>
              </a:spcBef>
              <a:spcAft>
                <a:spcPts val="0"/>
              </a:spcAft>
              <a:buSzPct val="77419"/>
              <a:buNone/>
            </a:pPr>
            <a:r>
              <a:rPr lang="en-US" sz="3000"/>
              <a:t>Interested in robots? Join Robotics! Show interest by completing the form.</a:t>
            </a:r>
            <a:endParaRPr sz="3000"/>
          </a:p>
          <a:p>
            <a:pPr indent="0" lvl="0" marL="0" rtl="0" algn="l">
              <a:lnSpc>
                <a:spcPct val="90000"/>
              </a:lnSpc>
              <a:spcBef>
                <a:spcPts val="1100"/>
              </a:spcBef>
              <a:spcAft>
                <a:spcPts val="0"/>
              </a:spcAft>
              <a:buSzPct val="77419"/>
              <a:buNone/>
            </a:pPr>
            <a:r>
              <a:t/>
            </a:r>
            <a:endParaRPr sz="3000"/>
          </a:p>
          <a:p>
            <a:pPr indent="0" lvl="0" marL="0" rtl="0" algn="l">
              <a:lnSpc>
                <a:spcPct val="90000"/>
              </a:lnSpc>
              <a:spcBef>
                <a:spcPts val="1100"/>
              </a:spcBef>
              <a:spcAft>
                <a:spcPts val="0"/>
              </a:spcAft>
              <a:buSzPct val="77419"/>
              <a:buNone/>
            </a:pPr>
            <a:r>
              <a:rPr b="1" lang="en-US" sz="3000" u="sng"/>
              <a:t>ROBOTICS WILL BE ON MONDAYS AND WEDNESDAYS STARTING NEXT WEEK ON 26 FEBRUARY!!</a:t>
            </a:r>
            <a:endParaRPr b="1" sz="3000" u="sng"/>
          </a:p>
          <a:p>
            <a:pPr indent="0" lvl="0" marL="0" rtl="0" algn="l">
              <a:lnSpc>
                <a:spcPct val="90000"/>
              </a:lnSpc>
              <a:spcBef>
                <a:spcPts val="1100"/>
              </a:spcBef>
              <a:spcAft>
                <a:spcPts val="0"/>
              </a:spcAft>
              <a:buSzPct val="77419"/>
              <a:buNone/>
            </a:pPr>
            <a:r>
              <a:t/>
            </a:r>
            <a:endParaRPr sz="3000"/>
          </a:p>
          <a:p>
            <a:pPr indent="0" lvl="0" marL="0" rtl="0" algn="l">
              <a:lnSpc>
                <a:spcPct val="90000"/>
              </a:lnSpc>
              <a:spcBef>
                <a:spcPts val="1100"/>
              </a:spcBef>
              <a:spcAft>
                <a:spcPts val="0"/>
              </a:spcAft>
              <a:buSzPct val="77419"/>
              <a:buNone/>
            </a:pPr>
            <a:r>
              <a:rPr lang="en-US" sz="3000" u="sng">
                <a:solidFill>
                  <a:schemeClr val="hlink"/>
                </a:solidFill>
                <a:hlinkClick r:id="rId3"/>
              </a:rPr>
              <a:t>https://forms.gle/VZLiq2ngsWqU6pxW7</a:t>
            </a:r>
            <a:r>
              <a:rPr lang="en-US" sz="3000"/>
              <a:t> </a:t>
            </a:r>
            <a:endParaRPr sz="3000"/>
          </a:p>
          <a:p>
            <a:pPr indent="0" lvl="0" marL="0" rtl="0" algn="l">
              <a:lnSpc>
                <a:spcPct val="90000"/>
              </a:lnSpc>
              <a:spcBef>
                <a:spcPts val="1100"/>
              </a:spcBef>
              <a:spcAft>
                <a:spcPts val="0"/>
              </a:spcAft>
              <a:buSzPct val="80088"/>
              <a:buNone/>
            </a:pPr>
            <a:r>
              <a:t/>
            </a:r>
            <a:endParaRPr b="1" sz="2900"/>
          </a:p>
          <a:p>
            <a:pPr indent="0" lvl="0" marL="0" rtl="0" algn="l">
              <a:lnSpc>
                <a:spcPct val="90000"/>
              </a:lnSpc>
              <a:spcBef>
                <a:spcPts val="1100"/>
              </a:spcBef>
              <a:spcAft>
                <a:spcPts val="0"/>
              </a:spcAft>
              <a:buSzPct val="82949"/>
              <a:buNone/>
            </a:pPr>
            <a:r>
              <a:rPr lang="en-US" sz="2800">
                <a:highlight>
                  <a:schemeClr val="lt1"/>
                </a:highlight>
              </a:rPr>
              <a:t>If your interested or have any questions, comments please contact C/TSgt Ian Kristona at 407-576-6406.</a:t>
            </a:r>
            <a:endParaRPr sz="3000"/>
          </a:p>
        </p:txBody>
      </p:sp>
      <p:sp>
        <p:nvSpPr>
          <p:cNvPr id="735" name="Google Shape;735;g1f2196e290f_0_716"/>
          <p:cNvSpPr txBox="1"/>
          <p:nvPr>
            <p:ph type="title"/>
          </p:nvPr>
        </p:nvSpPr>
        <p:spPr>
          <a:xfrm>
            <a:off x="229709" y="-12"/>
            <a:ext cx="9660900" cy="15291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3600"/>
              <a:buNone/>
            </a:pPr>
            <a:r>
              <a:rPr lang="en-US" sz="3200"/>
              <a:t>Robotics</a:t>
            </a:r>
            <a:endParaRPr sz="3200"/>
          </a:p>
        </p:txBody>
      </p:sp>
      <p:pic>
        <p:nvPicPr>
          <p:cNvPr id="736" name="Google Shape;736;g1f2196e290f_0_716"/>
          <p:cNvPicPr preferRelativeResize="0"/>
          <p:nvPr/>
        </p:nvPicPr>
        <p:blipFill rotWithShape="1">
          <a:blip r:embed="rId4">
            <a:alphaModFix/>
          </a:blip>
          <a:srcRect b="0" l="0" r="0" t="0"/>
          <a:stretch/>
        </p:blipFill>
        <p:spPr>
          <a:xfrm>
            <a:off x="5877997" y="5386807"/>
            <a:ext cx="3693539" cy="971993"/>
          </a:xfrm>
          <a:prstGeom prst="rect">
            <a:avLst/>
          </a:prstGeom>
          <a:noFill/>
          <a:ln>
            <a:noFill/>
          </a:ln>
        </p:spPr>
      </p:pic>
      <p:pic>
        <p:nvPicPr>
          <p:cNvPr id="737" name="Google Shape;737;g1f2196e290f_0_716"/>
          <p:cNvPicPr preferRelativeResize="0"/>
          <p:nvPr/>
        </p:nvPicPr>
        <p:blipFill rotWithShape="1">
          <a:blip r:embed="rId5">
            <a:alphaModFix/>
          </a:blip>
          <a:srcRect b="0" l="0" r="0" t="0"/>
          <a:stretch/>
        </p:blipFill>
        <p:spPr>
          <a:xfrm>
            <a:off x="5178132" y="1938889"/>
            <a:ext cx="2371946" cy="2371945"/>
          </a:xfrm>
          <a:prstGeom prst="rect">
            <a:avLst/>
          </a:prstGeom>
          <a:noFill/>
          <a:ln>
            <a:noFill/>
          </a:ln>
        </p:spPr>
      </p:pic>
      <p:pic>
        <p:nvPicPr>
          <p:cNvPr id="738" name="Google Shape;738;g1f2196e290f_0_716"/>
          <p:cNvPicPr preferRelativeResize="0"/>
          <p:nvPr/>
        </p:nvPicPr>
        <p:blipFill rotWithShape="1">
          <a:blip r:embed="rId6">
            <a:alphaModFix/>
          </a:blip>
          <a:srcRect b="0" l="0" r="0" t="0"/>
          <a:stretch/>
        </p:blipFill>
        <p:spPr>
          <a:xfrm>
            <a:off x="7637429" y="1910096"/>
            <a:ext cx="2232881" cy="22328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1f2196e290f_0_341"/>
          <p:cNvSpPr txBox="1"/>
          <p:nvPr>
            <p:ph type="title"/>
          </p:nvPr>
        </p:nvSpPr>
        <p:spPr>
          <a:xfrm>
            <a:off x="695772" y="100482"/>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700">
                <a:solidFill>
                  <a:srgbClr val="002060"/>
                </a:solidFill>
                <a:latin typeface="Times New Roman"/>
                <a:ea typeface="Times New Roman"/>
                <a:cs typeface="Times New Roman"/>
                <a:sym typeface="Times New Roman"/>
              </a:rPr>
              <a:t>American Legion Bingo Nights</a:t>
            </a:r>
            <a:endParaRPr b="1" sz="4700">
              <a:solidFill>
                <a:srgbClr val="002060"/>
              </a:solidFill>
              <a:latin typeface="Times New Roman"/>
              <a:ea typeface="Times New Roman"/>
              <a:cs typeface="Times New Roman"/>
              <a:sym typeface="Times New Roman"/>
            </a:endParaRPr>
          </a:p>
        </p:txBody>
      </p:sp>
      <p:sp>
        <p:nvSpPr>
          <p:cNvPr id="744" name="Google Shape;744;g1f2196e290f_0_341"/>
          <p:cNvSpPr txBox="1"/>
          <p:nvPr>
            <p:ph idx="1" type="body"/>
          </p:nvPr>
        </p:nvSpPr>
        <p:spPr>
          <a:xfrm>
            <a:off x="224093" y="1567546"/>
            <a:ext cx="8591400" cy="6241800"/>
          </a:xfrm>
          <a:prstGeom prst="rect">
            <a:avLst/>
          </a:prstGeom>
          <a:noFill/>
          <a:ln>
            <a:noFill/>
          </a:ln>
        </p:spPr>
        <p:txBody>
          <a:bodyPr anchorCtr="0" anchor="t" bIns="46550" lIns="93125" spcFirstLastPara="1" rIns="93125" wrap="square" tIns="46550">
            <a:noAutofit/>
          </a:bodyPr>
          <a:lstStyle/>
          <a:p>
            <a:pPr indent="0" lvl="0" marL="0" rtl="0" algn="ctr">
              <a:lnSpc>
                <a:spcPct val="115000"/>
              </a:lnSpc>
              <a:spcBef>
                <a:spcPts val="1200"/>
              </a:spcBef>
              <a:spcAft>
                <a:spcPts val="0"/>
              </a:spcAft>
              <a:buSzPts val="1800"/>
              <a:buNone/>
            </a:pPr>
            <a:r>
              <a:rPr b="1" lang="en-US" sz="2300">
                <a:solidFill>
                  <a:srgbClr val="FF0000"/>
                </a:solidFill>
                <a:highlight>
                  <a:srgbClr val="FFFFFF"/>
                </a:highlight>
                <a:latin typeface="Arial"/>
                <a:ea typeface="Arial"/>
                <a:cs typeface="Arial"/>
                <a:sym typeface="Arial"/>
              </a:rPr>
              <a:t>SIGN UP </a:t>
            </a:r>
            <a:r>
              <a:rPr b="1" lang="en-US" sz="2300" u="sng">
                <a:solidFill>
                  <a:srgbClr val="FF0000"/>
                </a:solidFill>
                <a:highlight>
                  <a:srgbClr val="FFFFFF"/>
                </a:highlight>
                <a:latin typeface="Arial"/>
                <a:ea typeface="Arial"/>
                <a:cs typeface="Arial"/>
                <a:sym typeface="Arial"/>
              </a:rPr>
              <a:t>(QUICKLY)</a:t>
            </a:r>
            <a:r>
              <a:rPr b="1" lang="en-US" sz="2300">
                <a:solidFill>
                  <a:srgbClr val="FF0000"/>
                </a:solidFill>
                <a:highlight>
                  <a:srgbClr val="FFFFFF"/>
                </a:highlight>
                <a:latin typeface="Arial"/>
                <a:ea typeface="Arial"/>
                <a:cs typeface="Arial"/>
                <a:sym typeface="Arial"/>
              </a:rPr>
              <a:t> ON THE BOARD!!</a:t>
            </a:r>
            <a:endParaRPr b="1" sz="2300">
              <a:solidFill>
                <a:srgbClr val="FF0000"/>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300">
                <a:solidFill>
                  <a:srgbClr val="222222"/>
                </a:solidFill>
                <a:highlight>
                  <a:srgbClr val="FFFFFF"/>
                </a:highlight>
                <a:latin typeface="Arial"/>
                <a:ea typeface="Arial"/>
                <a:cs typeface="Arial"/>
                <a:sym typeface="Arial"/>
              </a:rPr>
              <a:t>American Legion Post 63 hosts Bingo Nights every Monday from 1730-2130 and would love help!</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120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Consists of making and serving food, taking orders, or handing out bingo cards</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Maximum of three cadets are needed per Monday</a:t>
            </a:r>
            <a:endParaRPr sz="23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rPr lang="en-US" sz="2300">
                <a:solidFill>
                  <a:srgbClr val="222222"/>
                </a:solidFill>
                <a:highlight>
                  <a:srgbClr val="FFFFFF"/>
                </a:highlight>
                <a:latin typeface="Arial"/>
                <a:ea typeface="Arial"/>
                <a:cs typeface="Arial"/>
                <a:sym typeface="Arial"/>
              </a:rPr>
              <a:t>If you have any questions, comments, or concerns, please contact C/ TSgt Gabriel Motta at </a:t>
            </a:r>
            <a:r>
              <a:rPr lang="en-US" sz="2300" u="sng">
                <a:solidFill>
                  <a:schemeClr val="hlink"/>
                </a:solidFill>
                <a:highlight>
                  <a:srgbClr val="FFFFFF"/>
                </a:highlight>
                <a:latin typeface="Arial"/>
                <a:ea typeface="Arial"/>
                <a:cs typeface="Arial"/>
                <a:sym typeface="Arial"/>
                <a:hlinkClick r:id="rId3"/>
              </a:rPr>
              <a:t>4804175879@students.ocps.net</a:t>
            </a:r>
            <a:r>
              <a:rPr lang="en-US" sz="2300">
                <a:solidFill>
                  <a:srgbClr val="222222"/>
                </a:solidFill>
                <a:highlight>
                  <a:srgbClr val="FFFFFF"/>
                </a:highlight>
                <a:latin typeface="Arial"/>
                <a:ea typeface="Arial"/>
                <a:cs typeface="Arial"/>
                <a:sym typeface="Arial"/>
              </a:rPr>
              <a:t> or 407-202-9362. </a:t>
            </a:r>
            <a:endParaRPr sz="2300">
              <a:solidFill>
                <a:srgbClr val="222222"/>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592" name="Google Shape;592;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593" name="Google Shape;593;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594" name="Google Shape;594;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595" name="Google Shape;595;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596" name="Google Shape;596;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7" name="Google Shape;597;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598" name="Google Shape;598;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9" name="Google Shape;599;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20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0" st="0"/>
                                            </p:txEl>
                                          </p:spTgt>
                                        </p:tgtEl>
                                        <p:attrNameLst>
                                          <p:attrName>style.visibility</p:attrName>
                                        </p:attrNameLst>
                                      </p:cBhvr>
                                      <p:to>
                                        <p:strVal val="visible"/>
                                      </p:to>
                                    </p:set>
                                    <p:animEffect filter="fade" transition="in">
                                      <p:cBhvr>
                                        <p:cTn dur="500"/>
                                        <p:tgtEl>
                                          <p:spTgt spid="5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1" st="1"/>
                                            </p:txEl>
                                          </p:spTgt>
                                        </p:tgtEl>
                                        <p:attrNameLst>
                                          <p:attrName>style.visibility</p:attrName>
                                        </p:attrNameLst>
                                      </p:cBhvr>
                                      <p:to>
                                        <p:strVal val="visible"/>
                                      </p:to>
                                    </p:set>
                                    <p:animEffect filter="fade" transition="in">
                                      <p:cBhvr>
                                        <p:cTn dur="500"/>
                                        <p:tgtEl>
                                          <p:spTgt spid="5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xEl>
                                              <p:pRg end="0" st="0"/>
                                            </p:txEl>
                                          </p:spTgt>
                                        </p:tgtEl>
                                        <p:attrNameLst>
                                          <p:attrName>style.visibility</p:attrName>
                                        </p:attrNameLst>
                                      </p:cBhvr>
                                      <p:to>
                                        <p:strVal val="visible"/>
                                      </p:to>
                                    </p:set>
                                    <p:animEffect filter="fade" transition="in">
                                      <p:cBhvr>
                                        <p:cTn dur="2000"/>
                                        <p:tgtEl>
                                          <p:spTgt spid="5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xEl>
                                              <p:pRg end="1" st="1"/>
                                            </p:txEl>
                                          </p:spTgt>
                                        </p:tgtEl>
                                        <p:attrNameLst>
                                          <p:attrName>style.visibility</p:attrName>
                                        </p:attrNameLst>
                                      </p:cBhvr>
                                      <p:to>
                                        <p:strVal val="visible"/>
                                      </p:to>
                                    </p:set>
                                    <p:animEffect filter="fade" transition="in">
                                      <p:cBhvr>
                                        <p:cTn dur="2000"/>
                                        <p:tgtEl>
                                          <p:spTgt spid="5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xEl>
                                              <p:pRg end="0" st="0"/>
                                            </p:txEl>
                                          </p:spTgt>
                                        </p:tgtEl>
                                        <p:attrNameLst>
                                          <p:attrName>style.visibility</p:attrName>
                                        </p:attrNameLst>
                                      </p:cBhvr>
                                      <p:to>
                                        <p:strVal val="visible"/>
                                      </p:to>
                                    </p:set>
                                    <p:animEffect filter="fade" transition="in">
                                      <p:cBhvr>
                                        <p:cTn dur="1822"/>
                                        <p:tgtEl>
                                          <p:spTgt spid="5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xEl>
                                              <p:pRg end="1" st="1"/>
                                            </p:txEl>
                                          </p:spTgt>
                                        </p:tgtEl>
                                        <p:attrNameLst>
                                          <p:attrName>style.visibility</p:attrName>
                                        </p:attrNameLst>
                                      </p:cBhvr>
                                      <p:to>
                                        <p:strVal val="visible"/>
                                      </p:to>
                                    </p:set>
                                    <p:animEffect filter="fade" transition="in">
                                      <p:cBhvr>
                                        <p:cTn dur="1822"/>
                                        <p:tgtEl>
                                          <p:spTgt spid="59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1f2cd162fee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University of Central Florida </a:t>
            </a:r>
            <a:endParaRPr b="1" sz="4000">
              <a:solidFill>
                <a:srgbClr val="002060"/>
              </a:solidFill>
              <a:latin typeface="Times New Roman"/>
              <a:ea typeface="Times New Roman"/>
              <a:cs typeface="Times New Roman"/>
              <a:sym typeface="Times New Roman"/>
            </a:endParaRPr>
          </a:p>
        </p:txBody>
      </p:sp>
      <p:sp>
        <p:nvSpPr>
          <p:cNvPr id="751" name="Google Shape;751;g1f2cd162fee_0_0"/>
          <p:cNvSpPr txBox="1"/>
          <p:nvPr>
            <p:ph idx="1" type="body"/>
          </p:nvPr>
        </p:nvSpPr>
        <p:spPr>
          <a:xfrm>
            <a:off x="273825" y="1618800"/>
            <a:ext cx="84573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The following cadets (bolded) have turned in permission forms to tour UCF tomorrow.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The vans will pick us up at 0730 and we should return by 1330. (In other words, please arrange for transportation home) Wear combination 5 blue (purple) JROTC polo.</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graphicFrame>
        <p:nvGraphicFramePr>
          <p:cNvPr id="752" name="Google Shape;752;g1f2cd162fee_0_0"/>
          <p:cNvGraphicFramePr/>
          <p:nvPr/>
        </p:nvGraphicFramePr>
        <p:xfrm>
          <a:off x="398000" y="2607113"/>
          <a:ext cx="3000000" cy="3000000"/>
        </p:xfrm>
        <a:graphic>
          <a:graphicData uri="http://schemas.openxmlformats.org/drawingml/2006/table">
            <a:tbl>
              <a:tblPr>
                <a:noFill/>
                <a:tableStyleId>{CDE35D4D-DAF8-4EBB-8E62-25B5FA218189}</a:tableStyleId>
              </a:tblPr>
              <a:tblGrid>
                <a:gridCol w="2573675"/>
                <a:gridCol w="2053825"/>
                <a:gridCol w="2053825"/>
                <a:gridCol w="2053825"/>
              </a:tblGrid>
              <a:tr h="381000">
                <a:tc>
                  <a:txBody>
                    <a:bodyPr/>
                    <a:lstStyle/>
                    <a:p>
                      <a:pPr indent="0" lvl="0" marL="0" rtl="0" algn="l">
                        <a:spcBef>
                          <a:spcPts val="0"/>
                        </a:spcBef>
                        <a:spcAft>
                          <a:spcPts val="0"/>
                        </a:spcAft>
                        <a:buNone/>
                      </a:pPr>
                      <a:r>
                        <a:rPr lang="en-US" strike="sngStrike"/>
                        <a:t>Abney, Noah</a:t>
                      </a:r>
                      <a:endParaRPr strike="sngStrike"/>
                    </a:p>
                  </a:txBody>
                  <a:tcPr marT="91425" marB="91425" marR="91425" marL="91425"/>
                </a:tc>
                <a:tc>
                  <a:txBody>
                    <a:bodyPr/>
                    <a:lstStyle/>
                    <a:p>
                      <a:pPr indent="0" lvl="0" marL="0" rtl="0" algn="l">
                        <a:spcBef>
                          <a:spcPts val="0"/>
                        </a:spcBef>
                        <a:spcAft>
                          <a:spcPts val="0"/>
                        </a:spcAft>
                        <a:buNone/>
                      </a:pPr>
                      <a:r>
                        <a:rPr lang="en-US"/>
                        <a:t>Cruz, Eliud</a:t>
                      </a:r>
                      <a:endParaRPr/>
                    </a:p>
                  </a:txBody>
                  <a:tcPr marT="91425" marB="91425" marR="91425" marL="91425"/>
                </a:tc>
                <a:tc>
                  <a:txBody>
                    <a:bodyPr/>
                    <a:lstStyle/>
                    <a:p>
                      <a:pPr indent="0" lvl="0" marL="0" rtl="0" algn="l">
                        <a:spcBef>
                          <a:spcPts val="0"/>
                        </a:spcBef>
                        <a:spcAft>
                          <a:spcPts val="0"/>
                        </a:spcAft>
                        <a:buNone/>
                      </a:pPr>
                      <a:r>
                        <a:rPr b="1" lang="en-US"/>
                        <a:t>Motta, Lil</a:t>
                      </a:r>
                      <a:endParaRPr b="1"/>
                    </a:p>
                  </a:txBody>
                  <a:tcPr marT="91425" marB="91425" marR="91425" marL="91425"/>
                </a:tc>
                <a:tc>
                  <a:txBody>
                    <a:bodyPr/>
                    <a:lstStyle/>
                    <a:p>
                      <a:pPr indent="0" lvl="0" marL="0" rtl="0" algn="l">
                        <a:spcBef>
                          <a:spcPts val="0"/>
                        </a:spcBef>
                        <a:spcAft>
                          <a:spcPts val="0"/>
                        </a:spcAft>
                        <a:buNone/>
                      </a:pPr>
                      <a:r>
                        <a:rPr b="1" lang="en-US"/>
                        <a:t>Stewart, Karynn</a:t>
                      </a:r>
                      <a:endParaRPr b="1"/>
                    </a:p>
                  </a:txBody>
                  <a:tcPr marT="91425" marB="91425" marR="91425" marL="91425"/>
                </a:tc>
              </a:tr>
              <a:tr h="381000">
                <a:tc>
                  <a:txBody>
                    <a:bodyPr/>
                    <a:lstStyle/>
                    <a:p>
                      <a:pPr indent="0" lvl="0" marL="0" rtl="0" algn="l">
                        <a:spcBef>
                          <a:spcPts val="0"/>
                        </a:spcBef>
                        <a:spcAft>
                          <a:spcPts val="0"/>
                        </a:spcAft>
                        <a:buNone/>
                      </a:pPr>
                      <a:r>
                        <a:rPr b="1" lang="en-US"/>
                        <a:t>Butler, Josiah</a:t>
                      </a:r>
                      <a:endParaRPr b="1"/>
                    </a:p>
                  </a:txBody>
                  <a:tcPr marT="91425" marB="91425" marR="91425" marL="91425"/>
                </a:tc>
                <a:tc>
                  <a:txBody>
                    <a:bodyPr/>
                    <a:lstStyle/>
                    <a:p>
                      <a:pPr indent="0" lvl="0" marL="0" rtl="0" algn="l">
                        <a:spcBef>
                          <a:spcPts val="0"/>
                        </a:spcBef>
                        <a:spcAft>
                          <a:spcPts val="0"/>
                        </a:spcAft>
                        <a:buNone/>
                      </a:pPr>
                      <a:r>
                        <a:rPr b="1" lang="en-US"/>
                        <a:t>Cuevas, Diego</a:t>
                      </a:r>
                      <a:endParaRPr b="1"/>
                    </a:p>
                  </a:txBody>
                  <a:tcPr marT="91425" marB="91425" marR="91425" marL="91425"/>
                </a:tc>
                <a:tc>
                  <a:txBody>
                    <a:bodyPr/>
                    <a:lstStyle/>
                    <a:p>
                      <a:pPr indent="0" lvl="0" marL="0" rtl="0" algn="l">
                        <a:spcBef>
                          <a:spcPts val="0"/>
                        </a:spcBef>
                        <a:spcAft>
                          <a:spcPts val="0"/>
                        </a:spcAft>
                        <a:buNone/>
                      </a:pPr>
                      <a:r>
                        <a:rPr lang="en-US"/>
                        <a:t>Putigna, Ayana</a:t>
                      </a:r>
                      <a:endParaRPr/>
                    </a:p>
                  </a:txBody>
                  <a:tcPr marT="91425" marB="91425" marR="91425" marL="91425"/>
                </a:tc>
                <a:tc>
                  <a:txBody>
                    <a:bodyPr/>
                    <a:lstStyle/>
                    <a:p>
                      <a:pPr indent="0" lvl="0" marL="0" rtl="0" algn="l">
                        <a:spcBef>
                          <a:spcPts val="0"/>
                        </a:spcBef>
                        <a:spcAft>
                          <a:spcPts val="0"/>
                        </a:spcAft>
                        <a:buNone/>
                      </a:pPr>
                      <a:r>
                        <a:rPr b="1" lang="en-US"/>
                        <a:t>Torre, Antonio</a:t>
                      </a:r>
                      <a:endParaRPr b="1"/>
                    </a:p>
                  </a:txBody>
                  <a:tcPr marT="91425" marB="91425" marR="91425" marL="91425"/>
                </a:tc>
              </a:tr>
              <a:tr h="381000">
                <a:tc>
                  <a:txBody>
                    <a:bodyPr/>
                    <a:lstStyle/>
                    <a:p>
                      <a:pPr indent="0" lvl="0" marL="0" rtl="0" algn="l">
                        <a:spcBef>
                          <a:spcPts val="0"/>
                        </a:spcBef>
                        <a:spcAft>
                          <a:spcPts val="0"/>
                        </a:spcAft>
                        <a:buNone/>
                      </a:pPr>
                      <a:r>
                        <a:rPr b="1" lang="en-US"/>
                        <a:t>Coutray, Angie</a:t>
                      </a:r>
                      <a:endParaRPr b="1"/>
                    </a:p>
                  </a:txBody>
                  <a:tcPr marT="91425" marB="91425" marR="91425" marL="91425"/>
                </a:tc>
                <a:tc>
                  <a:txBody>
                    <a:bodyPr/>
                    <a:lstStyle/>
                    <a:p>
                      <a:pPr indent="0" lvl="0" marL="0" rtl="0" algn="l">
                        <a:spcBef>
                          <a:spcPts val="0"/>
                        </a:spcBef>
                        <a:spcAft>
                          <a:spcPts val="0"/>
                        </a:spcAft>
                        <a:buNone/>
                      </a:pPr>
                      <a:r>
                        <a:rPr b="1" lang="en-US"/>
                        <a:t>Le, Hannah</a:t>
                      </a:r>
                      <a:endParaRPr b="1"/>
                    </a:p>
                  </a:txBody>
                  <a:tcPr marT="91425" marB="91425" marR="91425" marL="91425"/>
                </a:tc>
                <a:tc>
                  <a:txBody>
                    <a:bodyPr/>
                    <a:lstStyle/>
                    <a:p>
                      <a:pPr indent="0" lvl="0" marL="0" rtl="0" algn="l">
                        <a:spcBef>
                          <a:spcPts val="0"/>
                        </a:spcBef>
                        <a:spcAft>
                          <a:spcPts val="0"/>
                        </a:spcAft>
                        <a:buNone/>
                      </a:pPr>
                      <a:r>
                        <a:rPr b="1" lang="en-US"/>
                        <a:t>Shaw, Brookie</a:t>
                      </a:r>
                      <a:endParaRPr b="1"/>
                    </a:p>
                  </a:txBody>
                  <a:tcPr marT="91425" marB="91425" marR="91425" marL="91425"/>
                </a:tc>
                <a:tc>
                  <a:txBody>
                    <a:bodyPr/>
                    <a:lstStyle/>
                    <a:p>
                      <a:pPr indent="0" lvl="0" marL="0" rtl="0" algn="l">
                        <a:spcBef>
                          <a:spcPts val="0"/>
                        </a:spcBef>
                        <a:spcAft>
                          <a:spcPts val="0"/>
                        </a:spcAft>
                        <a:buNone/>
                      </a:pPr>
                      <a:r>
                        <a:rPr lang="en-US" strike="sngStrike"/>
                        <a:t>Torres, Anthony</a:t>
                      </a:r>
                      <a:endParaRPr strike="sngStrike"/>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758" name="Google Shape;758;gfb4207d963_0_182"/>
          <p:cNvSpPr txBox="1"/>
          <p:nvPr/>
        </p:nvSpPr>
        <p:spPr>
          <a:xfrm>
            <a:off x="1062700" y="3277426"/>
            <a:ext cx="7996500" cy="521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759" name="Google Shape;759;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SzPts val="1800"/>
              <a:buNone/>
            </a:pPr>
            <a:r>
              <a:rPr lang="en-US" sz="3500">
                <a:highlight>
                  <a:schemeClr val="lt1"/>
                </a:highlight>
              </a:rPr>
              <a:t>What is the highest ribbon that can be worn on your uniform? </a:t>
            </a:r>
            <a:endParaRPr sz="3500">
              <a:highlight>
                <a:schemeClr val="lt1"/>
              </a:highlight>
            </a:endParaRPr>
          </a:p>
        </p:txBody>
      </p:sp>
      <p:sp>
        <p:nvSpPr>
          <p:cNvPr id="760" name="Google Shape;760;gfb4207d963_0_182"/>
          <p:cNvSpPr txBox="1"/>
          <p:nvPr/>
        </p:nvSpPr>
        <p:spPr>
          <a:xfrm>
            <a:off x="1326800" y="3020025"/>
            <a:ext cx="7466700" cy="103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lang="en-US" sz="3500">
                <a:solidFill>
                  <a:schemeClr val="dk1"/>
                </a:solidFill>
                <a:latin typeface="Calibri"/>
                <a:ea typeface="Calibri"/>
                <a:cs typeface="Calibri"/>
                <a:sym typeface="Calibri"/>
              </a:rPr>
              <a:t>The Gold Valor Award</a:t>
            </a:r>
            <a:endParaRPr b="0" i="0" sz="35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0"/>
                                        </p:tgtEl>
                                        <p:attrNameLst>
                                          <p:attrName>style.visibility</p:attrName>
                                        </p:attrNameLst>
                                      </p:cBhvr>
                                      <p:to>
                                        <p:strVal val="visible"/>
                                      </p:to>
                                    </p:set>
                                    <p:anim calcmode="lin" valueType="num">
                                      <p:cBhvr additive="base">
                                        <p:cTn dur="100"/>
                                        <p:tgtEl>
                                          <p:spTgt spid="7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Kitty Hawk meeting (2/29)</a:t>
            </a:r>
            <a:endParaRPr/>
          </a:p>
          <a:p>
            <a:pPr indent="-342900" lvl="1" marL="914400" rtl="0" algn="l">
              <a:lnSpc>
                <a:spcPct val="100000"/>
              </a:lnSpc>
              <a:spcBef>
                <a:spcPts val="0"/>
              </a:spcBef>
              <a:spcAft>
                <a:spcPts val="0"/>
              </a:spcAft>
              <a:buSzPts val="1800"/>
              <a:buChar char="•"/>
            </a:pPr>
            <a:r>
              <a:rPr lang="en-US"/>
              <a:t>Arnold Palmer (3/8-3/10)</a:t>
            </a:r>
            <a:endParaRPr/>
          </a:p>
          <a:p>
            <a:pPr indent="-342900" lvl="1" marL="914400" rtl="0" algn="l">
              <a:lnSpc>
                <a:spcPct val="100000"/>
              </a:lnSpc>
              <a:spcBef>
                <a:spcPts val="0"/>
              </a:spcBef>
              <a:spcAft>
                <a:spcPts val="0"/>
              </a:spcAft>
              <a:buSzPts val="1800"/>
              <a:buChar char="•"/>
            </a:pPr>
            <a:r>
              <a:rPr lang="en-US"/>
              <a:t>American Legion Bingo Nights (3/4)</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Makeups</a:t>
            </a:r>
            <a:endParaRPr/>
          </a:p>
          <a:p>
            <a:pPr indent="-342900" lvl="1" marL="914400" rtl="0" algn="l">
              <a:lnSpc>
                <a:spcPct val="100000"/>
              </a:lnSpc>
              <a:spcBef>
                <a:spcPts val="0"/>
              </a:spcBef>
              <a:spcAft>
                <a:spcPts val="0"/>
              </a:spcAft>
              <a:buSzPts val="1800"/>
              <a:buChar char="•"/>
            </a:pPr>
            <a:r>
              <a:rPr lang="en-US"/>
              <a:t>Air Commando Association Award</a:t>
            </a:r>
            <a:endParaRPr/>
          </a:p>
          <a:p>
            <a:pPr indent="-342900" lvl="1" marL="914400" rtl="0" algn="l">
              <a:lnSpc>
                <a:spcPct val="100000"/>
              </a:lnSpc>
              <a:spcBef>
                <a:spcPts val="0"/>
              </a:spcBef>
              <a:spcAft>
                <a:spcPts val="0"/>
              </a:spcAft>
              <a:buSzPts val="1800"/>
              <a:buChar char="•"/>
            </a:pPr>
            <a:r>
              <a:rPr lang="en-US"/>
              <a:t>Group Commander</a:t>
            </a:r>
            <a:endParaRPr/>
          </a:p>
          <a:p>
            <a:pPr indent="-342900" lvl="1" marL="914400" rtl="0" algn="l">
              <a:lnSpc>
                <a:spcPct val="100000"/>
              </a:lnSpc>
              <a:spcBef>
                <a:spcPts val="0"/>
              </a:spcBef>
              <a:spcAft>
                <a:spcPts val="0"/>
              </a:spcAft>
              <a:buSzPts val="1800"/>
              <a:buChar char="•"/>
            </a:pPr>
            <a:r>
              <a:rPr lang="en-US"/>
              <a:t>Robotics</a:t>
            </a:r>
            <a:endParaRPr/>
          </a:p>
          <a:p>
            <a:pPr indent="-342900" lvl="1" marL="914400" rtl="0" algn="l">
              <a:lnSpc>
                <a:spcPct val="100000"/>
              </a:lnSpc>
              <a:spcBef>
                <a:spcPts val="0"/>
              </a:spcBef>
              <a:spcAft>
                <a:spcPts val="0"/>
              </a:spcAft>
              <a:buSzPts val="1800"/>
              <a:buChar char="•"/>
            </a:pPr>
            <a:r>
              <a:rPr lang="en-US"/>
              <a:t>Unmanned Aircraft Systems</a:t>
            </a:r>
            <a:endParaRPr/>
          </a:p>
          <a:p>
            <a:pPr indent="-342900" lvl="1" marL="914400" rtl="0" algn="l">
              <a:lnSpc>
                <a:spcPct val="100000"/>
              </a:lnSpc>
              <a:spcBef>
                <a:spcPts val="0"/>
              </a:spcBef>
              <a:spcAft>
                <a:spcPts val="0"/>
              </a:spcAft>
              <a:buSzPts val="1800"/>
              <a:buChar char="•"/>
            </a:pPr>
            <a:r>
              <a:rPr lang="en-US"/>
              <a:t>Model Rocketry</a:t>
            </a:r>
            <a:endParaRPr/>
          </a:p>
          <a:p>
            <a:pPr indent="-342900" lvl="1" marL="914400" rtl="0" algn="l">
              <a:lnSpc>
                <a:spcPct val="100000"/>
              </a:lnSpc>
              <a:spcBef>
                <a:spcPts val="0"/>
              </a:spcBef>
              <a:spcAft>
                <a:spcPts val="0"/>
              </a:spcAft>
              <a:buSzPts val="1800"/>
              <a:buChar char="•"/>
            </a:pPr>
            <a:r>
              <a:rPr lang="en-US"/>
              <a:t>Unreturned bowties</a:t>
            </a:r>
            <a:endParaRPr/>
          </a:p>
        </p:txBody>
      </p:sp>
      <p:sp>
        <p:nvSpPr>
          <p:cNvPr id="767" name="Google Shape;767;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773" name="Google Shape;773;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Bray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4804208068@students.ocps.net</a:t>
            </a:r>
            <a:r>
              <a:rPr b="0" i="0" lang="en-US" sz="2900" u="none" cap="none" strike="noStrike">
                <a:solidFill>
                  <a:schemeClr val="dk1"/>
                </a:solidFill>
                <a:latin typeface="Arial"/>
                <a:ea typeface="Arial"/>
                <a:cs typeface="Arial"/>
                <a:sym typeface="Arial"/>
              </a:rPr>
              <a:t> or </a:t>
            </a:r>
            <a:r>
              <a:rPr b="1" i="0" lang="en-US" sz="2900" u="none" cap="none" strike="noStrike">
                <a:solidFill>
                  <a:srgbClr val="FF0000"/>
                </a:solidFill>
                <a:latin typeface="Arial"/>
                <a:ea typeface="Arial"/>
                <a:cs typeface="Arial"/>
                <a:sym typeface="Arial"/>
              </a:rPr>
              <a:t>(689)-229-0443</a:t>
            </a:r>
            <a:endParaRPr b="1" i="0" sz="2900" u="none"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Bray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605" name="Google Shape;605;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606" name="Google Shape;606;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607" name="Google Shape;607;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608" name="Google Shape;608;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609" name="Google Shape;609;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610" name="Google Shape;610;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611" name="Google Shape;611;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612" name="Google Shape;612;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613" name="Google Shape;613;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614" name="Google Shape;614;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615" name="Google Shape;615;gf9758be2c3_0_339"/>
          <p:cNvSpPr txBox="1"/>
          <p:nvPr/>
        </p:nvSpPr>
        <p:spPr>
          <a:xfrm>
            <a:off x="2077024" y="5908675"/>
            <a:ext cx="96519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Agrafena Ritz</a:t>
            </a:r>
            <a:endParaRPr b="1" i="0" sz="3200" u="none" cap="none" strike="noStrike">
              <a:solidFill>
                <a:srgbClr val="FF0000"/>
              </a:solidFill>
              <a:latin typeface="Arial"/>
              <a:ea typeface="Arial"/>
              <a:cs typeface="Arial"/>
              <a:sym typeface="Arial"/>
            </a:endParaRPr>
          </a:p>
        </p:txBody>
      </p:sp>
      <p:sp>
        <p:nvSpPr>
          <p:cNvPr id="616" name="Google Shape;616;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17" name="Google Shape;617;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18" name="Google Shape;618;gf9758be2c3_0_339"/>
          <p:cNvSpPr txBox="1"/>
          <p:nvPr/>
        </p:nvSpPr>
        <p:spPr>
          <a:xfrm>
            <a:off x="3691274" y="6417300"/>
            <a:ext cx="91113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Major </a:t>
            </a:r>
            <a:r>
              <a:rPr b="1" i="0" lang="en-US" sz="3200" u="none" cap="none" strike="noStrike">
                <a:solidFill>
                  <a:srgbClr val="FF0000"/>
                </a:solidFill>
                <a:highlight>
                  <a:srgbClr val="FFFFFF"/>
                </a:highlight>
                <a:latin typeface="Arial"/>
                <a:ea typeface="Arial"/>
                <a:cs typeface="Arial"/>
                <a:sym typeface="Arial"/>
              </a:rPr>
              <a:t>Elias Lopez</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0" st="0"/>
                                            </p:txEl>
                                          </p:spTgt>
                                        </p:tgtEl>
                                        <p:attrNameLst>
                                          <p:attrName>style.visibility</p:attrName>
                                        </p:attrNameLst>
                                      </p:cBhvr>
                                      <p:to>
                                        <p:strVal val="visible"/>
                                      </p:to>
                                    </p:set>
                                    <p:animEffect filter="fade" transition="in">
                                      <p:cBhvr>
                                        <p:cTn dur="1822"/>
                                        <p:tgtEl>
                                          <p:spTgt spid="6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0" st="0"/>
                                            </p:txEl>
                                          </p:spTgt>
                                        </p:tgtEl>
                                        <p:attrNameLst>
                                          <p:attrName>style.visibility</p:attrName>
                                        </p:attrNameLst>
                                      </p:cBhvr>
                                      <p:to>
                                        <p:strVal val="visible"/>
                                      </p:to>
                                    </p:set>
                                    <p:animEffect filter="fade" transition="in">
                                      <p:cBhvr>
                                        <p:cTn dur="1822"/>
                                        <p:tgtEl>
                                          <p:spTgt spid="6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822"/>
                                        <p:tgtEl>
                                          <p:spTgt spid="6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822"/>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822"/>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822"/>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822"/>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xEl>
                                              <p:pRg end="0" st="0"/>
                                            </p:txEl>
                                          </p:spTgt>
                                        </p:tgtEl>
                                        <p:attrNameLst>
                                          <p:attrName>style.visibility</p:attrName>
                                        </p:attrNameLst>
                                      </p:cBhvr>
                                      <p:to>
                                        <p:strVal val="visible"/>
                                      </p:to>
                                    </p:set>
                                    <p:animEffect filter="fade" transition="in">
                                      <p:cBhvr>
                                        <p:cTn dur="1822"/>
                                        <p:tgtEl>
                                          <p:spTgt spid="6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822"/>
                                        <p:tgtEl>
                                          <p:spTgt spid="6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822"/>
                                        <p:tgtEl>
                                          <p:spTgt spid="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1f29f108937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625" name="Google Shape;625;g1f29f108937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graphicFrame>
        <p:nvGraphicFramePr>
          <p:cNvPr id="626" name="Google Shape;626;g1f29f108937_0_0"/>
          <p:cNvGraphicFramePr/>
          <p:nvPr/>
        </p:nvGraphicFramePr>
        <p:xfrm>
          <a:off x="952475" y="2842413"/>
          <a:ext cx="3000000" cy="3000000"/>
        </p:xfrm>
        <a:graphic>
          <a:graphicData uri="http://schemas.openxmlformats.org/drawingml/2006/table">
            <a:tbl>
              <a:tblPr>
                <a:noFill/>
                <a:tableStyleId>{201F5D5B-7892-4851-8E03-F6C401CED911}</a:tableStyleId>
              </a:tblPr>
              <a:tblGrid>
                <a:gridCol w="1369225"/>
                <a:gridCol w="1369225"/>
                <a:gridCol w="1369225"/>
                <a:gridCol w="1369225"/>
                <a:gridCol w="1369225"/>
                <a:gridCol w="136922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Alpha</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Bravo</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Charlie</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Delta</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Foxtrot</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Golf</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Bermudez</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t>Wilsonn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Benzakour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Busteros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Palacios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Funk</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Doyle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DelSilva</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Goldstein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Saint-Franc</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Vasquez</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Mezime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Rosario</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Sanichar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g1ed76f4e112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PT Makeups</a:t>
            </a:r>
            <a:endParaRPr b="1" sz="4000">
              <a:solidFill>
                <a:srgbClr val="002060"/>
              </a:solidFill>
              <a:latin typeface="Times New Roman"/>
              <a:ea typeface="Times New Roman"/>
              <a:cs typeface="Times New Roman"/>
              <a:sym typeface="Times New Roman"/>
            </a:endParaRPr>
          </a:p>
        </p:txBody>
      </p:sp>
      <p:sp>
        <p:nvSpPr>
          <p:cNvPr id="633" name="Google Shape;633;g1ed76f4e112_0_0"/>
          <p:cNvSpPr txBox="1"/>
          <p:nvPr>
            <p:ph idx="1" type="body"/>
          </p:nvPr>
        </p:nvSpPr>
        <p:spPr>
          <a:xfrm>
            <a:off x="-25" y="1725937"/>
            <a:ext cx="10120200" cy="5469000"/>
          </a:xfrm>
          <a:prstGeom prst="rect">
            <a:avLst/>
          </a:prstGeom>
          <a:noFill/>
          <a:ln>
            <a:noFill/>
          </a:ln>
        </p:spPr>
        <p:txBody>
          <a:bodyPr anchorCtr="0" anchor="t" bIns="47075" lIns="94175" spcFirstLastPara="1" rIns="94175" wrap="square" tIns="47075">
            <a:noAutofit/>
          </a:bodyPr>
          <a:lstStyle/>
          <a:p>
            <a:pPr indent="0" lvl="0" marL="0" rtl="0" algn="l">
              <a:lnSpc>
                <a:spcPct val="138000"/>
              </a:lnSpc>
              <a:spcBef>
                <a:spcPts val="0"/>
              </a:spcBef>
              <a:spcAft>
                <a:spcPts val="0"/>
              </a:spcAft>
              <a:buClr>
                <a:schemeClr val="dk1"/>
              </a:buClr>
              <a:buSzPts val="1100"/>
              <a:buFont typeface="Arial"/>
              <a:buNone/>
            </a:pPr>
            <a:r>
              <a:rPr lang="en-US" sz="3000">
                <a:latin typeface="Arial"/>
                <a:ea typeface="Arial"/>
                <a:cs typeface="Arial"/>
                <a:sym typeface="Arial"/>
              </a:rPr>
              <a:t>Sign up here for the PT makeups or on Canvas</a:t>
            </a:r>
            <a:endParaRPr sz="3000">
              <a:latin typeface="Arial"/>
              <a:ea typeface="Arial"/>
              <a:cs typeface="Arial"/>
              <a:sym typeface="Arial"/>
            </a:endParaRPr>
          </a:p>
          <a:p>
            <a:pPr indent="0" lvl="0" marL="0" rtl="0" algn="l">
              <a:lnSpc>
                <a:spcPct val="138000"/>
              </a:lnSpc>
              <a:spcBef>
                <a:spcPts val="0"/>
              </a:spcBef>
              <a:spcAft>
                <a:spcPts val="0"/>
              </a:spcAft>
              <a:buSzPts val="1800"/>
              <a:buNone/>
            </a:pPr>
            <a:r>
              <a:rPr b="1" lang="en-US" sz="3000" u="sng">
                <a:solidFill>
                  <a:schemeClr val="hlink"/>
                </a:solidFill>
                <a:highlight>
                  <a:schemeClr val="lt1"/>
                </a:highlight>
                <a:latin typeface="Arial"/>
                <a:ea typeface="Arial"/>
                <a:cs typeface="Arial"/>
                <a:sym typeface="Arial"/>
                <a:hlinkClick r:id="rId3"/>
              </a:rPr>
              <a:t>https://tinyurl.com/PT2324</a:t>
            </a:r>
            <a:r>
              <a:rPr b="1" lang="en-US" sz="3000">
                <a:highlight>
                  <a:schemeClr val="lt1"/>
                </a:highlight>
                <a:latin typeface="Arial"/>
                <a:ea typeface="Arial"/>
                <a:cs typeface="Arial"/>
                <a:sym typeface="Arial"/>
              </a:rPr>
              <a:t> </a:t>
            </a:r>
            <a:endParaRPr b="1" sz="30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For any questions,please contact  C/A1C Ayana Putigna @4804185464@students.ocps.net</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p:txBody>
      </p:sp>
      <p:sp>
        <p:nvSpPr>
          <p:cNvPr id="634" name="Google Shape;634;g1ed76f4e112_0_0"/>
          <p:cNvSpPr txBox="1"/>
          <p:nvPr/>
        </p:nvSpPr>
        <p:spPr>
          <a:xfrm>
            <a:off x="0" y="3050925"/>
            <a:ext cx="6788400" cy="1113900"/>
          </a:xfrm>
          <a:prstGeom prst="rect">
            <a:avLst/>
          </a:prstGeom>
          <a:noFill/>
          <a:ln>
            <a:noFill/>
          </a:ln>
        </p:spPr>
        <p:txBody>
          <a:bodyPr anchorCtr="0" anchor="t" bIns="94175" lIns="94175" spcFirstLastPara="1" rIns="94175" wrap="square" tIns="94175">
            <a:sp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Arial"/>
                <a:ea typeface="Arial"/>
                <a:cs typeface="Arial"/>
                <a:sym typeface="Arial"/>
              </a:rPr>
              <a:t>Meet at the 900 building in PT gear by 1430. </a:t>
            </a:r>
            <a:r>
              <a:rPr b="1" i="0" lang="en-US" sz="3000" u="none" cap="none" strike="noStrike">
                <a:solidFill>
                  <a:schemeClr val="dk1"/>
                </a:solidFill>
                <a:latin typeface="Arial"/>
                <a:ea typeface="Arial"/>
                <a:cs typeface="Arial"/>
                <a:sym typeface="Arial"/>
              </a:rPr>
              <a:t>Thursdays only.</a:t>
            </a:r>
            <a:endParaRPr b="0" i="0" sz="1500" u="none" cap="none" strike="noStrike">
              <a:solidFill>
                <a:srgbClr val="000000"/>
              </a:solidFill>
              <a:latin typeface="Calibri"/>
              <a:ea typeface="Calibri"/>
              <a:cs typeface="Calibri"/>
              <a:sym typeface="Calibri"/>
            </a:endParaRPr>
          </a:p>
        </p:txBody>
      </p:sp>
      <p:pic>
        <p:nvPicPr>
          <p:cNvPr id="635" name="Google Shape;635;g1ed76f4e112_0_0"/>
          <p:cNvPicPr preferRelativeResize="0"/>
          <p:nvPr/>
        </p:nvPicPr>
        <p:blipFill rotWithShape="1">
          <a:blip r:embed="rId4">
            <a:alphaModFix/>
          </a:blip>
          <a:srcRect b="0" l="0" r="0" t="0"/>
          <a:stretch/>
        </p:blipFill>
        <p:spPr>
          <a:xfrm>
            <a:off x="6679475" y="2442513"/>
            <a:ext cx="2027526" cy="202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1f1ffdb4b66_0_61"/>
          <p:cNvSpPr txBox="1"/>
          <p:nvPr>
            <p:ph type="title"/>
          </p:nvPr>
        </p:nvSpPr>
        <p:spPr>
          <a:xfrm>
            <a:off x="614452"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200"/>
              <a:t>Foxtrot Flight Merit Celebration</a:t>
            </a:r>
            <a:endParaRPr b="1" sz="3200"/>
          </a:p>
        </p:txBody>
      </p:sp>
      <p:sp>
        <p:nvSpPr>
          <p:cNvPr id="641" name="Google Shape;641;g1f1ffdb4b66_0_61"/>
          <p:cNvSpPr txBox="1"/>
          <p:nvPr>
            <p:ph idx="1" type="body"/>
          </p:nvPr>
        </p:nvSpPr>
        <p:spPr>
          <a:xfrm>
            <a:off x="516861" y="1455141"/>
            <a:ext cx="9254400" cy="5007300"/>
          </a:xfrm>
          <a:prstGeom prst="rect">
            <a:avLst/>
          </a:prstGeom>
          <a:noFill/>
          <a:ln>
            <a:noFill/>
          </a:ln>
        </p:spPr>
        <p:txBody>
          <a:bodyPr anchorCtr="0" anchor="t" bIns="46550" lIns="93125" spcFirstLastPara="1" rIns="93125" wrap="square" tIns="46550">
            <a:normAutofit/>
          </a:bodyPr>
          <a:lstStyle/>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Foxtrot Flight,</a:t>
            </a:r>
            <a:endParaRPr sz="2600">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Congratulations again on receiving the most merits for last semester! The day of your celebration will be</a:t>
            </a:r>
            <a:r>
              <a:rPr b="1" lang="en-US" sz="2600">
                <a:solidFill>
                  <a:schemeClr val="dk1"/>
                </a:solidFill>
                <a:latin typeface="Merriweather"/>
                <a:ea typeface="Merriweather"/>
                <a:cs typeface="Merriweather"/>
                <a:sym typeface="Merriweather"/>
              </a:rPr>
              <a:t> Thursday, 29 February </a:t>
            </a:r>
            <a:r>
              <a:rPr lang="en-US" sz="2600">
                <a:solidFill>
                  <a:schemeClr val="dk1"/>
                </a:solidFill>
                <a:latin typeface="Merriweather"/>
                <a:ea typeface="Merriweather"/>
                <a:cs typeface="Merriweather"/>
                <a:sym typeface="Merriweather"/>
              </a:rPr>
              <a:t>during class! If you would like to have cake and celebrate with your flight, make sure you’re there that day! It is also on the unit calendar if you forget the date. Keep up the good work!</a:t>
            </a:r>
            <a:endParaRPr sz="2600">
              <a:solidFill>
                <a:schemeClr val="dk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g2bd298095bd_0_0"/>
          <p:cNvSpPr txBox="1"/>
          <p:nvPr>
            <p:ph type="title"/>
          </p:nvPr>
        </p:nvSpPr>
        <p:spPr>
          <a:xfrm>
            <a:off x="614452"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200"/>
              <a:t>Vertical Raise Fundraiser</a:t>
            </a:r>
            <a:endParaRPr b="1" sz="3200"/>
          </a:p>
        </p:txBody>
      </p:sp>
      <p:sp>
        <p:nvSpPr>
          <p:cNvPr id="647" name="Google Shape;647;g2bd298095bd_0_0"/>
          <p:cNvSpPr txBox="1"/>
          <p:nvPr>
            <p:ph idx="1" type="body"/>
          </p:nvPr>
        </p:nvSpPr>
        <p:spPr>
          <a:xfrm>
            <a:off x="516861" y="1455141"/>
            <a:ext cx="9254400" cy="5007300"/>
          </a:xfrm>
          <a:prstGeom prst="rect">
            <a:avLst/>
          </a:prstGeom>
          <a:noFill/>
          <a:ln>
            <a:noFill/>
          </a:ln>
        </p:spPr>
        <p:txBody>
          <a:bodyPr anchorCtr="0" anchor="t" bIns="46550" lIns="93125" spcFirstLastPara="1" rIns="93125" wrap="square" tIns="46550">
            <a:normAutofit/>
          </a:bodyPr>
          <a:lstStyle/>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We are going to have a Vertical Raise Fundraiser 11-29 March. Last year we made $10,992! We need some cadets to make a video like </a:t>
            </a:r>
            <a:r>
              <a:rPr lang="en-US" sz="2600" u="sng">
                <a:solidFill>
                  <a:schemeClr val="hlink"/>
                </a:solidFill>
                <a:latin typeface="Merriweather"/>
                <a:ea typeface="Merriweather"/>
                <a:cs typeface="Merriweather"/>
                <a:sym typeface="Merriweather"/>
                <a:hlinkClick r:id="rId3"/>
              </a:rPr>
              <a:t>this one!</a:t>
            </a:r>
            <a:endParaRPr sz="2600">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t/>
            </a:r>
            <a:endParaRPr sz="2600">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If you’d like to make the video please let SMSgt Spencer know.</a:t>
            </a:r>
            <a:endParaRPr sz="2600">
              <a:solidFill>
                <a:schemeClr val="dk1"/>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g2bcb4505f8d_0_62"/>
          <p:cNvSpPr txBox="1"/>
          <p:nvPr>
            <p:ph type="title"/>
          </p:nvPr>
        </p:nvSpPr>
        <p:spPr>
          <a:xfrm>
            <a:off x="435543" y="230631"/>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lang="en-US" sz="4700"/>
              <a:t>In-Class Morale Event</a:t>
            </a:r>
            <a:endParaRPr sz="4700"/>
          </a:p>
        </p:txBody>
      </p:sp>
      <p:sp>
        <p:nvSpPr>
          <p:cNvPr id="653" name="Google Shape;653;g2bcb4505f8d_0_62"/>
          <p:cNvSpPr txBox="1"/>
          <p:nvPr>
            <p:ph idx="1" type="body"/>
          </p:nvPr>
        </p:nvSpPr>
        <p:spPr>
          <a:xfrm>
            <a:off x="142690" y="1697695"/>
            <a:ext cx="8087400" cy="5393100"/>
          </a:xfrm>
          <a:prstGeom prst="rect">
            <a:avLst/>
          </a:prstGeom>
        </p:spPr>
        <p:txBody>
          <a:bodyPr anchorCtr="0" anchor="t" bIns="46550" lIns="93125" spcFirstLastPara="1" rIns="93125" wrap="square" tIns="46550">
            <a:normAutofit/>
          </a:bodyPr>
          <a:lstStyle/>
          <a:p>
            <a:pPr indent="0" lvl="0" marL="0" rtl="0" algn="l">
              <a:lnSpc>
                <a:spcPct val="100000"/>
              </a:lnSpc>
              <a:spcBef>
                <a:spcPts val="1100"/>
              </a:spcBef>
              <a:spcAft>
                <a:spcPts val="0"/>
              </a:spcAft>
              <a:buNone/>
            </a:pPr>
            <a:r>
              <a:rPr lang="en-US">
                <a:solidFill>
                  <a:schemeClr val="dk1"/>
                </a:solidFill>
                <a:latin typeface="Merriweather"/>
                <a:ea typeface="Merriweather"/>
                <a:cs typeface="Merriweather"/>
                <a:sym typeface="Merriweather"/>
              </a:rPr>
              <a:t>In every flight on </a:t>
            </a:r>
            <a:r>
              <a:rPr b="1" i="1" lang="en-US">
                <a:solidFill>
                  <a:srgbClr val="FF0000"/>
                </a:solidFill>
                <a:latin typeface="Merriweather"/>
                <a:ea typeface="Merriweather"/>
                <a:cs typeface="Merriweather"/>
                <a:sym typeface="Merriweather"/>
              </a:rPr>
              <a:t>7 March</a:t>
            </a:r>
            <a:r>
              <a:rPr b="1" i="1" lang="en-US">
                <a:solidFill>
                  <a:schemeClr val="dk1"/>
                </a:solidFill>
                <a:latin typeface="Merriweather"/>
                <a:ea typeface="Merriweather"/>
                <a:cs typeface="Merriweather"/>
                <a:sym typeface="Merriweather"/>
              </a:rPr>
              <a:t>, </a:t>
            </a:r>
            <a:r>
              <a:rPr lang="en-US">
                <a:solidFill>
                  <a:schemeClr val="dk1"/>
                </a:solidFill>
                <a:latin typeface="Merriweather"/>
                <a:ea typeface="Merriweather"/>
                <a:cs typeface="Merriweather"/>
                <a:sym typeface="Merriweather"/>
              </a:rPr>
              <a:t>there is going to be an in-class bonding event (or “party”) to get closer with the people in your flight!</a:t>
            </a:r>
            <a:endParaRPr>
              <a:solidFill>
                <a:schemeClr val="dk1"/>
              </a:solidFill>
              <a:latin typeface="Merriweather"/>
              <a:ea typeface="Merriweather"/>
              <a:cs typeface="Merriweather"/>
              <a:sym typeface="Merriweather"/>
            </a:endParaRPr>
          </a:p>
          <a:p>
            <a:pPr indent="0" lvl="0" marL="0" rtl="0" algn="l">
              <a:lnSpc>
                <a:spcPct val="100000"/>
              </a:lnSpc>
              <a:spcBef>
                <a:spcPts val="1100"/>
              </a:spcBef>
              <a:spcAft>
                <a:spcPts val="0"/>
              </a:spcAft>
              <a:buNone/>
            </a:pPr>
            <a:r>
              <a:rPr i="1" lang="en-US" u="sng">
                <a:solidFill>
                  <a:schemeClr val="dk1"/>
                </a:solidFill>
                <a:latin typeface="Merriweather"/>
                <a:ea typeface="Merriweather"/>
                <a:cs typeface="Merriweather"/>
                <a:sym typeface="Merriweather"/>
              </a:rPr>
              <a:t>Flight Commanders</a:t>
            </a:r>
            <a:r>
              <a:rPr lang="en-US">
                <a:solidFill>
                  <a:schemeClr val="dk1"/>
                </a:solidFill>
                <a:latin typeface="Merriweather"/>
                <a:ea typeface="Merriweather"/>
                <a:cs typeface="Merriweather"/>
                <a:sym typeface="Merriweather"/>
              </a:rPr>
              <a:t>, please talk to your flight and decide what you would like to do in class that day, and then fill out the google form by scanning the QR code to the right.</a:t>
            </a:r>
            <a:endParaRPr>
              <a:solidFill>
                <a:schemeClr val="dk1"/>
              </a:solidFill>
              <a:latin typeface="Merriweather"/>
              <a:ea typeface="Merriweather"/>
              <a:cs typeface="Merriweather"/>
              <a:sym typeface="Merriweather"/>
            </a:endParaRPr>
          </a:p>
          <a:p>
            <a:pPr indent="0" lvl="0" marL="0" rtl="0" algn="l">
              <a:lnSpc>
                <a:spcPct val="100000"/>
              </a:lnSpc>
              <a:spcBef>
                <a:spcPts val="1100"/>
              </a:spcBef>
              <a:spcAft>
                <a:spcPts val="0"/>
              </a:spcAft>
              <a:buNone/>
            </a:pPr>
            <a:r>
              <a:rPr lang="en-US">
                <a:solidFill>
                  <a:schemeClr val="dk1"/>
                </a:solidFill>
                <a:latin typeface="Merriweather"/>
                <a:ea typeface="Merriweather"/>
                <a:cs typeface="Merriweather"/>
                <a:sym typeface="Merriweather"/>
              </a:rPr>
              <a:t>If you or someone else in your flight would like to bring in food OR games, that is allowed as long as the food is </a:t>
            </a:r>
            <a:r>
              <a:rPr b="1" i="1" lang="en-US" u="sng">
                <a:solidFill>
                  <a:schemeClr val="dk1"/>
                </a:solidFill>
                <a:latin typeface="Merriweather"/>
                <a:ea typeface="Merriweather"/>
                <a:cs typeface="Merriweather"/>
                <a:sym typeface="Merriweather"/>
              </a:rPr>
              <a:t>sealed</a:t>
            </a:r>
            <a:r>
              <a:rPr b="1" i="1" lang="en-US">
                <a:solidFill>
                  <a:schemeClr val="dk1"/>
                </a:solidFill>
                <a:latin typeface="Merriweather"/>
                <a:ea typeface="Merriweather"/>
                <a:cs typeface="Merriweather"/>
                <a:sym typeface="Merriweather"/>
              </a:rPr>
              <a:t> </a:t>
            </a:r>
            <a:r>
              <a:rPr lang="en-US">
                <a:solidFill>
                  <a:schemeClr val="dk1"/>
                </a:solidFill>
                <a:latin typeface="Merriweather"/>
                <a:ea typeface="Merriweather"/>
                <a:cs typeface="Merriweather"/>
                <a:sym typeface="Merriweather"/>
              </a:rPr>
              <a:t>and </a:t>
            </a:r>
            <a:r>
              <a:rPr b="1" i="1" lang="en-US" u="sng">
                <a:solidFill>
                  <a:schemeClr val="dk1"/>
                </a:solidFill>
                <a:latin typeface="Merriweather"/>
                <a:ea typeface="Merriweather"/>
                <a:cs typeface="Merriweather"/>
                <a:sym typeface="Merriweather"/>
              </a:rPr>
              <a:t>store-bought </a:t>
            </a:r>
            <a:r>
              <a:rPr lang="en-US">
                <a:solidFill>
                  <a:schemeClr val="dk1"/>
                </a:solidFill>
                <a:latin typeface="Merriweather"/>
                <a:ea typeface="Merriweather"/>
                <a:cs typeface="Merriweather"/>
                <a:sym typeface="Merriweather"/>
              </a:rPr>
              <a:t>and the games are </a:t>
            </a:r>
            <a:r>
              <a:rPr b="1" i="1" lang="en-US" u="sng">
                <a:solidFill>
                  <a:schemeClr val="dk1"/>
                </a:solidFill>
                <a:latin typeface="Merriweather"/>
                <a:ea typeface="Merriweather"/>
                <a:cs typeface="Merriweather"/>
                <a:sym typeface="Merriweather"/>
              </a:rPr>
              <a:t>school appropriate</a:t>
            </a:r>
            <a:r>
              <a:rPr lang="en-US">
                <a:solidFill>
                  <a:schemeClr val="dk1"/>
                </a:solidFill>
                <a:latin typeface="Merriweather"/>
                <a:ea typeface="Merriweather"/>
                <a:cs typeface="Merriweather"/>
                <a:sym typeface="Merriweather"/>
              </a:rPr>
              <a:t>. There is a sign up sheet on the board that is open to everyone if they would like to bring something. Please keep in mind that if you sign up to bring something, you need to bring it. </a:t>
            </a:r>
            <a:r>
              <a:rPr b="1" i="1" lang="en-US">
                <a:solidFill>
                  <a:srgbClr val="FF0000"/>
                </a:solidFill>
                <a:latin typeface="Merriweather"/>
                <a:ea typeface="Merriweather"/>
                <a:cs typeface="Merriweather"/>
                <a:sym typeface="Merriweather"/>
              </a:rPr>
              <a:t>This event is what you make of it, so bring something in!</a:t>
            </a:r>
            <a:endParaRPr b="1" i="1">
              <a:solidFill>
                <a:srgbClr val="FF0000"/>
              </a:solidFill>
              <a:latin typeface="Merriweather"/>
              <a:ea typeface="Merriweather"/>
              <a:cs typeface="Merriweather"/>
              <a:sym typeface="Merriweather"/>
            </a:endParaRPr>
          </a:p>
        </p:txBody>
      </p:sp>
      <p:pic>
        <p:nvPicPr>
          <p:cNvPr id="654" name="Google Shape;654;g2bcb4505f8d_0_62"/>
          <p:cNvPicPr preferRelativeResize="0"/>
          <p:nvPr/>
        </p:nvPicPr>
        <p:blipFill>
          <a:blip r:embed="rId3">
            <a:alphaModFix/>
          </a:blip>
          <a:stretch>
            <a:fillRect/>
          </a:stretch>
        </p:blipFill>
        <p:spPr>
          <a:xfrm>
            <a:off x="8085394" y="3296155"/>
            <a:ext cx="1841526" cy="1841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1f216359a5e_0_76"/>
          <p:cNvSpPr txBox="1"/>
          <p:nvPr>
            <p:ph type="title"/>
          </p:nvPr>
        </p:nvSpPr>
        <p:spPr>
          <a:xfrm>
            <a:off x="628651" y="421244"/>
            <a:ext cx="7886700" cy="702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3600"/>
              <a:buNone/>
            </a:pPr>
            <a:r>
              <a:rPr lang="en-US" sz="3400"/>
              <a:t>American Veterans Appreciation Service: </a:t>
            </a:r>
            <a:endParaRPr sz="3400"/>
          </a:p>
        </p:txBody>
      </p:sp>
      <p:sp>
        <p:nvSpPr>
          <p:cNvPr id="661" name="Google Shape;661;g1f216359a5e_0_76"/>
          <p:cNvSpPr txBox="1"/>
          <p:nvPr/>
        </p:nvSpPr>
        <p:spPr>
          <a:xfrm>
            <a:off x="408398" y="1683123"/>
            <a:ext cx="9545700" cy="18432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Project AVAS is a community service opportunity designed to show our veterans that we appreciate the sacrifices they have made. Cadets will cut out stars from our unserviceable flags. Afterwards return the stars in a ziploc bag to room 950. these stars will then be processed with cards and be  given to the Veterans Administration Building for distribution.  </a:t>
            </a:r>
            <a:r>
              <a:rPr b="0" i="0" lang="en-US" sz="2100" u="sng" cap="none" strike="noStrike">
                <a:solidFill>
                  <a:srgbClr val="000000"/>
                </a:solidFill>
                <a:highlight>
                  <a:srgbClr val="00FFFF"/>
                </a:highlight>
                <a:latin typeface="Calibri"/>
                <a:ea typeface="Calibri"/>
                <a:cs typeface="Calibri"/>
                <a:sym typeface="Calibri"/>
              </a:rPr>
              <a:t>(Dates of collection: March 13th/15th. </a:t>
            </a:r>
            <a:endParaRPr b="0" i="0" sz="2200" u="none" cap="none" strike="noStrike">
              <a:solidFill>
                <a:schemeClr val="dk2"/>
              </a:solidFill>
              <a:latin typeface="Arial"/>
              <a:ea typeface="Arial"/>
              <a:cs typeface="Arial"/>
              <a:sym typeface="Arial"/>
            </a:endParaRPr>
          </a:p>
        </p:txBody>
      </p:sp>
      <p:sp>
        <p:nvSpPr>
          <p:cNvPr id="662" name="Google Shape;662;g1f216359a5e_0_76"/>
          <p:cNvSpPr txBox="1"/>
          <p:nvPr/>
        </p:nvSpPr>
        <p:spPr>
          <a:xfrm>
            <a:off x="408398" y="5768289"/>
            <a:ext cx="7886700" cy="10275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highlight>
                  <a:srgbClr val="00FFFF"/>
                </a:highlight>
                <a:latin typeface="Arial"/>
                <a:ea typeface="Arial"/>
                <a:cs typeface="Arial"/>
                <a:sym typeface="Arial"/>
              </a:rPr>
              <a:t>For any questions, comments or concerns please contact </a:t>
            </a:r>
            <a:endParaRPr b="0" i="0" sz="1700" u="none" cap="none" strike="noStrike">
              <a:solidFill>
                <a:schemeClr val="dk1"/>
              </a:solidFill>
              <a:highlight>
                <a:srgbClr val="00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highlight>
                  <a:srgbClr val="00FFFF"/>
                </a:highlight>
                <a:latin typeface="Arial"/>
                <a:ea typeface="Arial"/>
                <a:cs typeface="Arial"/>
                <a:sym typeface="Arial"/>
              </a:rPr>
              <a:t>Cadet Tech/Sgt Mincel via student email or text. </a:t>
            </a:r>
            <a:r>
              <a:rPr b="0" i="0" lang="en-US" sz="1700" u="sng" cap="none" strike="noStrike">
                <a:solidFill>
                  <a:schemeClr val="dk1"/>
                </a:solidFill>
                <a:highlight>
                  <a:srgbClr val="00FFFF"/>
                </a:highlight>
                <a:latin typeface="Arial"/>
                <a:ea typeface="Arial"/>
                <a:cs typeface="Arial"/>
                <a:sym typeface="Arial"/>
              </a:rPr>
              <a:t>(Business Purposes Only!)</a:t>
            </a:r>
            <a:r>
              <a:rPr b="0" i="0" lang="en-US" sz="1700" u="none" cap="none" strike="noStrike">
                <a:solidFill>
                  <a:schemeClr val="dk1"/>
                </a:solidFill>
                <a:highlight>
                  <a:srgbClr val="00FFFF"/>
                </a:highlight>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00FFFF"/>
                </a:highlight>
                <a:latin typeface="Arial"/>
                <a:ea typeface="Arial"/>
                <a:cs typeface="Arial"/>
                <a:sym typeface="Arial"/>
              </a:rPr>
              <a:t>E-Mail: </a:t>
            </a:r>
            <a:r>
              <a:rPr b="1" i="0" lang="en-US" sz="1800" u="sng" cap="none" strike="noStrike">
                <a:solidFill>
                  <a:schemeClr val="dk1"/>
                </a:solidFill>
                <a:highlight>
                  <a:srgbClr val="00FFFF"/>
                </a:highlight>
                <a:latin typeface="Arial"/>
                <a:ea typeface="Arial"/>
                <a:cs typeface="Arial"/>
                <a:sym typeface="Arial"/>
                <a:hlinkClick r:id="rId3">
                  <a:extLst>
                    <a:ext uri="{A12FA001-AC4F-418D-AE19-62706E023703}">
                      <ahyp:hlinkClr val="tx"/>
                    </a:ext>
                  </a:extLst>
                </a:hlinkClick>
              </a:rPr>
              <a:t>4806822834@students.ocps.net</a:t>
            </a:r>
            <a:r>
              <a:rPr b="0" i="0" lang="en-US" sz="1800" u="none" cap="none" strike="noStrike">
                <a:solidFill>
                  <a:schemeClr val="dk1"/>
                </a:solidFill>
                <a:highlight>
                  <a:srgbClr val="00FFFF"/>
                </a:highlight>
                <a:latin typeface="Arial"/>
                <a:ea typeface="Arial"/>
                <a:cs typeface="Arial"/>
                <a:sym typeface="Arial"/>
              </a:rPr>
              <a:t>  </a:t>
            </a:r>
            <a:r>
              <a:rPr b="1" i="0" lang="en-US" sz="1800" u="none" cap="none" strike="noStrike">
                <a:solidFill>
                  <a:schemeClr val="dk1"/>
                </a:solidFill>
                <a:highlight>
                  <a:srgbClr val="00FFFF"/>
                </a:highlight>
                <a:latin typeface="Arial"/>
                <a:ea typeface="Arial"/>
                <a:cs typeface="Arial"/>
                <a:sym typeface="Arial"/>
              </a:rPr>
              <a:t>Text:</a:t>
            </a:r>
            <a:r>
              <a:rPr b="0" i="0" lang="en-US" sz="1800" u="none" cap="none" strike="noStrike">
                <a:solidFill>
                  <a:schemeClr val="dk1"/>
                </a:solidFill>
                <a:highlight>
                  <a:srgbClr val="00FFFF"/>
                </a:highlight>
                <a:latin typeface="Arial"/>
                <a:ea typeface="Arial"/>
                <a:cs typeface="Arial"/>
                <a:sym typeface="Arial"/>
              </a:rPr>
              <a:t> </a:t>
            </a:r>
            <a:r>
              <a:rPr b="1" i="0" lang="en-US" sz="1800" u="none" cap="none" strike="noStrike">
                <a:solidFill>
                  <a:schemeClr val="dk1"/>
                </a:solidFill>
                <a:highlight>
                  <a:srgbClr val="00FFFF"/>
                </a:highlight>
                <a:latin typeface="Arial"/>
                <a:ea typeface="Arial"/>
                <a:cs typeface="Arial"/>
                <a:sym typeface="Arial"/>
              </a:rPr>
              <a:t>(689-276-0745)</a:t>
            </a:r>
            <a:endParaRPr b="1" i="0" sz="1800" u="none" cap="none" strike="noStrike">
              <a:solidFill>
                <a:schemeClr val="dk1"/>
              </a:solidFill>
              <a:highlight>
                <a:srgbClr val="00FFFF"/>
              </a:highlight>
              <a:latin typeface="Arial"/>
              <a:ea typeface="Arial"/>
              <a:cs typeface="Arial"/>
              <a:sym typeface="Arial"/>
            </a:endParaRPr>
          </a:p>
        </p:txBody>
      </p:sp>
      <p:pic>
        <p:nvPicPr>
          <p:cNvPr id="663" name="Google Shape;663;g1f216359a5e_0_76"/>
          <p:cNvPicPr preferRelativeResize="0"/>
          <p:nvPr/>
        </p:nvPicPr>
        <p:blipFill rotWithShape="1">
          <a:blip r:embed="rId4">
            <a:alphaModFix/>
          </a:blip>
          <a:srcRect b="0" l="0" r="0" t="0"/>
          <a:stretch/>
        </p:blipFill>
        <p:spPr>
          <a:xfrm>
            <a:off x="7449250" y="4854736"/>
            <a:ext cx="2671048" cy="1600278"/>
          </a:xfrm>
          <a:prstGeom prst="rect">
            <a:avLst/>
          </a:prstGeom>
          <a:noFill/>
          <a:ln>
            <a:noFill/>
          </a:ln>
        </p:spPr>
      </p:pic>
      <p:sp>
        <p:nvSpPr>
          <p:cNvPr id="664" name="Google Shape;664;g1f216359a5e_0_76"/>
          <p:cNvSpPr txBox="1"/>
          <p:nvPr/>
        </p:nvSpPr>
        <p:spPr>
          <a:xfrm>
            <a:off x="408398" y="4030826"/>
            <a:ext cx="4934100" cy="12123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6 Stars = (1 Community Service Hour)</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18 Stars = (3 Community Service Hours)</a:t>
            </a:r>
            <a:r>
              <a:rPr b="0" i="0" lang="en-US" sz="2200" u="none" cap="none" strike="noStrike">
                <a:solidFill>
                  <a:schemeClr val="dk2"/>
                </a:solidFill>
                <a:latin typeface="Times New Roman"/>
                <a:ea typeface="Times New Roman"/>
                <a:cs typeface="Times New Roman"/>
                <a:sym typeface="Times New Roman"/>
              </a:rPr>
              <a:t> </a:t>
            </a:r>
            <a:endParaRPr b="0" i="0" sz="2200" u="none" cap="none" strike="noStrike">
              <a:solidFill>
                <a:schemeClr val="dk2"/>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