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3" r:id="rId5"/>
    <p:sldMasterId id="2147483676" r:id="rId6"/>
    <p:sldMasterId id="2147483690" r:id="rId7"/>
    <p:sldMasterId id="2147483703" r:id="rId8"/>
    <p:sldMasterId id="2147483715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</p:sldIdLst>
  <p:sldSz cy="7589825" cx="10120300"/>
  <p:notesSz cx="6858000" cy="9296400"/>
  <p:embeddedFontLst>
    <p:embeddedFont>
      <p:font typeface="Roboto"/>
      <p:regular r:id="rId28"/>
      <p:bold r:id="rId29"/>
      <p:italic r:id="rId30"/>
      <p:boldItalic r:id="rId31"/>
    </p:embeddedFont>
    <p:embeddedFont>
      <p:font typeface="Merriweather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91">
          <p15:clr>
            <a:srgbClr val="A4A3A4"/>
          </p15:clr>
        </p15:guide>
        <p15:guide id="2" pos="3188">
          <p15:clr>
            <a:srgbClr val="A4A3A4"/>
          </p15:clr>
        </p15:guide>
      </p15:sldGuideLst>
    </p:ext>
    <p:ext uri="GoogleSlidesCustomDataVersion2">
      <go:slidesCustomData xmlns:go="http://customooxmlschemas.google.com/" r:id="rId36" roundtripDataSignature="AMtx7miYwZl1luCI0DJweC51WcssgPAy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91" orient="horz"/>
        <p:guide pos="318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0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8" Type="http://schemas.openxmlformats.org/officeDocument/2006/relationships/font" Target="fonts/Roboto-regular.fntdata"/><Relationship Id="rId27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Roboto-bold.fntdata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1.xml"/><Relationship Id="rId33" Type="http://schemas.openxmlformats.org/officeDocument/2006/relationships/font" Target="fonts/Merriweather-bold.fntdata"/><Relationship Id="rId10" Type="http://schemas.openxmlformats.org/officeDocument/2006/relationships/notesMaster" Target="notesMasters/notesMaster1.xml"/><Relationship Id="rId32" Type="http://schemas.openxmlformats.org/officeDocument/2006/relationships/font" Target="fonts/Merriweather-regular.fntdata"/><Relationship Id="rId13" Type="http://schemas.openxmlformats.org/officeDocument/2006/relationships/slide" Target="slides/slide3.xml"/><Relationship Id="rId35" Type="http://schemas.openxmlformats.org/officeDocument/2006/relationships/font" Target="fonts/Merriweather-boldItalic.fntdata"/><Relationship Id="rId12" Type="http://schemas.openxmlformats.org/officeDocument/2006/relationships/slide" Target="slides/slide2.xml"/><Relationship Id="rId34" Type="http://schemas.openxmlformats.org/officeDocument/2006/relationships/font" Target="fonts/Merriweather-italic.fntdata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36" Type="http://customschemas.google.com/relationships/presentationmetadata" Target="metadata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9" Type="http://schemas.openxmlformats.org/officeDocument/2006/relationships/slide" Target="slides/slide9.xml"/><Relationship Id="rId18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297232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5682" y="0"/>
            <a:ext cx="29723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922" y="4417381"/>
            <a:ext cx="5028161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8831581"/>
            <a:ext cx="297232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5682" y="8831581"/>
            <a:ext cx="29723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f9758be2c3_0_26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25" name="Google Shape;525;gf9758be2c3_0_26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6" name="Google Shape;526;gf9758be2c3_0_26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2b0baa6fd1e_0_87:notes"/>
          <p:cNvSpPr/>
          <p:nvPr>
            <p:ph idx="2" type="sldImg"/>
          </p:nvPr>
        </p:nvSpPr>
        <p:spPr>
          <a:xfrm>
            <a:off x="1143180" y="697230"/>
            <a:ext cx="45723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26" name="Google Shape;626;g2b0baa6fd1e_0_87:notes"/>
          <p:cNvSpPr txBox="1"/>
          <p:nvPr>
            <p:ph idx="1" type="body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1ef8748e59d_0_591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6" name="Google Shape;636;g1ef8748e59d_0_591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1efa25b2a9b_0_0:notes"/>
          <p:cNvSpPr/>
          <p:nvPr>
            <p:ph idx="2" type="sldImg"/>
          </p:nvPr>
        </p:nvSpPr>
        <p:spPr>
          <a:xfrm>
            <a:off x="1143180" y="697230"/>
            <a:ext cx="45723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1efa25b2a9b_0_0:notes"/>
          <p:cNvSpPr txBox="1"/>
          <p:nvPr>
            <p:ph idx="1" type="body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1efa25b2a9b_0_263:notes"/>
          <p:cNvSpPr/>
          <p:nvPr>
            <p:ph idx="2" type="sldImg"/>
          </p:nvPr>
        </p:nvSpPr>
        <p:spPr>
          <a:xfrm>
            <a:off x="1143180" y="697230"/>
            <a:ext cx="45723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1efa25b2a9b_0_263:notes"/>
          <p:cNvSpPr txBox="1"/>
          <p:nvPr>
            <p:ph idx="1" type="body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1efa15e5d98_0_85:notes"/>
          <p:cNvSpPr/>
          <p:nvPr>
            <p:ph idx="2" type="sldImg"/>
          </p:nvPr>
        </p:nvSpPr>
        <p:spPr>
          <a:xfrm>
            <a:off x="1143180" y="697230"/>
            <a:ext cx="45723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1efa15e5d98_0_85:notes"/>
          <p:cNvSpPr txBox="1"/>
          <p:nvPr>
            <p:ph idx="1" type="body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fb4207d963_0_18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5" name="Google Shape;665;gfb4207d963_0_182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137f9c2dc40_0_244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73" name="Google Shape;673;g137f9c2dc40_0_244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4" name="Google Shape;674;g137f9c2dc40_0_244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f9758be2c3_0_121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0" name="Google Shape;680;gf9758be2c3_0_1212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066a9ddb5d_0_670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40" name="Google Shape;540;g1066a9ddb5d_0_670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1" name="Google Shape;541;g1066a9ddb5d_0_670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f9758be2c3_0_339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4" name="Google Shape;554;gf9758be2c3_0_339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286ece048e0_0_0:notes"/>
          <p:cNvSpPr/>
          <p:nvPr>
            <p:ph idx="2" type="sldImg"/>
          </p:nvPr>
        </p:nvSpPr>
        <p:spPr>
          <a:xfrm>
            <a:off x="1160824" y="695639"/>
            <a:ext cx="45549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73" name="Google Shape;573;g286ece048e0_0_0:notes"/>
          <p:cNvSpPr txBox="1"/>
          <p:nvPr>
            <p:ph idx="1" type="body"/>
          </p:nvPr>
        </p:nvSpPr>
        <p:spPr>
          <a:xfrm>
            <a:off x="914920" y="4417382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4" name="Google Shape;574;g286ece048e0_0_0:notes"/>
          <p:cNvSpPr txBox="1"/>
          <p:nvPr>
            <p:ph idx="12" type="sldNum"/>
          </p:nvPr>
        </p:nvSpPr>
        <p:spPr>
          <a:xfrm>
            <a:off x="3885681" y="8831580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1ed76f4e112_0_0:notes"/>
          <p:cNvSpPr/>
          <p:nvPr>
            <p:ph idx="2" type="sldImg"/>
          </p:nvPr>
        </p:nvSpPr>
        <p:spPr>
          <a:xfrm>
            <a:off x="1160821" y="695639"/>
            <a:ext cx="45549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80" name="Google Shape;580;g1ed76f4e112_0_0:notes"/>
          <p:cNvSpPr txBox="1"/>
          <p:nvPr>
            <p:ph idx="1" type="body"/>
          </p:nvPr>
        </p:nvSpPr>
        <p:spPr>
          <a:xfrm>
            <a:off x="914920" y="4417382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89900" lIns="89900" spcFirstLastPara="1" rIns="89900" wrap="square" tIns="89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1" name="Google Shape;581;g1ed76f4e112_0_0:notes"/>
          <p:cNvSpPr txBox="1"/>
          <p:nvPr>
            <p:ph idx="12" type="sldNum"/>
          </p:nvPr>
        </p:nvSpPr>
        <p:spPr>
          <a:xfrm>
            <a:off x="3885681" y="8831580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3775" lIns="87575" spcFirstLastPara="1" rIns="87575" wrap="square" tIns="437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1ef78faca85_0_64:notes"/>
          <p:cNvSpPr/>
          <p:nvPr>
            <p:ph idx="2" type="sldImg"/>
          </p:nvPr>
        </p:nvSpPr>
        <p:spPr>
          <a:xfrm>
            <a:off x="1143180" y="697230"/>
            <a:ext cx="45723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89" name="Google Shape;589;g1ef78faca85_0_64:notes"/>
          <p:cNvSpPr txBox="1"/>
          <p:nvPr>
            <p:ph idx="1" type="body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1ef897356ad_0_0:notes"/>
          <p:cNvSpPr/>
          <p:nvPr>
            <p:ph idx="2" type="sldImg"/>
          </p:nvPr>
        </p:nvSpPr>
        <p:spPr>
          <a:xfrm>
            <a:off x="1143180" y="697230"/>
            <a:ext cx="45723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98" name="Google Shape;598;g1ef897356ad_0_0:notes"/>
          <p:cNvSpPr txBox="1"/>
          <p:nvPr>
            <p:ph idx="1" type="body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1ee77cf8a3a_0_106:notes"/>
          <p:cNvSpPr/>
          <p:nvPr>
            <p:ph idx="2" type="sldImg"/>
          </p:nvPr>
        </p:nvSpPr>
        <p:spPr>
          <a:xfrm>
            <a:off x="1073142" y="706438"/>
            <a:ext cx="4730700" cy="354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08" name="Google Shape;608;g1ee77cf8a3a_0_106:notes"/>
          <p:cNvSpPr txBox="1"/>
          <p:nvPr>
            <p:ph idx="1" type="body"/>
          </p:nvPr>
        </p:nvSpPr>
        <p:spPr>
          <a:xfrm>
            <a:off x="914922" y="4491004"/>
            <a:ext cx="5028300" cy="4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09" name="Google Shape;609;g1ee77cf8a3a_0_106:notes"/>
          <p:cNvSpPr txBox="1"/>
          <p:nvPr>
            <p:ph idx="12" type="sldNum"/>
          </p:nvPr>
        </p:nvSpPr>
        <p:spPr>
          <a:xfrm>
            <a:off x="3885682" y="8978774"/>
            <a:ext cx="29724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1ef8748e59d_0_22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8" name="Google Shape;618;g1ef8748e59d_0_222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1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9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Relationship Id="rId3" Type="http://schemas.openxmlformats.org/officeDocument/2006/relationships/image" Target="../media/image1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Relationship Id="rId3" Type="http://schemas.openxmlformats.org/officeDocument/2006/relationships/image" Target="../media/image1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1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Relationship Id="rId3" Type="http://schemas.openxmlformats.org/officeDocument/2006/relationships/image" Target="../media/image1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9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9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g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9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body"/>
          </p:nvPr>
        </p:nvSpPr>
        <p:spPr>
          <a:xfrm>
            <a:off x="695772" y="2020443"/>
            <a:ext cx="8728770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0" r="0" t="-5"/>
          <a:stretch/>
        </p:blipFill>
        <p:spPr>
          <a:xfrm>
            <a:off x="177063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23;p3"/>
          <p:cNvCxnSpPr/>
          <p:nvPr/>
        </p:nvCxnSpPr>
        <p:spPr>
          <a:xfrm>
            <a:off x="0" y="1445687"/>
            <a:ext cx="10143467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" name="Google Shape;2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10120313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>
            <p:ph type="title"/>
          </p:nvPr>
        </p:nvSpPr>
        <p:spPr>
          <a:xfrm>
            <a:off x="695772" y="374073"/>
            <a:ext cx="8728770" cy="1036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type="title"/>
          </p:nvPr>
        </p:nvSpPr>
        <p:spPr>
          <a:xfrm>
            <a:off x="697090" y="505989"/>
            <a:ext cx="3264064" cy="1770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1" type="body"/>
          </p:nvPr>
        </p:nvSpPr>
        <p:spPr>
          <a:xfrm>
            <a:off x="4302451" y="1092798"/>
            <a:ext cx="5123408" cy="5393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3453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541"/>
              <a:buChar char="•"/>
              <a:defRPr sz="3541"/>
            </a:lvl1pPr>
            <a:lvl2pPr indent="-425386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3099"/>
              <a:buChar char="•"/>
              <a:defRPr sz="3099"/>
            </a:lvl2pPr>
            <a:lvl3pPr indent="-397256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Char char="•"/>
              <a:defRPr sz="2656"/>
            </a:lvl3pPr>
            <a:lvl4pPr indent="-369125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4pPr>
            <a:lvl5pPr indent="-369125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5pPr>
            <a:lvl6pPr indent="-369125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6pPr>
            <a:lvl7pPr indent="-369125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7pPr>
            <a:lvl8pPr indent="-369125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8pPr>
            <a:lvl9pPr indent="-369125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9pPr>
          </a:lstStyle>
          <a:p/>
        </p:txBody>
      </p:sp>
      <p:sp>
        <p:nvSpPr>
          <p:cNvPr id="88" name="Google Shape;88;p10"/>
          <p:cNvSpPr txBox="1"/>
          <p:nvPr>
            <p:ph idx="2" type="body"/>
          </p:nvPr>
        </p:nvSpPr>
        <p:spPr>
          <a:xfrm>
            <a:off x="697090" y="2276951"/>
            <a:ext cx="3264064" cy="4218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89" name="Google Shape;89;p10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0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0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/>
          <p:nvPr>
            <p:ph type="title"/>
          </p:nvPr>
        </p:nvSpPr>
        <p:spPr>
          <a:xfrm>
            <a:off x="697090" y="505989"/>
            <a:ext cx="3264064" cy="1770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/>
          <p:nvPr>
            <p:ph idx="2" type="pic"/>
          </p:nvPr>
        </p:nvSpPr>
        <p:spPr>
          <a:xfrm>
            <a:off x="4302451" y="1092798"/>
            <a:ext cx="5123408" cy="5393704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11"/>
          <p:cNvSpPr txBox="1"/>
          <p:nvPr>
            <p:ph idx="1" type="body"/>
          </p:nvPr>
        </p:nvSpPr>
        <p:spPr>
          <a:xfrm>
            <a:off x="697090" y="2276951"/>
            <a:ext cx="3264064" cy="4218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96" name="Google Shape;96;p11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1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" type="body"/>
          </p:nvPr>
        </p:nvSpPr>
        <p:spPr>
          <a:xfrm rot="5400000">
            <a:off x="2652316" y="63899"/>
            <a:ext cx="4815682" cy="8728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2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2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 rot="5400000">
            <a:off x="5117428" y="2529012"/>
            <a:ext cx="6432037" cy="2182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 rot="5400000">
            <a:off x="689790" y="410071"/>
            <a:ext cx="6432037" cy="6420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g1e5dd67b829_0_123"/>
          <p:cNvGrpSpPr/>
          <p:nvPr/>
        </p:nvGrpSpPr>
        <p:grpSpPr>
          <a:xfrm>
            <a:off x="0" y="5760254"/>
            <a:ext cx="10120579" cy="1829633"/>
            <a:chOff x="0" y="3903669"/>
            <a:chExt cx="9144000" cy="1239925"/>
          </a:xfrm>
        </p:grpSpPr>
        <p:sp>
          <p:nvSpPr>
            <p:cNvPr id="113" name="Google Shape;113;g1e5dd67b829_0_123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1e5dd67b829_0_123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1e5dd67b829_0_123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1e5dd67b829_0_12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1e5dd67b829_0_123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" name="Google Shape;118;g1e5dd67b829_0_123"/>
          <p:cNvSpPr txBox="1"/>
          <p:nvPr>
            <p:ph type="title"/>
          </p:nvPr>
        </p:nvSpPr>
        <p:spPr>
          <a:xfrm>
            <a:off x="344980" y="270517"/>
            <a:ext cx="9430200" cy="8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9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9" name="Google Shape;119;g1e5dd67b829_0_123"/>
          <p:cNvSpPr txBox="1"/>
          <p:nvPr>
            <p:ph idx="1" type="body"/>
          </p:nvPr>
        </p:nvSpPr>
        <p:spPr>
          <a:xfrm>
            <a:off x="344980" y="1950062"/>
            <a:ext cx="9430200" cy="49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5386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lt1"/>
              </a:buClr>
              <a:buSzPts val="3099"/>
              <a:buChar char="•"/>
              <a:defRPr>
                <a:solidFill>
                  <a:schemeClr val="lt1"/>
                </a:solidFill>
              </a:defRPr>
            </a:lvl1pPr>
            <a:lvl2pPr indent="-397256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2656"/>
              <a:buChar char="•"/>
              <a:defRPr>
                <a:solidFill>
                  <a:schemeClr val="lt1"/>
                </a:solidFill>
              </a:defRPr>
            </a:lvl2pPr>
            <a:lvl3pPr indent="-369125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2213"/>
              <a:buChar char="•"/>
              <a:defRPr>
                <a:solidFill>
                  <a:schemeClr val="lt1"/>
                </a:solidFill>
              </a:defRPr>
            </a:lvl3pPr>
            <a:lvl4pPr indent="-355092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4pPr>
            <a:lvl5pPr indent="-355092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5pPr>
            <a:lvl6pPr indent="-355092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6pPr>
            <a:lvl7pPr indent="-355092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7pPr>
            <a:lvl8pPr indent="-355091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8pPr>
            <a:lvl9pPr indent="-355091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20" name="Google Shape;120;g1e5dd67b829_0_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4866" y="156293"/>
            <a:ext cx="755372" cy="672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1e5dd67b829_0_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2417" y="156304"/>
            <a:ext cx="858615" cy="84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1e5dd67b829_0_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97399" y="443310"/>
            <a:ext cx="832913" cy="844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ef78faca85_0_117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9" name="Google Shape;129;g1ef78faca85_0_117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g1ef78faca85_0_117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g1ef78faca85_0_117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Google Shape;132;g1ef78faca85_0_117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3" name="Google Shape;133;g1ef78faca85_0_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781645" cy="718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1ef78faca85_0_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858615" cy="84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1ef78faca85_0_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832913" cy="8440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g1ef78faca85_0_117"/>
          <p:cNvCxnSpPr/>
          <p:nvPr/>
        </p:nvCxnSpPr>
        <p:spPr>
          <a:xfrm>
            <a:off x="0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" name="Google Shape;137;g1ef78faca85_0_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938970"/>
            <a:ext cx="10142002" cy="41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ef78faca85_0_76"/>
          <p:cNvSpPr txBox="1"/>
          <p:nvPr>
            <p:ph type="ctrTitle"/>
          </p:nvPr>
        </p:nvSpPr>
        <p:spPr>
          <a:xfrm>
            <a:off x="344989" y="1098706"/>
            <a:ext cx="9430200" cy="30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2425" lIns="112425" spcFirstLastPara="1" rIns="112425" wrap="square" tIns="112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40" name="Google Shape;140;g1ef78faca85_0_76"/>
          <p:cNvSpPr txBox="1"/>
          <p:nvPr>
            <p:ph idx="1" type="subTitle"/>
          </p:nvPr>
        </p:nvSpPr>
        <p:spPr>
          <a:xfrm>
            <a:off x="344980" y="4182077"/>
            <a:ext cx="9430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141" name="Google Shape;141;g1ef78faca85_0_76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ef78faca85_0_80"/>
          <p:cNvSpPr txBox="1"/>
          <p:nvPr>
            <p:ph type="title"/>
          </p:nvPr>
        </p:nvSpPr>
        <p:spPr>
          <a:xfrm>
            <a:off x="344980" y="3173826"/>
            <a:ext cx="9430200" cy="12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144" name="Google Shape;144;g1ef78faca85_0_80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ef78faca85_0_83"/>
          <p:cNvSpPr txBox="1"/>
          <p:nvPr>
            <p:ph type="title"/>
          </p:nvPr>
        </p:nvSpPr>
        <p:spPr>
          <a:xfrm>
            <a:off x="344980" y="656686"/>
            <a:ext cx="94302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47" name="Google Shape;147;g1ef78faca85_0_83"/>
          <p:cNvSpPr txBox="1"/>
          <p:nvPr>
            <p:ph idx="1" type="body"/>
          </p:nvPr>
        </p:nvSpPr>
        <p:spPr>
          <a:xfrm>
            <a:off x="344980" y="1700609"/>
            <a:ext cx="9430200" cy="50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rmAutofit/>
          </a:bodyPr>
          <a:lstStyle>
            <a:lvl1pPr indent="-3683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48" name="Google Shape;148;g1ef78faca85_0_83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ef78faca85_0_87"/>
          <p:cNvSpPr txBox="1"/>
          <p:nvPr>
            <p:ph type="title"/>
          </p:nvPr>
        </p:nvSpPr>
        <p:spPr>
          <a:xfrm>
            <a:off x="344980" y="656686"/>
            <a:ext cx="94302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51" name="Google Shape;151;g1ef78faca85_0_87"/>
          <p:cNvSpPr txBox="1"/>
          <p:nvPr>
            <p:ph idx="1" type="body"/>
          </p:nvPr>
        </p:nvSpPr>
        <p:spPr>
          <a:xfrm>
            <a:off x="344980" y="1700609"/>
            <a:ext cx="4427100" cy="50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152" name="Google Shape;152;g1ef78faca85_0_87"/>
          <p:cNvSpPr txBox="1"/>
          <p:nvPr>
            <p:ph idx="2" type="body"/>
          </p:nvPr>
        </p:nvSpPr>
        <p:spPr>
          <a:xfrm>
            <a:off x="5348353" y="1700609"/>
            <a:ext cx="4427100" cy="50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153" name="Google Shape;153;g1ef78faca85_0_87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f62be167d5_0_170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gf62be167d5_0_170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gf62be167d5_0_170"/>
          <p:cNvSpPr txBox="1"/>
          <p:nvPr>
            <p:ph idx="10" type="dt"/>
          </p:nvPr>
        </p:nvSpPr>
        <p:spPr>
          <a:xfrm>
            <a:off x="695772" y="7034659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9pPr>
          </a:lstStyle>
          <a:p/>
        </p:txBody>
      </p:sp>
      <p:sp>
        <p:nvSpPr>
          <p:cNvPr id="30" name="Google Shape;30;gf62be167d5_0_170"/>
          <p:cNvSpPr txBox="1"/>
          <p:nvPr>
            <p:ph idx="11" type="ftr"/>
          </p:nvPr>
        </p:nvSpPr>
        <p:spPr>
          <a:xfrm>
            <a:off x="3352354" y="7034659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9pPr>
          </a:lstStyle>
          <a:p/>
        </p:txBody>
      </p:sp>
      <p:sp>
        <p:nvSpPr>
          <p:cNvPr id="31" name="Google Shape;31;gf62be167d5_0_170"/>
          <p:cNvSpPr txBox="1"/>
          <p:nvPr>
            <p:ph idx="12" type="sldNum"/>
          </p:nvPr>
        </p:nvSpPr>
        <p:spPr>
          <a:xfrm>
            <a:off x="7147472" y="7034659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" name="Google Shape;32;gf62be167d5_0_1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4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gf62be167d5_0_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gf62be167d5_0_1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gf62be167d5_0_170"/>
          <p:cNvCxnSpPr/>
          <p:nvPr/>
        </p:nvCxnSpPr>
        <p:spPr>
          <a:xfrm>
            <a:off x="1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" name="Google Shape;36;gf62be167d5_0_1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" y="6938964"/>
            <a:ext cx="10120312" cy="40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ef78faca85_0_92"/>
          <p:cNvSpPr txBox="1"/>
          <p:nvPr>
            <p:ph type="title"/>
          </p:nvPr>
        </p:nvSpPr>
        <p:spPr>
          <a:xfrm>
            <a:off x="344980" y="656686"/>
            <a:ext cx="94302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56" name="Google Shape;156;g1ef78faca85_0_92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ef78faca85_0_95"/>
          <p:cNvSpPr txBox="1"/>
          <p:nvPr>
            <p:ph type="title"/>
          </p:nvPr>
        </p:nvSpPr>
        <p:spPr>
          <a:xfrm>
            <a:off x="344980" y="819852"/>
            <a:ext cx="3107700" cy="1115100"/>
          </a:xfrm>
          <a:prstGeom prst="rect">
            <a:avLst/>
          </a:prstGeom>
          <a:noFill/>
          <a:ln>
            <a:noFill/>
          </a:ln>
        </p:spPr>
        <p:txBody>
          <a:bodyPr anchorCtr="0" anchor="b" bIns="112425" lIns="112425" spcFirstLastPara="1" rIns="112425" wrap="square" tIns="112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9" name="Google Shape;159;g1ef78faca85_0_95"/>
          <p:cNvSpPr txBox="1"/>
          <p:nvPr>
            <p:ph idx="1" type="body"/>
          </p:nvPr>
        </p:nvSpPr>
        <p:spPr>
          <a:xfrm>
            <a:off x="344980" y="2050514"/>
            <a:ext cx="3107700" cy="46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160" name="Google Shape;160;g1ef78faca85_0_95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ef78faca85_0_99"/>
          <p:cNvSpPr txBox="1"/>
          <p:nvPr>
            <p:ph type="title"/>
          </p:nvPr>
        </p:nvSpPr>
        <p:spPr>
          <a:xfrm>
            <a:off x="542594" y="664248"/>
            <a:ext cx="7047600" cy="60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163" name="Google Shape;163;g1ef78faca85_0_99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ef78faca85_0_102"/>
          <p:cNvSpPr/>
          <p:nvPr/>
        </p:nvSpPr>
        <p:spPr>
          <a:xfrm>
            <a:off x="5060150" y="-184"/>
            <a:ext cx="5060100" cy="758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2425" lIns="112425" spcFirstLastPara="1" rIns="112425" wrap="square" tIns="11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1ef78faca85_0_102"/>
          <p:cNvSpPr txBox="1"/>
          <p:nvPr>
            <p:ph type="title"/>
          </p:nvPr>
        </p:nvSpPr>
        <p:spPr>
          <a:xfrm>
            <a:off x="293847" y="1819691"/>
            <a:ext cx="4477200" cy="218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12425" lIns="112425" spcFirstLastPara="1" rIns="112425" wrap="square" tIns="112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7" name="Google Shape;167;g1ef78faca85_0_102"/>
          <p:cNvSpPr txBox="1"/>
          <p:nvPr>
            <p:ph idx="1" type="subTitle"/>
          </p:nvPr>
        </p:nvSpPr>
        <p:spPr>
          <a:xfrm>
            <a:off x="293847" y="4136259"/>
            <a:ext cx="4477200" cy="18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68" name="Google Shape;168;g1ef78faca85_0_102"/>
          <p:cNvSpPr txBox="1"/>
          <p:nvPr>
            <p:ph idx="2" type="body"/>
          </p:nvPr>
        </p:nvSpPr>
        <p:spPr>
          <a:xfrm>
            <a:off x="5466888" y="1068456"/>
            <a:ext cx="4246800" cy="54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-3683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69" name="Google Shape;169;g1ef78faca85_0_102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ef78faca85_0_108"/>
          <p:cNvSpPr txBox="1"/>
          <p:nvPr>
            <p:ph idx="1" type="body"/>
          </p:nvPr>
        </p:nvSpPr>
        <p:spPr>
          <a:xfrm>
            <a:off x="344980" y="6242699"/>
            <a:ext cx="66393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172" name="Google Shape;172;g1ef78faca85_0_108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ef78faca85_0_111"/>
          <p:cNvSpPr txBox="1"/>
          <p:nvPr>
            <p:ph hasCustomPrompt="1" type="title"/>
          </p:nvPr>
        </p:nvSpPr>
        <p:spPr>
          <a:xfrm>
            <a:off x="344980" y="1632214"/>
            <a:ext cx="9430200" cy="2897400"/>
          </a:xfrm>
          <a:prstGeom prst="rect">
            <a:avLst/>
          </a:prstGeom>
          <a:noFill/>
          <a:ln>
            <a:noFill/>
          </a:ln>
        </p:spPr>
        <p:txBody>
          <a:bodyPr anchorCtr="0" anchor="b" bIns="112425" lIns="112425" spcFirstLastPara="1" rIns="112425" wrap="square" tIns="112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175" name="Google Shape;175;g1ef78faca85_0_111"/>
          <p:cNvSpPr txBox="1"/>
          <p:nvPr>
            <p:ph idx="1" type="body"/>
          </p:nvPr>
        </p:nvSpPr>
        <p:spPr>
          <a:xfrm>
            <a:off x="344980" y="4651470"/>
            <a:ext cx="9430200" cy="19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rmAutofit/>
          </a:bodyPr>
          <a:lstStyle>
            <a:lvl1pPr indent="-3683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76" name="Google Shape;176;g1ef78faca85_0_111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ef78faca85_0_115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ee77cf8a3a_0_121"/>
          <p:cNvSpPr txBox="1"/>
          <p:nvPr>
            <p:ph idx="1" type="body"/>
          </p:nvPr>
        </p:nvSpPr>
        <p:spPr>
          <a:xfrm>
            <a:off x="695771" y="2020440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g1ee77cf8a3a_0_121"/>
          <p:cNvSpPr txBox="1"/>
          <p:nvPr>
            <p:ph idx="10" type="dt"/>
          </p:nvPr>
        </p:nvSpPr>
        <p:spPr>
          <a:xfrm>
            <a:off x="695771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9pPr>
          </a:lstStyle>
          <a:p/>
        </p:txBody>
      </p:sp>
      <p:sp>
        <p:nvSpPr>
          <p:cNvPr id="188" name="Google Shape;188;g1ee77cf8a3a_0_121"/>
          <p:cNvSpPr txBox="1"/>
          <p:nvPr>
            <p:ph idx="11" type="ftr"/>
          </p:nvPr>
        </p:nvSpPr>
        <p:spPr>
          <a:xfrm>
            <a:off x="3352350" y="7034646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9pPr>
          </a:lstStyle>
          <a:p/>
        </p:txBody>
      </p:sp>
      <p:sp>
        <p:nvSpPr>
          <p:cNvPr id="189" name="Google Shape;189;g1ee77cf8a3a_0_121"/>
          <p:cNvSpPr txBox="1"/>
          <p:nvPr>
            <p:ph idx="12" type="sldNum"/>
          </p:nvPr>
        </p:nvSpPr>
        <p:spPr>
          <a:xfrm>
            <a:off x="7147462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0" name="Google Shape;190;g1ee77cf8a3a_0_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781644" cy="71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1ee77cf8a3a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21" y="62343"/>
            <a:ext cx="858614" cy="844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1ee77cf8a3a_0_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04" y="349349"/>
            <a:ext cx="832911" cy="8440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3" name="Google Shape;193;g1ee77cf8a3a_0_121"/>
          <p:cNvCxnSpPr/>
          <p:nvPr/>
        </p:nvCxnSpPr>
        <p:spPr>
          <a:xfrm>
            <a:off x="0" y="1445685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94" name="Google Shape;194;g1ee77cf8a3a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50"/>
            <a:ext cx="7590623" cy="30718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1ee77cf8a3a_0_121"/>
          <p:cNvSpPr txBox="1"/>
          <p:nvPr>
            <p:ph type="title"/>
          </p:nvPr>
        </p:nvSpPr>
        <p:spPr>
          <a:xfrm>
            <a:off x="695771" y="374073"/>
            <a:ext cx="8728800" cy="10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  <a:defRPr b="1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ee77cf8a3a_0_132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00" lIns="94850" spcFirstLastPara="1" rIns="94850" wrap="square" tIns="474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8" name="Google Shape;198;g1ee77cf8a3a_0_132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400" lIns="94850" spcFirstLastPara="1" rIns="94850" wrap="square" tIns="47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199" name="Google Shape;199;g1ee77cf8a3a_0_132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400" lIns="94850" spcFirstLastPara="1" rIns="94850" wrap="square" tIns="47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200" name="Google Shape;200;g1ee77cf8a3a_0_132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400" lIns="94850" spcFirstLastPara="1" rIns="94850" wrap="square" tIns="47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1" name="Google Shape;201;g1ee77cf8a3a_0_1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586264" cy="53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1ee77cf8a3a_0_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643995" cy="63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1ee77cf8a3a_0_1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624718" cy="6330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g1ee77cf8a3a_0_132"/>
          <p:cNvCxnSpPr/>
          <p:nvPr/>
        </p:nvCxnSpPr>
        <p:spPr>
          <a:xfrm>
            <a:off x="0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g1ee77cf8a3a_0_1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5693279" cy="23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1ee77cf8a3a_0_132"/>
          <p:cNvSpPr txBox="1"/>
          <p:nvPr>
            <p:ph type="title"/>
          </p:nvPr>
        </p:nvSpPr>
        <p:spPr>
          <a:xfrm>
            <a:off x="695772" y="374073"/>
            <a:ext cx="8728800" cy="10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400" lIns="94850" spcFirstLastPara="1" rIns="94850" wrap="square" tIns="474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00"/>
              <a:buFont typeface="Times New Roman"/>
              <a:buNone/>
              <a:defRPr b="1" sz="37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ee77cf8a3a_0_143"/>
          <p:cNvSpPr txBox="1"/>
          <p:nvPr>
            <p:ph type="ctrTitle"/>
          </p:nvPr>
        </p:nvSpPr>
        <p:spPr>
          <a:xfrm>
            <a:off x="1265038" y="1242132"/>
            <a:ext cx="7590300" cy="264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  <a:defRPr sz="6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09" name="Google Shape;209;g1ee77cf8a3a_0_143"/>
          <p:cNvSpPr txBox="1"/>
          <p:nvPr>
            <p:ph idx="1" type="subTitle"/>
          </p:nvPr>
        </p:nvSpPr>
        <p:spPr>
          <a:xfrm>
            <a:off x="1265038" y="3986416"/>
            <a:ext cx="7590300" cy="18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10" name="Google Shape;210;g1ee77cf8a3a_0_143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1" name="Google Shape;211;g1ee77cf8a3a_0_143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2" name="Google Shape;212;g1ee77cf8a3a_0_143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1_Title and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2d76d61e86_1_104"/>
          <p:cNvSpPr txBox="1"/>
          <p:nvPr>
            <p:ph idx="1" type="body"/>
          </p:nvPr>
        </p:nvSpPr>
        <p:spPr>
          <a:xfrm>
            <a:off x="695771" y="2020440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g22d76d61e86_1_104"/>
          <p:cNvSpPr txBox="1"/>
          <p:nvPr>
            <p:ph idx="10" type="dt"/>
          </p:nvPr>
        </p:nvSpPr>
        <p:spPr>
          <a:xfrm>
            <a:off x="695771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0" name="Google Shape;40;g22d76d61e86_1_104"/>
          <p:cNvSpPr txBox="1"/>
          <p:nvPr>
            <p:ph idx="11" type="ftr"/>
          </p:nvPr>
        </p:nvSpPr>
        <p:spPr>
          <a:xfrm>
            <a:off x="3352350" y="7034646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1" name="Google Shape;41;g22d76d61e86_1_104"/>
          <p:cNvSpPr txBox="1"/>
          <p:nvPr>
            <p:ph idx="12" type="sldNum"/>
          </p:nvPr>
        </p:nvSpPr>
        <p:spPr>
          <a:xfrm>
            <a:off x="7147462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" name="Google Shape;42;g22d76d61e86_1_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1042137" cy="958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g22d76d61e86_1_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21" y="62343"/>
            <a:ext cx="1144758" cy="112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g22d76d61e86_1_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04" y="349349"/>
            <a:ext cx="1110490" cy="11252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Google Shape;45;g22d76d61e86_1_104"/>
          <p:cNvCxnSpPr/>
          <p:nvPr/>
        </p:nvCxnSpPr>
        <p:spPr>
          <a:xfrm>
            <a:off x="0" y="1445685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" name="Google Shape;46;g22d76d61e86_1_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50"/>
            <a:ext cx="10120301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g22d76d61e86_1_104"/>
          <p:cNvSpPr txBox="1"/>
          <p:nvPr>
            <p:ph type="title"/>
          </p:nvPr>
        </p:nvSpPr>
        <p:spPr>
          <a:xfrm>
            <a:off x="695771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163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ee77cf8a3a_0_149"/>
          <p:cNvSpPr txBox="1"/>
          <p:nvPr>
            <p:ph type="title"/>
          </p:nvPr>
        </p:nvSpPr>
        <p:spPr>
          <a:xfrm>
            <a:off x="695771" y="404088"/>
            <a:ext cx="8728800" cy="14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5" name="Google Shape;215;g1ee77cf8a3a_0_149"/>
          <p:cNvSpPr txBox="1"/>
          <p:nvPr>
            <p:ph idx="1" type="body"/>
          </p:nvPr>
        </p:nvSpPr>
        <p:spPr>
          <a:xfrm>
            <a:off x="695771" y="2020440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g1ee77cf8a3a_0_149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7" name="Google Shape;217;g1ee77cf8a3a_0_149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8" name="Google Shape;218;g1ee77cf8a3a_0_149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ee77cf8a3a_0_155"/>
          <p:cNvSpPr txBox="1"/>
          <p:nvPr>
            <p:ph type="title"/>
          </p:nvPr>
        </p:nvSpPr>
        <p:spPr>
          <a:xfrm>
            <a:off x="690500" y="1892186"/>
            <a:ext cx="8728800" cy="31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  <a:defRPr sz="6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1" name="Google Shape;221;g1ee77cf8a3a_0_155"/>
          <p:cNvSpPr txBox="1"/>
          <p:nvPr>
            <p:ph idx="1" type="body"/>
          </p:nvPr>
        </p:nvSpPr>
        <p:spPr>
          <a:xfrm>
            <a:off x="690500" y="5079210"/>
            <a:ext cx="8728800" cy="16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 sz="25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2" name="Google Shape;222;g1ee77cf8a3a_0_155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3" name="Google Shape;223;g1ee77cf8a3a_0_155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4" name="Google Shape;224;g1ee77cf8a3a_0_155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ee77cf8a3a_0_161"/>
          <p:cNvSpPr txBox="1"/>
          <p:nvPr>
            <p:ph type="title"/>
          </p:nvPr>
        </p:nvSpPr>
        <p:spPr>
          <a:xfrm>
            <a:off x="695771" y="404088"/>
            <a:ext cx="8728800" cy="14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7" name="Google Shape;227;g1ee77cf8a3a_0_161"/>
          <p:cNvSpPr txBox="1"/>
          <p:nvPr>
            <p:ph idx="1" type="body"/>
          </p:nvPr>
        </p:nvSpPr>
        <p:spPr>
          <a:xfrm>
            <a:off x="695771" y="2020440"/>
            <a:ext cx="4301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" name="Google Shape;228;g1ee77cf8a3a_0_161"/>
          <p:cNvSpPr txBox="1"/>
          <p:nvPr>
            <p:ph idx="2" type="body"/>
          </p:nvPr>
        </p:nvSpPr>
        <p:spPr>
          <a:xfrm>
            <a:off x="5123402" y="2020440"/>
            <a:ext cx="4301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" name="Google Shape;229;g1ee77cf8a3a_0_161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30" name="Google Shape;230;g1ee77cf8a3a_0_161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31" name="Google Shape;231;g1ee77cf8a3a_0_161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ee77cf8a3a_0_168"/>
          <p:cNvSpPr txBox="1"/>
          <p:nvPr>
            <p:ph type="title"/>
          </p:nvPr>
        </p:nvSpPr>
        <p:spPr>
          <a:xfrm>
            <a:off x="697089" y="404088"/>
            <a:ext cx="8728800" cy="14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34" name="Google Shape;234;g1ee77cf8a3a_0_168"/>
          <p:cNvSpPr txBox="1"/>
          <p:nvPr>
            <p:ph idx="1" type="body"/>
          </p:nvPr>
        </p:nvSpPr>
        <p:spPr>
          <a:xfrm>
            <a:off x="697089" y="1860562"/>
            <a:ext cx="4281600" cy="9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35" name="Google Shape;235;g1ee77cf8a3a_0_168"/>
          <p:cNvSpPr txBox="1"/>
          <p:nvPr>
            <p:ph idx="2" type="body"/>
          </p:nvPr>
        </p:nvSpPr>
        <p:spPr>
          <a:xfrm>
            <a:off x="697089" y="2772394"/>
            <a:ext cx="4281600" cy="4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" name="Google Shape;236;g1ee77cf8a3a_0_168"/>
          <p:cNvSpPr txBox="1"/>
          <p:nvPr>
            <p:ph idx="3" type="body"/>
          </p:nvPr>
        </p:nvSpPr>
        <p:spPr>
          <a:xfrm>
            <a:off x="5123402" y="1860562"/>
            <a:ext cx="4302600" cy="9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37" name="Google Shape;237;g1ee77cf8a3a_0_168"/>
          <p:cNvSpPr txBox="1"/>
          <p:nvPr>
            <p:ph idx="4" type="body"/>
          </p:nvPr>
        </p:nvSpPr>
        <p:spPr>
          <a:xfrm>
            <a:off x="5123402" y="2772394"/>
            <a:ext cx="4302600" cy="4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" name="Google Shape;238;g1ee77cf8a3a_0_168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39" name="Google Shape;239;g1ee77cf8a3a_0_168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0" name="Google Shape;240;g1ee77cf8a3a_0_168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ee77cf8a3a_0_177"/>
          <p:cNvSpPr txBox="1"/>
          <p:nvPr>
            <p:ph type="title"/>
          </p:nvPr>
        </p:nvSpPr>
        <p:spPr>
          <a:xfrm>
            <a:off x="695771" y="404088"/>
            <a:ext cx="8728800" cy="14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3" name="Google Shape;243;g1ee77cf8a3a_0_177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4" name="Google Shape;244;g1ee77cf8a3a_0_177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5" name="Google Shape;245;g1ee77cf8a3a_0_177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ee77cf8a3a_0_182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8" name="Google Shape;248;g1ee77cf8a3a_0_182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9" name="Google Shape;249;g1ee77cf8a3a_0_182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ee77cf8a3a_0_186"/>
          <p:cNvSpPr txBox="1"/>
          <p:nvPr>
            <p:ph type="title"/>
          </p:nvPr>
        </p:nvSpPr>
        <p:spPr>
          <a:xfrm>
            <a:off x="697089" y="505988"/>
            <a:ext cx="3264000" cy="177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2" name="Google Shape;252;g1ee77cf8a3a_0_186"/>
          <p:cNvSpPr txBox="1"/>
          <p:nvPr>
            <p:ph idx="1" type="body"/>
          </p:nvPr>
        </p:nvSpPr>
        <p:spPr>
          <a:xfrm>
            <a:off x="4302446" y="1092794"/>
            <a:ext cx="5123100" cy="53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43815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73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3pPr>
            <a:lvl4pPr indent="-3619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4pPr>
            <a:lvl5pPr indent="-3619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5pPr>
            <a:lvl6pPr indent="-3619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indent="-3619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indent="-3619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indent="-3619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/>
        </p:txBody>
      </p:sp>
      <p:sp>
        <p:nvSpPr>
          <p:cNvPr id="253" name="Google Shape;253;g1ee77cf8a3a_0_186"/>
          <p:cNvSpPr txBox="1"/>
          <p:nvPr>
            <p:ph idx="2" type="body"/>
          </p:nvPr>
        </p:nvSpPr>
        <p:spPr>
          <a:xfrm>
            <a:off x="697089" y="2276948"/>
            <a:ext cx="32640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54" name="Google Shape;254;g1ee77cf8a3a_0_186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5" name="Google Shape;255;g1ee77cf8a3a_0_186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6" name="Google Shape;256;g1ee77cf8a3a_0_186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ee77cf8a3a_0_193"/>
          <p:cNvSpPr txBox="1"/>
          <p:nvPr>
            <p:ph type="title"/>
          </p:nvPr>
        </p:nvSpPr>
        <p:spPr>
          <a:xfrm>
            <a:off x="697089" y="505988"/>
            <a:ext cx="3264000" cy="177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9" name="Google Shape;259;g1ee77cf8a3a_0_193"/>
          <p:cNvSpPr/>
          <p:nvPr>
            <p:ph idx="2" type="pic"/>
          </p:nvPr>
        </p:nvSpPr>
        <p:spPr>
          <a:xfrm>
            <a:off x="4302446" y="1092794"/>
            <a:ext cx="5123100" cy="5393700"/>
          </a:xfrm>
          <a:prstGeom prst="rect">
            <a:avLst/>
          </a:prstGeom>
          <a:noFill/>
          <a:ln>
            <a:noFill/>
          </a:ln>
        </p:spPr>
      </p:sp>
      <p:sp>
        <p:nvSpPr>
          <p:cNvPr id="260" name="Google Shape;260;g1ee77cf8a3a_0_193"/>
          <p:cNvSpPr txBox="1"/>
          <p:nvPr>
            <p:ph idx="1" type="body"/>
          </p:nvPr>
        </p:nvSpPr>
        <p:spPr>
          <a:xfrm>
            <a:off x="697089" y="2276948"/>
            <a:ext cx="32640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61" name="Google Shape;261;g1ee77cf8a3a_0_193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2" name="Google Shape;262;g1ee77cf8a3a_0_193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3" name="Google Shape;263;g1ee77cf8a3a_0_193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ee77cf8a3a_0_200"/>
          <p:cNvSpPr txBox="1"/>
          <p:nvPr>
            <p:ph type="title"/>
          </p:nvPr>
        </p:nvSpPr>
        <p:spPr>
          <a:xfrm>
            <a:off x="695771" y="404088"/>
            <a:ext cx="8728800" cy="14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6" name="Google Shape;266;g1ee77cf8a3a_0_200"/>
          <p:cNvSpPr txBox="1"/>
          <p:nvPr>
            <p:ph idx="1" type="body"/>
          </p:nvPr>
        </p:nvSpPr>
        <p:spPr>
          <a:xfrm rot="5400000">
            <a:off x="2652329" y="63840"/>
            <a:ext cx="4815600" cy="87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7" name="Google Shape;267;g1ee77cf8a3a_0_200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8" name="Google Shape;268;g1ee77cf8a3a_0_200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9" name="Google Shape;269;g1ee77cf8a3a_0_200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ee77cf8a3a_0_206"/>
          <p:cNvSpPr txBox="1"/>
          <p:nvPr>
            <p:ph type="title"/>
          </p:nvPr>
        </p:nvSpPr>
        <p:spPr>
          <a:xfrm rot="5400000">
            <a:off x="5117279" y="2529138"/>
            <a:ext cx="64323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2" name="Google Shape;272;g1ee77cf8a3a_0_206"/>
          <p:cNvSpPr txBox="1"/>
          <p:nvPr>
            <p:ph idx="1" type="body"/>
          </p:nvPr>
        </p:nvSpPr>
        <p:spPr>
          <a:xfrm rot="5400000">
            <a:off x="689686" y="410238"/>
            <a:ext cx="6432300" cy="6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" name="Google Shape;273;g1ee77cf8a3a_0_206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4" name="Google Shape;274;g1ee77cf8a3a_0_206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5" name="Google Shape;275;g1ee77cf8a3a_0_206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/>
          <p:nvPr>
            <p:ph type="ctrTitle"/>
          </p:nvPr>
        </p:nvSpPr>
        <p:spPr>
          <a:xfrm>
            <a:off x="759024" y="1242134"/>
            <a:ext cx="8602266" cy="26423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1" type="subTitle"/>
          </p:nvPr>
        </p:nvSpPr>
        <p:spPr>
          <a:xfrm>
            <a:off x="1265039" y="3986423"/>
            <a:ext cx="7590235" cy="1832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/>
            </a:lvl1pPr>
            <a:lvl2pPr lvl="1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sz="2213"/>
            </a:lvl2pPr>
            <a:lvl3pPr lvl="2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sz="1992"/>
            </a:lvl3pPr>
            <a:lvl4pPr lvl="3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4pPr>
            <a:lvl5pPr lvl="4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5pPr>
            <a:lvl6pPr lvl="5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6pPr>
            <a:lvl7pPr lvl="6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7pPr>
            <a:lvl8pPr lvl="7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8pPr>
            <a:lvl9pPr lvl="8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9pPr>
          </a:lstStyle>
          <a:p/>
        </p:txBody>
      </p:sp>
      <p:sp>
        <p:nvSpPr>
          <p:cNvPr id="51" name="Google Shape;51;p4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ef8748e59d_0_603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4" name="Google Shape;284;g1ef8748e59d_0_603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g1ef8748e59d_0_603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g1ef8748e59d_0_603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7" name="Google Shape;287;g1ef8748e59d_0_6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1ef8748e59d_0_6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g1ef8748e59d_0_6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0" name="Google Shape;290;g1ef8748e59d_0_603"/>
          <p:cNvCxnSpPr/>
          <p:nvPr/>
        </p:nvCxnSpPr>
        <p:spPr>
          <a:xfrm>
            <a:off x="0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1" name="Google Shape;291;g1ef8748e59d_0_6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10120312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1ef8748e59d_0_603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ef8748e59d_0_614"/>
          <p:cNvSpPr txBox="1"/>
          <p:nvPr>
            <p:ph type="ctrTitle"/>
          </p:nvPr>
        </p:nvSpPr>
        <p:spPr>
          <a:xfrm>
            <a:off x="759024" y="1242134"/>
            <a:ext cx="8602200" cy="264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g1ef8748e59d_0_614"/>
          <p:cNvSpPr txBox="1"/>
          <p:nvPr>
            <p:ph idx="1" type="subTitle"/>
          </p:nvPr>
        </p:nvSpPr>
        <p:spPr>
          <a:xfrm>
            <a:off x="1265039" y="3986423"/>
            <a:ext cx="7590300" cy="18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/>
            </a:lvl1pPr>
            <a:lvl2pPr lvl="1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sz="2213"/>
            </a:lvl2pPr>
            <a:lvl3pPr lvl="2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sz="1992"/>
            </a:lvl3pPr>
            <a:lvl4pPr lvl="3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4pPr>
            <a:lvl5pPr lvl="4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5pPr>
            <a:lvl6pPr lvl="5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6pPr>
            <a:lvl7pPr lvl="6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7pPr>
            <a:lvl8pPr lvl="7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8pPr>
            <a:lvl9pPr lvl="8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9pPr>
          </a:lstStyle>
          <a:p/>
        </p:txBody>
      </p:sp>
      <p:sp>
        <p:nvSpPr>
          <p:cNvPr id="296" name="Google Shape;296;g1ef8748e59d_0_614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g1ef8748e59d_0_614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g1ef8748e59d_0_614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ef8748e59d_0_620"/>
          <p:cNvSpPr txBox="1"/>
          <p:nvPr>
            <p:ph type="title"/>
          </p:nvPr>
        </p:nvSpPr>
        <p:spPr>
          <a:xfrm>
            <a:off x="690501" y="1892191"/>
            <a:ext cx="8728800" cy="31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g1ef8748e59d_0_620"/>
          <p:cNvSpPr txBox="1"/>
          <p:nvPr>
            <p:ph idx="1" type="body"/>
          </p:nvPr>
        </p:nvSpPr>
        <p:spPr>
          <a:xfrm>
            <a:off x="690501" y="5079220"/>
            <a:ext cx="8728800" cy="16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2213"/>
              <a:buNone/>
              <a:defRPr sz="2213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992"/>
              <a:buNone/>
              <a:defRPr sz="1992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2" name="Google Shape;302;g1ef8748e59d_0_620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g1ef8748e59d_0_620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g1ef8748e59d_0_620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ef8748e59d_0_626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g1ef8748e59d_0_626"/>
          <p:cNvSpPr txBox="1"/>
          <p:nvPr>
            <p:ph idx="1" type="body"/>
          </p:nvPr>
        </p:nvSpPr>
        <p:spPr>
          <a:xfrm>
            <a:off x="695772" y="2020443"/>
            <a:ext cx="4301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8" name="Google Shape;308;g1ef8748e59d_0_626"/>
          <p:cNvSpPr txBox="1"/>
          <p:nvPr>
            <p:ph idx="2" type="body"/>
          </p:nvPr>
        </p:nvSpPr>
        <p:spPr>
          <a:xfrm>
            <a:off x="5123408" y="2020443"/>
            <a:ext cx="4301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9" name="Google Shape;309;g1ef8748e59d_0_626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g1ef8748e59d_0_626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g1ef8748e59d_0_626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ef8748e59d_0_633"/>
          <p:cNvSpPr txBox="1"/>
          <p:nvPr>
            <p:ph type="title"/>
          </p:nvPr>
        </p:nvSpPr>
        <p:spPr>
          <a:xfrm>
            <a:off x="697090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g1ef8748e59d_0_633"/>
          <p:cNvSpPr txBox="1"/>
          <p:nvPr>
            <p:ph idx="1" type="body"/>
          </p:nvPr>
        </p:nvSpPr>
        <p:spPr>
          <a:xfrm>
            <a:off x="697091" y="1860565"/>
            <a:ext cx="4281300" cy="91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315" name="Google Shape;315;g1ef8748e59d_0_633"/>
          <p:cNvSpPr txBox="1"/>
          <p:nvPr>
            <p:ph idx="2" type="body"/>
          </p:nvPr>
        </p:nvSpPr>
        <p:spPr>
          <a:xfrm>
            <a:off x="697091" y="2772399"/>
            <a:ext cx="4281300" cy="4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6" name="Google Shape;316;g1ef8748e59d_0_633"/>
          <p:cNvSpPr txBox="1"/>
          <p:nvPr>
            <p:ph idx="3" type="body"/>
          </p:nvPr>
        </p:nvSpPr>
        <p:spPr>
          <a:xfrm>
            <a:off x="5123409" y="1860565"/>
            <a:ext cx="4302600" cy="91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317" name="Google Shape;317;g1ef8748e59d_0_633"/>
          <p:cNvSpPr txBox="1"/>
          <p:nvPr>
            <p:ph idx="4" type="body"/>
          </p:nvPr>
        </p:nvSpPr>
        <p:spPr>
          <a:xfrm>
            <a:off x="5123409" y="2772399"/>
            <a:ext cx="4302600" cy="4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8" name="Google Shape;318;g1ef8748e59d_0_633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g1ef8748e59d_0_633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0" name="Google Shape;320;g1ef8748e59d_0_633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ef8748e59d_0_642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g1ef8748e59d_0_642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g1ef8748e59d_0_642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g1ef8748e59d_0_642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ef8748e59d_0_647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8" name="Google Shape;328;g1ef8748e59d_0_647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g1ef8748e59d_0_647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ef8748e59d_0_651"/>
          <p:cNvSpPr txBox="1"/>
          <p:nvPr>
            <p:ph type="title"/>
          </p:nvPr>
        </p:nvSpPr>
        <p:spPr>
          <a:xfrm>
            <a:off x="697090" y="505989"/>
            <a:ext cx="3264000" cy="177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g1ef8748e59d_0_651"/>
          <p:cNvSpPr txBox="1"/>
          <p:nvPr>
            <p:ph idx="1" type="body"/>
          </p:nvPr>
        </p:nvSpPr>
        <p:spPr>
          <a:xfrm>
            <a:off x="4302451" y="1092798"/>
            <a:ext cx="5123400" cy="53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3453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541"/>
              <a:buChar char="•"/>
              <a:defRPr sz="3541"/>
            </a:lvl1pPr>
            <a:lvl2pPr indent="-425386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3099"/>
              <a:buChar char="•"/>
              <a:defRPr sz="3099"/>
            </a:lvl2pPr>
            <a:lvl3pPr indent="-397256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Char char="•"/>
              <a:defRPr sz="2656"/>
            </a:lvl3pPr>
            <a:lvl4pPr indent="-369125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4pPr>
            <a:lvl5pPr indent="-369125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5pPr>
            <a:lvl6pPr indent="-369125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6pPr>
            <a:lvl7pPr indent="-369125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7pPr>
            <a:lvl8pPr indent="-369125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8pPr>
            <a:lvl9pPr indent="-369125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9pPr>
          </a:lstStyle>
          <a:p/>
        </p:txBody>
      </p:sp>
      <p:sp>
        <p:nvSpPr>
          <p:cNvPr id="333" name="Google Shape;333;g1ef8748e59d_0_651"/>
          <p:cNvSpPr txBox="1"/>
          <p:nvPr>
            <p:ph idx="2" type="body"/>
          </p:nvPr>
        </p:nvSpPr>
        <p:spPr>
          <a:xfrm>
            <a:off x="697090" y="2276951"/>
            <a:ext cx="32640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334" name="Google Shape;334;g1ef8748e59d_0_651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g1ef8748e59d_0_651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g1ef8748e59d_0_651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ef8748e59d_0_658"/>
          <p:cNvSpPr txBox="1"/>
          <p:nvPr>
            <p:ph type="title"/>
          </p:nvPr>
        </p:nvSpPr>
        <p:spPr>
          <a:xfrm>
            <a:off x="697090" y="505989"/>
            <a:ext cx="3264000" cy="177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g1ef8748e59d_0_658"/>
          <p:cNvSpPr/>
          <p:nvPr>
            <p:ph idx="2" type="pic"/>
          </p:nvPr>
        </p:nvSpPr>
        <p:spPr>
          <a:xfrm>
            <a:off x="4302451" y="1092798"/>
            <a:ext cx="5123400" cy="5393700"/>
          </a:xfrm>
          <a:prstGeom prst="rect">
            <a:avLst/>
          </a:prstGeom>
          <a:noFill/>
          <a:ln>
            <a:noFill/>
          </a:ln>
        </p:spPr>
      </p:sp>
      <p:sp>
        <p:nvSpPr>
          <p:cNvPr id="340" name="Google Shape;340;g1ef8748e59d_0_658"/>
          <p:cNvSpPr txBox="1"/>
          <p:nvPr>
            <p:ph idx="1" type="body"/>
          </p:nvPr>
        </p:nvSpPr>
        <p:spPr>
          <a:xfrm>
            <a:off x="697090" y="2276951"/>
            <a:ext cx="32640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341" name="Google Shape;341;g1ef8748e59d_0_658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2" name="Google Shape;342;g1ef8748e59d_0_658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g1ef8748e59d_0_658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ef8748e59d_0_665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6" name="Google Shape;346;g1ef8748e59d_0_665"/>
          <p:cNvSpPr txBox="1"/>
          <p:nvPr>
            <p:ph idx="1" type="body"/>
          </p:nvPr>
        </p:nvSpPr>
        <p:spPr>
          <a:xfrm rot="5400000">
            <a:off x="2652342" y="63843"/>
            <a:ext cx="4815600" cy="87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7" name="Google Shape;347;g1ef8748e59d_0_665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8" name="Google Shape;348;g1ef8748e59d_0_665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9" name="Google Shape;349;g1ef8748e59d_0_665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/>
          <p:nvPr>
            <p:ph type="title"/>
          </p:nvPr>
        </p:nvSpPr>
        <p:spPr>
          <a:xfrm>
            <a:off x="690501" y="1892191"/>
            <a:ext cx="8728770" cy="31571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" type="body"/>
          </p:nvPr>
        </p:nvSpPr>
        <p:spPr>
          <a:xfrm>
            <a:off x="690501" y="5079220"/>
            <a:ext cx="8728770" cy="1660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2213"/>
              <a:buNone/>
              <a:defRPr sz="2213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992"/>
              <a:buNone/>
              <a:defRPr sz="1992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5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ef8748e59d_0_671"/>
          <p:cNvSpPr txBox="1"/>
          <p:nvPr>
            <p:ph type="title"/>
          </p:nvPr>
        </p:nvSpPr>
        <p:spPr>
          <a:xfrm rot="5400000">
            <a:off x="5117443" y="2528990"/>
            <a:ext cx="64320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2" name="Google Shape;352;g1ef8748e59d_0_671"/>
          <p:cNvSpPr txBox="1"/>
          <p:nvPr>
            <p:ph idx="1" type="body"/>
          </p:nvPr>
        </p:nvSpPr>
        <p:spPr>
          <a:xfrm rot="5400000">
            <a:off x="689845" y="410090"/>
            <a:ext cx="6432000" cy="6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g1ef8748e59d_0_671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4" name="Google Shape;354;g1ef8748e59d_0_671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5" name="Google Shape;355;g1ef8748e59d_0_671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type="obj">
  <p:cSld name="OBJECT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efa25b2a9b_0_84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58" name="Google Shape;358;g1efa25b2a9b_0_84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9" name="Google Shape;359;g1efa25b2a9b_0_84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60" name="Google Shape;360;g1efa25b2a9b_0_84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61" name="Google Shape;361;g1efa25b2a9b_0_84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2" name="Google Shape;362;g1efa25b2a9b_0_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781645" cy="718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g1efa25b2a9b_0_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858615" cy="84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g1efa25b2a9b_0_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832913" cy="8440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5" name="Google Shape;365;g1efa25b2a9b_0_84"/>
          <p:cNvCxnSpPr/>
          <p:nvPr/>
        </p:nvCxnSpPr>
        <p:spPr>
          <a:xfrm>
            <a:off x="0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6" name="Google Shape;366;g1efa25b2a9b_0_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7590634" cy="30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afd85745eb_0_186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75" name="Google Shape;375;g2afd85745eb_0_186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6" name="Google Shape;376;g2afd85745eb_0_186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77" name="Google Shape;377;g2afd85745eb_0_186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78" name="Google Shape;378;g2afd85745eb_0_186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9" name="Google Shape;379;g2afd85745eb_0_1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781645" cy="718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g2afd85745eb_0_1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858615" cy="84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g2afd85745eb_0_1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832913" cy="8440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2" name="Google Shape;382;g2afd85745eb_0_186"/>
          <p:cNvCxnSpPr/>
          <p:nvPr/>
        </p:nvCxnSpPr>
        <p:spPr>
          <a:xfrm>
            <a:off x="0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3" name="Google Shape;383;g2afd85745eb_0_1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7590634" cy="30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afd85745eb_0_197"/>
          <p:cNvSpPr txBox="1"/>
          <p:nvPr>
            <p:ph type="title"/>
          </p:nvPr>
        </p:nvSpPr>
        <p:spPr>
          <a:xfrm>
            <a:off x="690501" y="1892191"/>
            <a:ext cx="8728800" cy="31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Calibri"/>
              <a:buNone/>
              <a:defRPr sz="6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86" name="Google Shape;386;g2afd85745eb_0_197"/>
          <p:cNvSpPr txBox="1"/>
          <p:nvPr>
            <p:ph idx="1" type="body"/>
          </p:nvPr>
        </p:nvSpPr>
        <p:spPr>
          <a:xfrm>
            <a:off x="690501" y="5079220"/>
            <a:ext cx="8728800" cy="16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7" name="Google Shape;387;g2afd85745eb_0_197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88" name="Google Shape;388;g2afd85745eb_0_197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89" name="Google Shape;389;g2afd85745eb_0_197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afd85745eb_0_203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92" name="Google Shape;392;g2afd85745eb_0_203"/>
          <p:cNvSpPr txBox="1"/>
          <p:nvPr>
            <p:ph idx="1" type="body"/>
          </p:nvPr>
        </p:nvSpPr>
        <p:spPr>
          <a:xfrm>
            <a:off x="695772" y="2020443"/>
            <a:ext cx="4301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3" name="Google Shape;393;g2afd85745eb_0_203"/>
          <p:cNvSpPr txBox="1"/>
          <p:nvPr>
            <p:ph idx="2" type="body"/>
          </p:nvPr>
        </p:nvSpPr>
        <p:spPr>
          <a:xfrm>
            <a:off x="5123408" y="2020443"/>
            <a:ext cx="4301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4" name="Google Shape;394;g2afd85745eb_0_203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95" name="Google Shape;395;g2afd85745eb_0_203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96" name="Google Shape;396;g2afd85745eb_0_203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afd85745eb_0_210"/>
          <p:cNvSpPr txBox="1"/>
          <p:nvPr>
            <p:ph type="title"/>
          </p:nvPr>
        </p:nvSpPr>
        <p:spPr>
          <a:xfrm>
            <a:off x="697090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99" name="Google Shape;399;g2afd85745eb_0_210"/>
          <p:cNvSpPr txBox="1"/>
          <p:nvPr>
            <p:ph idx="1" type="body"/>
          </p:nvPr>
        </p:nvSpPr>
        <p:spPr>
          <a:xfrm>
            <a:off x="697091" y="1860565"/>
            <a:ext cx="42813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9pPr>
          </a:lstStyle>
          <a:p/>
        </p:txBody>
      </p:sp>
      <p:sp>
        <p:nvSpPr>
          <p:cNvPr id="400" name="Google Shape;400;g2afd85745eb_0_210"/>
          <p:cNvSpPr txBox="1"/>
          <p:nvPr>
            <p:ph idx="2" type="body"/>
          </p:nvPr>
        </p:nvSpPr>
        <p:spPr>
          <a:xfrm>
            <a:off x="697091" y="2772399"/>
            <a:ext cx="4281300" cy="4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g2afd85745eb_0_210"/>
          <p:cNvSpPr txBox="1"/>
          <p:nvPr>
            <p:ph idx="3" type="body"/>
          </p:nvPr>
        </p:nvSpPr>
        <p:spPr>
          <a:xfrm>
            <a:off x="5123409" y="1860565"/>
            <a:ext cx="43026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9pPr>
          </a:lstStyle>
          <a:p/>
        </p:txBody>
      </p:sp>
      <p:sp>
        <p:nvSpPr>
          <p:cNvPr id="402" name="Google Shape;402;g2afd85745eb_0_210"/>
          <p:cNvSpPr txBox="1"/>
          <p:nvPr>
            <p:ph idx="4" type="body"/>
          </p:nvPr>
        </p:nvSpPr>
        <p:spPr>
          <a:xfrm>
            <a:off x="5123409" y="2772399"/>
            <a:ext cx="4302600" cy="4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3" name="Google Shape;403;g2afd85745eb_0_210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04" name="Google Shape;404;g2afd85745eb_0_210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05" name="Google Shape;405;g2afd85745eb_0_210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afd85745eb_0_219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08" name="Google Shape;408;g2afd85745eb_0_219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09" name="Google Shape;409;g2afd85745eb_0_219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10" name="Google Shape;410;g2afd85745eb_0_219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afd85745eb_0_224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13" name="Google Shape;413;g2afd85745eb_0_224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14" name="Google Shape;414;g2afd85745eb_0_224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afd85745eb_0_228"/>
          <p:cNvSpPr txBox="1"/>
          <p:nvPr>
            <p:ph type="title"/>
          </p:nvPr>
        </p:nvSpPr>
        <p:spPr>
          <a:xfrm>
            <a:off x="697090" y="505989"/>
            <a:ext cx="3264300" cy="17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17" name="Google Shape;417;g2afd85745eb_0_228"/>
          <p:cNvSpPr txBox="1"/>
          <p:nvPr>
            <p:ph idx="1" type="body"/>
          </p:nvPr>
        </p:nvSpPr>
        <p:spPr>
          <a:xfrm>
            <a:off x="4302451" y="1092798"/>
            <a:ext cx="5123700" cy="53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4572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1pPr>
            <a:lvl2pPr indent="-4318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2pPr>
            <a:lvl3pPr indent="-40005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indent="-3683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4pPr>
            <a:lvl5pPr indent="-3683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5pPr>
            <a:lvl6pPr indent="-3683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indent="-3683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indent="-3683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indent="-3683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/>
        </p:txBody>
      </p:sp>
      <p:sp>
        <p:nvSpPr>
          <p:cNvPr id="418" name="Google Shape;418;g2afd85745eb_0_228"/>
          <p:cNvSpPr txBox="1"/>
          <p:nvPr>
            <p:ph idx="2" type="body"/>
          </p:nvPr>
        </p:nvSpPr>
        <p:spPr>
          <a:xfrm>
            <a:off x="697090" y="2276951"/>
            <a:ext cx="32643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419" name="Google Shape;419;g2afd85745eb_0_228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20" name="Google Shape;420;g2afd85745eb_0_228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21" name="Google Shape;421;g2afd85745eb_0_228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afd85745eb_0_235"/>
          <p:cNvSpPr txBox="1"/>
          <p:nvPr>
            <p:ph type="title"/>
          </p:nvPr>
        </p:nvSpPr>
        <p:spPr>
          <a:xfrm>
            <a:off x="697090" y="505989"/>
            <a:ext cx="3264300" cy="17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24" name="Google Shape;424;g2afd85745eb_0_235"/>
          <p:cNvSpPr/>
          <p:nvPr>
            <p:ph idx="2" type="pic"/>
          </p:nvPr>
        </p:nvSpPr>
        <p:spPr>
          <a:xfrm>
            <a:off x="4302451" y="1092798"/>
            <a:ext cx="5123700" cy="5393700"/>
          </a:xfrm>
          <a:prstGeom prst="rect">
            <a:avLst/>
          </a:prstGeom>
          <a:noFill/>
          <a:ln>
            <a:noFill/>
          </a:ln>
        </p:spPr>
      </p:sp>
      <p:sp>
        <p:nvSpPr>
          <p:cNvPr id="425" name="Google Shape;425;g2afd85745eb_0_235"/>
          <p:cNvSpPr txBox="1"/>
          <p:nvPr>
            <p:ph idx="1" type="body"/>
          </p:nvPr>
        </p:nvSpPr>
        <p:spPr>
          <a:xfrm>
            <a:off x="697090" y="2276951"/>
            <a:ext cx="32643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426" name="Google Shape;426;g2afd85745eb_0_235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27" name="Google Shape;427;g2afd85745eb_0_235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28" name="Google Shape;428;g2afd85745eb_0_235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1" type="body"/>
          </p:nvPr>
        </p:nvSpPr>
        <p:spPr>
          <a:xfrm>
            <a:off x="695772" y="2020443"/>
            <a:ext cx="4301133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6"/>
          <p:cNvSpPr txBox="1"/>
          <p:nvPr>
            <p:ph idx="2" type="body"/>
          </p:nvPr>
        </p:nvSpPr>
        <p:spPr>
          <a:xfrm>
            <a:off x="5123408" y="2020443"/>
            <a:ext cx="4301133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afd85745eb_0_242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31" name="Google Shape;431;g2afd85745eb_0_242"/>
          <p:cNvSpPr txBox="1"/>
          <p:nvPr>
            <p:ph idx="1" type="body"/>
          </p:nvPr>
        </p:nvSpPr>
        <p:spPr>
          <a:xfrm rot="5400000">
            <a:off x="2652342" y="63843"/>
            <a:ext cx="4815600" cy="87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2" name="Google Shape;432;g2afd85745eb_0_242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33" name="Google Shape;433;g2afd85745eb_0_242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34" name="Google Shape;434;g2afd85745eb_0_242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afd85745eb_0_248"/>
          <p:cNvSpPr txBox="1"/>
          <p:nvPr>
            <p:ph type="title"/>
          </p:nvPr>
        </p:nvSpPr>
        <p:spPr>
          <a:xfrm rot="5400000">
            <a:off x="5117292" y="2529140"/>
            <a:ext cx="64323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37" name="Google Shape;437;g2afd85745eb_0_248"/>
          <p:cNvSpPr txBox="1"/>
          <p:nvPr>
            <p:ph idx="1" type="body"/>
          </p:nvPr>
        </p:nvSpPr>
        <p:spPr>
          <a:xfrm rot="5400000">
            <a:off x="689695" y="410240"/>
            <a:ext cx="6432300" cy="6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8" name="Google Shape;438;g2afd85745eb_0_248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39" name="Google Shape;439;g2afd85745eb_0_248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40" name="Google Shape;440;g2afd85745eb_0_248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afd85745eb_0_254"/>
          <p:cNvSpPr txBox="1"/>
          <p:nvPr>
            <p:ph type="ctrTitle"/>
          </p:nvPr>
        </p:nvSpPr>
        <p:spPr>
          <a:xfrm>
            <a:off x="344989" y="1098706"/>
            <a:ext cx="9430200" cy="30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43" name="Google Shape;443;g2afd85745eb_0_254"/>
          <p:cNvSpPr txBox="1"/>
          <p:nvPr>
            <p:ph idx="1" type="subTitle"/>
          </p:nvPr>
        </p:nvSpPr>
        <p:spPr>
          <a:xfrm>
            <a:off x="344980" y="4182077"/>
            <a:ext cx="9430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444" name="Google Shape;444;g2afd85745eb_0_254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1efa25b2a9b_0_191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53" name="Google Shape;453;g1efa25b2a9b_0_191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4" name="Google Shape;454;g1efa25b2a9b_0_191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55" name="Google Shape;455;g1efa25b2a9b_0_191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56" name="Google Shape;456;g1efa25b2a9b_0_191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7" name="Google Shape;457;g1efa25b2a9b_0_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781645" cy="718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g1efa25b2a9b_0_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858615" cy="84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g1efa25b2a9b_0_1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832913" cy="8440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g1efa25b2a9b_0_191"/>
          <p:cNvCxnSpPr/>
          <p:nvPr/>
        </p:nvCxnSpPr>
        <p:spPr>
          <a:xfrm>
            <a:off x="0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1" name="Google Shape;461;g1efa25b2a9b_0_1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7590634" cy="30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efa25b2a9b_0_202"/>
          <p:cNvSpPr txBox="1"/>
          <p:nvPr>
            <p:ph type="title"/>
          </p:nvPr>
        </p:nvSpPr>
        <p:spPr>
          <a:xfrm>
            <a:off x="690501" y="1892191"/>
            <a:ext cx="8728800" cy="31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Calibri"/>
              <a:buNone/>
              <a:defRPr sz="6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64" name="Google Shape;464;g1efa25b2a9b_0_202"/>
          <p:cNvSpPr txBox="1"/>
          <p:nvPr>
            <p:ph idx="1" type="body"/>
          </p:nvPr>
        </p:nvSpPr>
        <p:spPr>
          <a:xfrm>
            <a:off x="690501" y="5079220"/>
            <a:ext cx="8728800" cy="16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5" name="Google Shape;465;g1efa25b2a9b_0_202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66" name="Google Shape;466;g1efa25b2a9b_0_202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67" name="Google Shape;467;g1efa25b2a9b_0_202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1efa25b2a9b_0_208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70" name="Google Shape;470;g1efa25b2a9b_0_208"/>
          <p:cNvSpPr txBox="1"/>
          <p:nvPr>
            <p:ph idx="1" type="body"/>
          </p:nvPr>
        </p:nvSpPr>
        <p:spPr>
          <a:xfrm>
            <a:off x="695772" y="2020443"/>
            <a:ext cx="4301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1" name="Google Shape;471;g1efa25b2a9b_0_208"/>
          <p:cNvSpPr txBox="1"/>
          <p:nvPr>
            <p:ph idx="2" type="body"/>
          </p:nvPr>
        </p:nvSpPr>
        <p:spPr>
          <a:xfrm>
            <a:off x="5123408" y="2020443"/>
            <a:ext cx="4301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2" name="Google Shape;472;g1efa25b2a9b_0_208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73" name="Google Shape;473;g1efa25b2a9b_0_208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74" name="Google Shape;474;g1efa25b2a9b_0_208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efa25b2a9b_0_215"/>
          <p:cNvSpPr txBox="1"/>
          <p:nvPr>
            <p:ph type="title"/>
          </p:nvPr>
        </p:nvSpPr>
        <p:spPr>
          <a:xfrm>
            <a:off x="697090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77" name="Google Shape;477;g1efa25b2a9b_0_215"/>
          <p:cNvSpPr txBox="1"/>
          <p:nvPr>
            <p:ph idx="1" type="body"/>
          </p:nvPr>
        </p:nvSpPr>
        <p:spPr>
          <a:xfrm>
            <a:off x="697091" y="1860565"/>
            <a:ext cx="42813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2pPr>
            <a:lvl3pPr indent="-2286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3pPr>
            <a:lvl4pPr indent="-228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5pPr>
            <a:lvl6pPr indent="-2286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6pPr>
            <a:lvl7pPr indent="-2286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7pPr>
            <a:lvl8pPr indent="-2286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8pPr>
            <a:lvl9pPr indent="-2286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9pPr>
          </a:lstStyle>
          <a:p/>
        </p:txBody>
      </p:sp>
      <p:sp>
        <p:nvSpPr>
          <p:cNvPr id="478" name="Google Shape;478;g1efa25b2a9b_0_215"/>
          <p:cNvSpPr txBox="1"/>
          <p:nvPr>
            <p:ph idx="2" type="body"/>
          </p:nvPr>
        </p:nvSpPr>
        <p:spPr>
          <a:xfrm>
            <a:off x="697091" y="2772399"/>
            <a:ext cx="4281300" cy="4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9" name="Google Shape;479;g1efa25b2a9b_0_215"/>
          <p:cNvSpPr txBox="1"/>
          <p:nvPr>
            <p:ph idx="3" type="body"/>
          </p:nvPr>
        </p:nvSpPr>
        <p:spPr>
          <a:xfrm>
            <a:off x="5123409" y="1860565"/>
            <a:ext cx="43026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2pPr>
            <a:lvl3pPr indent="-2286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3pPr>
            <a:lvl4pPr indent="-228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5pPr>
            <a:lvl6pPr indent="-2286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6pPr>
            <a:lvl7pPr indent="-2286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7pPr>
            <a:lvl8pPr indent="-2286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8pPr>
            <a:lvl9pPr indent="-2286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9pPr>
          </a:lstStyle>
          <a:p/>
        </p:txBody>
      </p:sp>
      <p:sp>
        <p:nvSpPr>
          <p:cNvPr id="480" name="Google Shape;480;g1efa25b2a9b_0_215"/>
          <p:cNvSpPr txBox="1"/>
          <p:nvPr>
            <p:ph idx="4" type="body"/>
          </p:nvPr>
        </p:nvSpPr>
        <p:spPr>
          <a:xfrm>
            <a:off x="5123409" y="2772399"/>
            <a:ext cx="4302600" cy="4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1" name="Google Shape;481;g1efa25b2a9b_0_215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82" name="Google Shape;482;g1efa25b2a9b_0_215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83" name="Google Shape;483;g1efa25b2a9b_0_215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1efa25b2a9b_0_224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86" name="Google Shape;486;g1efa25b2a9b_0_224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87" name="Google Shape;487;g1efa25b2a9b_0_224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88" name="Google Shape;488;g1efa25b2a9b_0_224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efa25b2a9b_0_229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91" name="Google Shape;491;g1efa25b2a9b_0_229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92" name="Google Shape;492;g1efa25b2a9b_0_229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efa25b2a9b_0_233"/>
          <p:cNvSpPr txBox="1"/>
          <p:nvPr>
            <p:ph type="title"/>
          </p:nvPr>
        </p:nvSpPr>
        <p:spPr>
          <a:xfrm>
            <a:off x="697090" y="505989"/>
            <a:ext cx="3264300" cy="17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95" name="Google Shape;495;g1efa25b2a9b_0_233"/>
          <p:cNvSpPr txBox="1"/>
          <p:nvPr>
            <p:ph idx="1" type="body"/>
          </p:nvPr>
        </p:nvSpPr>
        <p:spPr>
          <a:xfrm>
            <a:off x="4302451" y="1092798"/>
            <a:ext cx="5123700" cy="53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1pPr>
            <a:lvl2pPr indent="-4318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2pPr>
            <a:lvl3pPr indent="-40005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indent="-3683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4pPr>
            <a:lvl5pPr indent="-3683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5pPr>
            <a:lvl6pPr indent="-3683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indent="-3683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indent="-3683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indent="-3683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/>
        </p:txBody>
      </p:sp>
      <p:sp>
        <p:nvSpPr>
          <p:cNvPr id="496" name="Google Shape;496;g1efa25b2a9b_0_233"/>
          <p:cNvSpPr txBox="1"/>
          <p:nvPr>
            <p:ph idx="2" type="body"/>
          </p:nvPr>
        </p:nvSpPr>
        <p:spPr>
          <a:xfrm>
            <a:off x="697090" y="2276951"/>
            <a:ext cx="32643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497" name="Google Shape;497;g1efa25b2a9b_0_233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98" name="Google Shape;498;g1efa25b2a9b_0_233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99" name="Google Shape;499;g1efa25b2a9b_0_233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697090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" type="body"/>
          </p:nvPr>
        </p:nvSpPr>
        <p:spPr>
          <a:xfrm>
            <a:off x="697091" y="1860565"/>
            <a:ext cx="4281366" cy="9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70" name="Google Shape;70;p7"/>
          <p:cNvSpPr txBox="1"/>
          <p:nvPr>
            <p:ph idx="2" type="body"/>
          </p:nvPr>
        </p:nvSpPr>
        <p:spPr>
          <a:xfrm>
            <a:off x="697091" y="2772399"/>
            <a:ext cx="4281366" cy="4077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3" type="body"/>
          </p:nvPr>
        </p:nvSpPr>
        <p:spPr>
          <a:xfrm>
            <a:off x="5123409" y="1860565"/>
            <a:ext cx="4302451" cy="9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72" name="Google Shape;72;p7"/>
          <p:cNvSpPr txBox="1"/>
          <p:nvPr>
            <p:ph idx="4" type="body"/>
          </p:nvPr>
        </p:nvSpPr>
        <p:spPr>
          <a:xfrm>
            <a:off x="5123409" y="2772399"/>
            <a:ext cx="4302451" cy="4077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efa25b2a9b_0_240"/>
          <p:cNvSpPr txBox="1"/>
          <p:nvPr>
            <p:ph type="title"/>
          </p:nvPr>
        </p:nvSpPr>
        <p:spPr>
          <a:xfrm>
            <a:off x="697090" y="505989"/>
            <a:ext cx="3264300" cy="17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02" name="Google Shape;502;g1efa25b2a9b_0_240"/>
          <p:cNvSpPr/>
          <p:nvPr>
            <p:ph idx="2" type="pic"/>
          </p:nvPr>
        </p:nvSpPr>
        <p:spPr>
          <a:xfrm>
            <a:off x="4302451" y="1092798"/>
            <a:ext cx="5123700" cy="53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g1efa25b2a9b_0_240"/>
          <p:cNvSpPr txBox="1"/>
          <p:nvPr>
            <p:ph idx="1" type="body"/>
          </p:nvPr>
        </p:nvSpPr>
        <p:spPr>
          <a:xfrm>
            <a:off x="697090" y="2276951"/>
            <a:ext cx="32643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504" name="Google Shape;504;g1efa25b2a9b_0_240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05" name="Google Shape;505;g1efa25b2a9b_0_240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06" name="Google Shape;506;g1efa25b2a9b_0_240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1efa25b2a9b_0_247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09" name="Google Shape;509;g1efa25b2a9b_0_247"/>
          <p:cNvSpPr txBox="1"/>
          <p:nvPr>
            <p:ph idx="1" type="body"/>
          </p:nvPr>
        </p:nvSpPr>
        <p:spPr>
          <a:xfrm rot="5400000">
            <a:off x="2652342" y="63843"/>
            <a:ext cx="4815600" cy="87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0" name="Google Shape;510;g1efa25b2a9b_0_247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11" name="Google Shape;511;g1efa25b2a9b_0_247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12" name="Google Shape;512;g1efa25b2a9b_0_247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1efa25b2a9b_0_253"/>
          <p:cNvSpPr txBox="1"/>
          <p:nvPr>
            <p:ph type="title"/>
          </p:nvPr>
        </p:nvSpPr>
        <p:spPr>
          <a:xfrm rot="5400000">
            <a:off x="5117292" y="2529140"/>
            <a:ext cx="64323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15" name="Google Shape;515;g1efa25b2a9b_0_253"/>
          <p:cNvSpPr txBox="1"/>
          <p:nvPr>
            <p:ph idx="1" type="body"/>
          </p:nvPr>
        </p:nvSpPr>
        <p:spPr>
          <a:xfrm rot="5400000">
            <a:off x="689695" y="410240"/>
            <a:ext cx="6432300" cy="6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6" name="Google Shape;516;g1efa25b2a9b_0_253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17" name="Google Shape;517;g1efa25b2a9b_0_253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18" name="Google Shape;518;g1efa25b2a9b_0_253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1efa25b2a9b_0_259"/>
          <p:cNvSpPr txBox="1"/>
          <p:nvPr>
            <p:ph type="ctrTitle"/>
          </p:nvPr>
        </p:nvSpPr>
        <p:spPr>
          <a:xfrm>
            <a:off x="344989" y="1098706"/>
            <a:ext cx="9430200" cy="3028800"/>
          </a:xfrm>
          <a:prstGeom prst="rect">
            <a:avLst/>
          </a:prstGeom>
        </p:spPr>
        <p:txBody>
          <a:bodyPr anchorCtr="0" anchor="b" bIns="46550" lIns="93125" spcFirstLastPara="1" rIns="93125" wrap="square" tIns="465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521" name="Google Shape;521;g1efa25b2a9b_0_259"/>
          <p:cNvSpPr txBox="1"/>
          <p:nvPr>
            <p:ph idx="1" type="subTitle"/>
          </p:nvPr>
        </p:nvSpPr>
        <p:spPr>
          <a:xfrm>
            <a:off x="344980" y="4182077"/>
            <a:ext cx="9430200" cy="1169700"/>
          </a:xfrm>
          <a:prstGeom prst="rect">
            <a:avLst/>
          </a:prstGeom>
        </p:spPr>
        <p:txBody>
          <a:bodyPr anchorCtr="0" anchor="t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2pPr>
            <a:lvl3pPr lvl="2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3pPr>
            <a:lvl4pPr lvl="3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4pPr>
            <a:lvl5pPr lvl="4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5pPr>
            <a:lvl6pPr lvl="5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6pPr>
            <a:lvl7pPr lvl="6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7pPr>
            <a:lvl8pPr lvl="7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8pPr>
            <a:lvl9pPr lvl="8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522" name="Google Shape;522;g1efa25b2a9b_0_259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8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7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9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1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2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9"/>
              <a:buFont typeface="Calibri"/>
              <a:buNone/>
              <a:defRPr b="0" i="0" sz="486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695772" y="2020443"/>
            <a:ext cx="8728770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5386" lvl="0" marL="45720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•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7256" lvl="1" marL="914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Font typeface="Arial"/>
              <a:buChar char="•"/>
              <a:defRPr b="0" i="0" sz="265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9125" lvl="2" marL="1371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Font typeface="Arial"/>
              <a:buChar char="•"/>
              <a:defRPr b="0" i="0" sz="22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092" lvl="3" marL="1828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092" lvl="4" marL="22860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092" lvl="5" marL="27432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092" lvl="6" marL="3200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091" lvl="7" marL="3657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091" lvl="8" marL="4114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ef78faca85_0_72"/>
          <p:cNvSpPr txBox="1"/>
          <p:nvPr>
            <p:ph type="title"/>
          </p:nvPr>
        </p:nvSpPr>
        <p:spPr>
          <a:xfrm>
            <a:off x="344980" y="656686"/>
            <a:ext cx="94302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g1ef78faca85_0_72"/>
          <p:cNvSpPr txBox="1"/>
          <p:nvPr>
            <p:ph idx="1" type="body"/>
          </p:nvPr>
        </p:nvSpPr>
        <p:spPr>
          <a:xfrm>
            <a:off x="344980" y="1700609"/>
            <a:ext cx="9430200" cy="50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rm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65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65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65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65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65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65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g1ef78faca85_0_72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ee77cf8a3a_0_115"/>
          <p:cNvSpPr txBox="1"/>
          <p:nvPr>
            <p:ph type="title"/>
          </p:nvPr>
        </p:nvSpPr>
        <p:spPr>
          <a:xfrm>
            <a:off x="695771" y="404088"/>
            <a:ext cx="8728800" cy="14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1" name="Google Shape;181;g1ee77cf8a3a_0_115"/>
          <p:cNvSpPr txBox="1"/>
          <p:nvPr>
            <p:ph idx="1" type="body"/>
          </p:nvPr>
        </p:nvSpPr>
        <p:spPr>
          <a:xfrm>
            <a:off x="695771" y="2020440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73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g1ee77cf8a3a_0_115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Google Shape;183;g1ee77cf8a3a_0_115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g1ee77cf8a3a_0_115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ef8748e59d_0_597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9"/>
              <a:buFont typeface="Calibri"/>
              <a:buNone/>
              <a:defRPr b="0" i="0" sz="486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8" name="Google Shape;278;g1ef8748e59d_0_597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5386" lvl="0" marL="45720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•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7256" lvl="1" marL="914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Font typeface="Arial"/>
              <a:buChar char="•"/>
              <a:defRPr b="0" i="0" sz="265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9125" lvl="2" marL="1371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Font typeface="Arial"/>
              <a:buChar char="•"/>
              <a:defRPr b="0" i="0" sz="22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092" lvl="3" marL="1828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092" lvl="4" marL="22860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092" lvl="5" marL="27432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092" lvl="6" marL="3200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091" lvl="7" marL="3657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091" lvl="8" marL="4114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g1ef8748e59d_0_597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g1ef8748e59d_0_597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g1ef8748e59d_0_597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afd85745eb_0_180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  <a:defRPr b="0" i="0" sz="4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9" name="Google Shape;369;g2afd85745eb_0_180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Google Shape;370;g2afd85745eb_0_180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Google Shape;371;g2afd85745eb_0_180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2" name="Google Shape;372;g2afd85745eb_0_180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efa25b2a9b_0_185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  <a:defRPr b="0" i="0" sz="4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g1efa25b2a9b_0_185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g1efa25b2a9b_0_185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g1efa25b2a9b_0_185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g1efa25b2a9b_0_185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4804148902@students.ocps.net" TargetMode="External"/><Relationship Id="rId4" Type="http://schemas.openxmlformats.org/officeDocument/2006/relationships/image" Target="../media/image2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4804154679@students.ocps.net" TargetMode="External"/><Relationship Id="rId4" Type="http://schemas.openxmlformats.org/officeDocument/2006/relationships/image" Target="../media/image3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4804191858@students.ocps.net" TargetMode="External"/><Relationship Id="rId4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jpg"/><Relationship Id="rId4" Type="http://schemas.openxmlformats.org/officeDocument/2006/relationships/image" Target="../media/image2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0.png"/><Relationship Id="rId4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athleticclearance.fhsaahome.org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tinyurl.com/PT2324" TargetMode="External"/><Relationship Id="rId4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schoolpay.com/pay/for/Air-Force-Ball-Tickets-2324/SbGcCl" TargetMode="External"/><Relationship Id="rId4" Type="http://schemas.openxmlformats.org/officeDocument/2006/relationships/image" Target="../media/image18.jpg"/><Relationship Id="rId5" Type="http://schemas.openxmlformats.org/officeDocument/2006/relationships/image" Target="../media/image2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Relationship Id="rId4" Type="http://schemas.openxmlformats.org/officeDocument/2006/relationships/image" Target="../media/image24.jpg"/><Relationship Id="rId5" Type="http://schemas.openxmlformats.org/officeDocument/2006/relationships/image" Target="../media/image3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tinyurl.com/AFBUnitVideo24" TargetMode="External"/><Relationship Id="rId4" Type="http://schemas.openxmlformats.org/officeDocument/2006/relationships/hyperlink" Target="mailto:4804148902@students.ocps.net" TargetMode="External"/><Relationship Id="rId5" Type="http://schemas.openxmlformats.org/officeDocument/2006/relationships/image" Target="../media/image29.png"/><Relationship Id="rId6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f9758be2c3_0_26"/>
          <p:cNvSpPr txBox="1"/>
          <p:nvPr/>
        </p:nvSpPr>
        <p:spPr>
          <a:xfrm>
            <a:off x="1631958" y="395231"/>
            <a:ext cx="68580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West Orange FL-802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9" name="Google Shape;529;gf9758be2c3_0_26"/>
          <p:cNvPicPr preferRelativeResize="0"/>
          <p:nvPr/>
        </p:nvPicPr>
        <p:blipFill rotWithShape="1">
          <a:blip r:embed="rId3">
            <a:alphaModFix/>
          </a:blip>
          <a:srcRect b="0" l="-260" r="0" t="0"/>
          <a:stretch/>
        </p:blipFill>
        <p:spPr>
          <a:xfrm>
            <a:off x="3730408" y="1942234"/>
            <a:ext cx="2659497" cy="2607701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gf9758be2c3_0_26"/>
          <p:cNvSpPr txBox="1"/>
          <p:nvPr/>
        </p:nvSpPr>
        <p:spPr>
          <a:xfrm>
            <a:off x="2111450" y="4696875"/>
            <a:ext cx="5897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Semi-Weekly Brief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C/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Technical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Sergeant Daphne Bray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1" name="Google Shape;531;gf9758be2c3_0_26"/>
          <p:cNvSpPr/>
          <p:nvPr/>
        </p:nvSpPr>
        <p:spPr>
          <a:xfrm>
            <a:off x="3458183" y="3582494"/>
            <a:ext cx="656700" cy="328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gf9758be2c3_0_26"/>
          <p:cNvSpPr txBox="1"/>
          <p:nvPr/>
        </p:nvSpPr>
        <p:spPr>
          <a:xfrm>
            <a:off x="7591125" y="6003925"/>
            <a:ext cx="222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January 2024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3" name="Google Shape;533;gf9758be2c3_0_26"/>
          <p:cNvSpPr/>
          <p:nvPr/>
        </p:nvSpPr>
        <p:spPr>
          <a:xfrm>
            <a:off x="5004004" y="3561959"/>
            <a:ext cx="29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gf9758be2c3_0_26"/>
          <p:cNvSpPr txBox="1"/>
          <p:nvPr/>
        </p:nvSpPr>
        <p:spPr>
          <a:xfrm>
            <a:off x="2669771" y="6275634"/>
            <a:ext cx="4575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Motto: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gf9758be2c3_0_26"/>
          <p:cNvSpPr txBox="1"/>
          <p:nvPr/>
        </p:nvSpPr>
        <p:spPr>
          <a:xfrm>
            <a:off x="4437500" y="6275618"/>
            <a:ext cx="1245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gf9758be2c3_0_26"/>
          <p:cNvSpPr txBox="1"/>
          <p:nvPr/>
        </p:nvSpPr>
        <p:spPr>
          <a:xfrm>
            <a:off x="5294399" y="6275618"/>
            <a:ext cx="2109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Serve,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gf9758be2c3_0_26"/>
          <p:cNvSpPr txBox="1"/>
          <p:nvPr/>
        </p:nvSpPr>
        <p:spPr>
          <a:xfrm>
            <a:off x="6242454" y="6275618"/>
            <a:ext cx="1766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Dream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2b0baa6fd1e_0_87"/>
          <p:cNvSpPr txBox="1"/>
          <p:nvPr>
            <p:ph type="title"/>
          </p:nvPr>
        </p:nvSpPr>
        <p:spPr>
          <a:xfrm>
            <a:off x="3056450" y="296275"/>
            <a:ext cx="2757600" cy="12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Recruiting</a:t>
            </a:r>
            <a:endParaRPr/>
          </a:p>
        </p:txBody>
      </p:sp>
      <p:sp>
        <p:nvSpPr>
          <p:cNvPr id="629" name="Google Shape;629;g2b0baa6fd1e_0_87"/>
          <p:cNvSpPr txBox="1"/>
          <p:nvPr>
            <p:ph idx="1" type="body"/>
          </p:nvPr>
        </p:nvSpPr>
        <p:spPr>
          <a:xfrm>
            <a:off x="598541" y="2507586"/>
            <a:ext cx="7943400" cy="31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-476250" lvl="0" marL="55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Char char="❖"/>
            </a:pPr>
            <a:r>
              <a:rPr lang="en-US" sz="3100"/>
              <a:t>Parent Night (1/30/24)</a:t>
            </a:r>
            <a:endParaRPr sz="3100"/>
          </a:p>
          <a:p>
            <a:pPr indent="-476250" lvl="0" marL="55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Char char="❖"/>
            </a:pPr>
            <a:r>
              <a:rPr lang="en-US" sz="3100"/>
              <a:t>Sunridge Middle School visit (2/19/24)</a:t>
            </a:r>
            <a:endParaRPr sz="3100"/>
          </a:p>
          <a:p>
            <a:pPr indent="-476250" lvl="0" marL="55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Char char="❖"/>
            </a:pPr>
            <a:r>
              <a:rPr lang="en-US" sz="3100"/>
              <a:t>Lakeview Middle School visit (2/19/24)</a:t>
            </a:r>
            <a:endParaRPr sz="3100"/>
          </a:p>
          <a:p>
            <a:pPr indent="-476250" lvl="0" marL="55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Char char="❖"/>
            </a:pPr>
            <a:r>
              <a:rPr lang="en-US" sz="3100"/>
              <a:t>Hamlin Middle School visit (2/27/24)</a:t>
            </a:r>
            <a:endParaRPr sz="3100"/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30" name="Google Shape;630;g2b0baa6fd1e_0_87"/>
          <p:cNvSpPr txBox="1"/>
          <p:nvPr/>
        </p:nvSpPr>
        <p:spPr>
          <a:xfrm>
            <a:off x="6672851" y="5026534"/>
            <a:ext cx="3154200" cy="12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sng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g2b0baa6fd1e_0_87"/>
          <p:cNvSpPr txBox="1"/>
          <p:nvPr/>
        </p:nvSpPr>
        <p:spPr>
          <a:xfrm>
            <a:off x="2638317" y="4312152"/>
            <a:ext cx="4341000" cy="9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g2b0baa6fd1e_0_87"/>
          <p:cNvSpPr txBox="1"/>
          <p:nvPr/>
        </p:nvSpPr>
        <p:spPr>
          <a:xfrm>
            <a:off x="616803" y="5493972"/>
            <a:ext cx="8564400" cy="11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join recruiting Remind: Text </a:t>
            </a:r>
            <a:r>
              <a:rPr b="0" i="0" lang="en-US" sz="3200" u="sng" cap="none" strike="noStrike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@fl802re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b="0" i="0" lang="en-US" sz="3200" u="sng" cap="none" strike="noStrike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81010</a:t>
            </a:r>
            <a:endParaRPr b="0" i="0" sz="3200" u="sng" cap="none" strike="noStrike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C/Amn David Peebles at </a:t>
            </a:r>
            <a:r>
              <a:rPr b="0" i="0" lang="en-US" sz="18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4804407123@students.ocps.net</a:t>
            </a:r>
            <a:endParaRPr b="0" i="0" sz="1800" u="sng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g2b0baa6fd1e_0_87"/>
          <p:cNvSpPr txBox="1"/>
          <p:nvPr/>
        </p:nvSpPr>
        <p:spPr>
          <a:xfrm>
            <a:off x="616803" y="1712082"/>
            <a:ext cx="79071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Upcoming Events: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1ef8748e59d_0_591"/>
          <p:cNvSpPr txBox="1"/>
          <p:nvPr>
            <p:ph idx="1" type="body"/>
          </p:nvPr>
        </p:nvSpPr>
        <p:spPr>
          <a:xfrm>
            <a:off x="695775" y="2020450"/>
            <a:ext cx="88752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 sz="2400" u="sng"/>
              <a:t>Seniors!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There will be a planning committee meeting this Friday(1/26/2024) to discuss Field Day. 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It will begin at </a:t>
            </a:r>
            <a:r>
              <a:rPr b="1" lang="en-US" sz="2400"/>
              <a:t>1430</a:t>
            </a:r>
            <a:r>
              <a:rPr lang="en-US" sz="2400"/>
              <a:t> and run until </a:t>
            </a:r>
            <a:r>
              <a:rPr b="1" lang="en-US" sz="2400"/>
              <a:t>1515</a:t>
            </a:r>
            <a:r>
              <a:rPr lang="en-US" sz="2400"/>
              <a:t>.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Come prepared with ideas for the event.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If you have any questions, or cannot make it, please contact C/Major Aidan Bernhard at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4804148902@students.ocps.net</a:t>
            </a:r>
            <a:r>
              <a:rPr lang="en-US" sz="2400"/>
              <a:t> or +1(407) 408-6158 (For business purposes only)</a:t>
            </a:r>
            <a:endParaRPr sz="2400"/>
          </a:p>
        </p:txBody>
      </p:sp>
      <p:sp>
        <p:nvSpPr>
          <p:cNvPr id="639" name="Google Shape;639;g1ef8748e59d_0_591"/>
          <p:cNvSpPr txBox="1"/>
          <p:nvPr>
            <p:ph type="title"/>
          </p:nvPr>
        </p:nvSpPr>
        <p:spPr>
          <a:xfrm>
            <a:off x="146304" y="166809"/>
            <a:ext cx="94245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Planning Committee</a:t>
            </a:r>
            <a:endParaRPr/>
          </a:p>
        </p:txBody>
      </p:sp>
      <p:pic>
        <p:nvPicPr>
          <p:cNvPr id="640" name="Google Shape;640;g1ef8748e59d_0_591"/>
          <p:cNvPicPr preferRelativeResize="0"/>
          <p:nvPr/>
        </p:nvPicPr>
        <p:blipFill rotWithShape="1">
          <a:blip r:embed="rId4">
            <a:alphaModFix/>
          </a:blip>
          <a:srcRect b="7516" l="0" r="0" t="23383"/>
          <a:stretch/>
        </p:blipFill>
        <p:spPr>
          <a:xfrm>
            <a:off x="6065589" y="3117420"/>
            <a:ext cx="3189125" cy="2621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1efa25b2a9b_0_0"/>
          <p:cNvSpPr txBox="1"/>
          <p:nvPr>
            <p:ph type="title"/>
          </p:nvPr>
        </p:nvSpPr>
        <p:spPr>
          <a:xfrm>
            <a:off x="601392" y="-7"/>
            <a:ext cx="8728800" cy="1467000"/>
          </a:xfrm>
          <a:prstGeom prst="rect">
            <a:avLst/>
          </a:prstGeom>
        </p:spPr>
        <p:txBody>
          <a:bodyPr anchorCtr="0" anchor="ctr" bIns="46550" lIns="93125" spcFirstLastPara="1" rIns="93125" wrap="square" tIns="4655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PB&amp;J Sandwich-Making w/ FFA</a:t>
            </a:r>
            <a:endParaRPr b="1" sz="3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6" name="Google Shape;646;g1efa25b2a9b_0_0"/>
          <p:cNvSpPr txBox="1"/>
          <p:nvPr>
            <p:ph idx="1" type="body"/>
          </p:nvPr>
        </p:nvSpPr>
        <p:spPr>
          <a:xfrm>
            <a:off x="224093" y="1567546"/>
            <a:ext cx="5745000" cy="6241800"/>
          </a:xfrm>
          <a:prstGeom prst="rect">
            <a:avLst/>
          </a:prstGeom>
        </p:spPr>
        <p:txBody>
          <a:bodyPr anchorCtr="0" anchor="t" bIns="46550" lIns="93125" spcFirstLastPara="1" rIns="93125" wrap="square" tIns="4655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FFA is making PB&amp;J sandwiches for the Matthew’s Hope organization and would love for us to help out.</a:t>
            </a:r>
            <a:endParaRPr sz="26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When:</a:t>
            </a:r>
            <a:r>
              <a:rPr lang="en-US" sz="26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31 January, after school</a:t>
            </a:r>
            <a:endParaRPr sz="26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Where:</a:t>
            </a:r>
            <a:r>
              <a:rPr lang="en-US" sz="26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In the Agriscience building</a:t>
            </a:r>
            <a:endParaRPr sz="26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Uniform:</a:t>
            </a:r>
            <a:r>
              <a:rPr lang="en-US" sz="26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Combo 5</a:t>
            </a:r>
            <a:endParaRPr sz="26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If you would like to be the CIC for this event, please contact C/ 1st Lt. Sara Mattox at </a:t>
            </a:r>
            <a:r>
              <a:rPr lang="en-US" sz="24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4804154679@students.ocps.net</a:t>
            </a: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7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7" name="Google Shape;647;g1efa25b2a9b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0542" y="1962937"/>
            <a:ext cx="3448084" cy="3427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1efa25b2a9b_0_263"/>
          <p:cNvSpPr txBox="1"/>
          <p:nvPr>
            <p:ph type="title"/>
          </p:nvPr>
        </p:nvSpPr>
        <p:spPr>
          <a:xfrm>
            <a:off x="601392" y="-7"/>
            <a:ext cx="8728800" cy="1467000"/>
          </a:xfrm>
          <a:prstGeom prst="rect">
            <a:avLst/>
          </a:prstGeom>
        </p:spPr>
        <p:txBody>
          <a:bodyPr anchorCtr="0" anchor="ctr" bIns="46550" lIns="93125" spcFirstLastPara="1" rIns="93125" wrap="square" tIns="46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 Rocketry</a:t>
            </a:r>
            <a:endParaRPr b="1" sz="3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3" name="Google Shape;653;g1efa25b2a9b_0_263"/>
          <p:cNvSpPr txBox="1"/>
          <p:nvPr>
            <p:ph idx="1" type="body"/>
          </p:nvPr>
        </p:nvSpPr>
        <p:spPr>
          <a:xfrm>
            <a:off x="0" y="1567550"/>
            <a:ext cx="7286100" cy="5349900"/>
          </a:xfrm>
          <a:prstGeom prst="rect">
            <a:avLst/>
          </a:prstGeom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Interested in building model rockets? This is for you!</a:t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Model Rocketry is a STEM-based LDR in which you build launchable rockets. You will earn the Model Rocketry badge if you successfully launch 3 rockets.</a:t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Please contact C/ TSgt Princess Tolbert at 407-259-7171 or </a:t>
            </a:r>
            <a:r>
              <a:rPr lang="en-US" sz="24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4804191858@students.ocps.net</a:t>
            </a: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if you are interested or have any questions.</a:t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7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4" name="Google Shape;654;g1efa25b2a9b_0_2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7995" y="1529800"/>
            <a:ext cx="1380999" cy="4069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1efa15e5d98_0_85"/>
          <p:cNvSpPr txBox="1"/>
          <p:nvPr>
            <p:ph type="title"/>
          </p:nvPr>
        </p:nvSpPr>
        <p:spPr>
          <a:xfrm>
            <a:off x="390359" y="189794"/>
            <a:ext cx="8728800" cy="1467000"/>
          </a:xfrm>
          <a:prstGeom prst="rect">
            <a:avLst/>
          </a:prstGeom>
        </p:spPr>
        <p:txBody>
          <a:bodyPr anchorCtr="0" anchor="ctr" bIns="46550" lIns="93125" spcFirstLastPara="1" rIns="93125" wrap="square" tIns="46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002060"/>
                </a:solidFill>
                <a:latin typeface="Merriweather"/>
                <a:ea typeface="Merriweather"/>
                <a:cs typeface="Merriweather"/>
                <a:sym typeface="Merriweather"/>
              </a:rPr>
              <a:t>Chief’s Quote of the Week</a:t>
            </a:r>
            <a:endParaRPr sz="4500">
              <a:solidFill>
                <a:srgbClr val="00206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60" name="Google Shape;660;g1efa15e5d98_0_85"/>
          <p:cNvSpPr txBox="1"/>
          <p:nvPr>
            <p:ph idx="1" type="body"/>
          </p:nvPr>
        </p:nvSpPr>
        <p:spPr>
          <a:xfrm>
            <a:off x="695772" y="1755386"/>
            <a:ext cx="8728800" cy="4815600"/>
          </a:xfrm>
          <a:prstGeom prst="rect">
            <a:avLst/>
          </a:prstGeom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</a:rPr>
              <a:t>"Success is not final, failure is not fatal: it is the courage to continue that counts."</a:t>
            </a:r>
            <a:endParaRPr>
              <a:solidFill>
                <a:srgbClr val="002060"/>
              </a:solidFill>
            </a:endParaRPr>
          </a:p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2060"/>
              </a:solidFill>
            </a:endParaRPr>
          </a:p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2060"/>
                </a:solidFill>
              </a:rPr>
              <a:t>– Winston Churchill</a:t>
            </a:r>
            <a:endParaRPr sz="2700">
              <a:solidFill>
                <a:srgbClr val="002060"/>
              </a:solidFill>
            </a:endParaRPr>
          </a:p>
        </p:txBody>
      </p:sp>
      <p:pic>
        <p:nvPicPr>
          <p:cNvPr id="661" name="Google Shape;661;g1efa15e5d98_0_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211" y="4141019"/>
            <a:ext cx="2463836" cy="164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g1efa15e5d98_0_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2651" y="4192535"/>
            <a:ext cx="2381880" cy="1566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fb4207d963_0_182"/>
          <p:cNvSpPr txBox="1"/>
          <p:nvPr>
            <p:ph type="title"/>
          </p:nvPr>
        </p:nvSpPr>
        <p:spPr>
          <a:xfrm>
            <a:off x="765810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Military Knowledge</a:t>
            </a:r>
            <a:endParaRPr/>
          </a:p>
        </p:txBody>
      </p:sp>
      <p:sp>
        <p:nvSpPr>
          <p:cNvPr id="668" name="Google Shape;668;gfb4207d963_0_182"/>
          <p:cNvSpPr txBox="1"/>
          <p:nvPr/>
        </p:nvSpPr>
        <p:spPr>
          <a:xfrm>
            <a:off x="1062700" y="3277426"/>
            <a:ext cx="79965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09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gfb4207d963_0_182"/>
          <p:cNvSpPr txBox="1"/>
          <p:nvPr>
            <p:ph idx="1" type="body"/>
          </p:nvPr>
        </p:nvSpPr>
        <p:spPr>
          <a:xfrm>
            <a:off x="824900" y="1764225"/>
            <a:ext cx="8728800" cy="15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800"/>
              <a:buNone/>
            </a:pPr>
            <a:r>
              <a:rPr lang="en-US" sz="3534"/>
              <a:t>What are 7 of the original 13 colonies?</a:t>
            </a:r>
            <a:endParaRPr sz="3534"/>
          </a:p>
        </p:txBody>
      </p:sp>
      <p:sp>
        <p:nvSpPr>
          <p:cNvPr id="670" name="Google Shape;670;gfb4207d963_0_182"/>
          <p:cNvSpPr txBox="1"/>
          <p:nvPr/>
        </p:nvSpPr>
        <p:spPr>
          <a:xfrm>
            <a:off x="1455950" y="2867225"/>
            <a:ext cx="74667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Connecticut, Delaware, Georgia, Maryland, Massachuchets, New Hampshire, New Jersey, New York, North Carolina, South Carolina, Pennsylvania, Rhode Island, Virginia 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37f9c2dc40_0_244"/>
          <p:cNvSpPr txBox="1"/>
          <p:nvPr>
            <p:ph idx="1" type="body"/>
          </p:nvPr>
        </p:nvSpPr>
        <p:spPr>
          <a:xfrm>
            <a:off x="581000" y="1666450"/>
            <a:ext cx="8728800" cy="51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 Upcoming Events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Planning Committee (1/26)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AFB (2/10)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Notes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Athletic Clearances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PT Makeups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CIC/DCIC form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Unit Video</a:t>
            </a:r>
            <a:endParaRPr/>
          </a:p>
        </p:txBody>
      </p:sp>
      <p:sp>
        <p:nvSpPr>
          <p:cNvPr id="677" name="Google Shape;677;g137f9c2dc40_0_244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Summary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f9758be2c3_0_1212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Briefing Slides</a:t>
            </a:r>
            <a:endParaRPr/>
          </a:p>
        </p:txBody>
      </p:sp>
      <p:sp>
        <p:nvSpPr>
          <p:cNvPr id="683" name="Google Shape;683;gf9758be2c3_0_1212"/>
          <p:cNvSpPr txBox="1"/>
          <p:nvPr/>
        </p:nvSpPr>
        <p:spPr>
          <a:xfrm>
            <a:off x="824706" y="1841348"/>
            <a:ext cx="8470800" cy="4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125" lIns="100275" spcFirstLastPara="1" rIns="100275" wrap="square" tIns="50125">
            <a:noAutofit/>
          </a:bodyPr>
          <a:lstStyle/>
          <a:p>
            <a:pPr indent="-376237" lvl="0" marL="37623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have a slide for the briefing, contact                                        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Bray 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</a:t>
            </a:r>
            <a:r>
              <a:rPr b="1" i="0" lang="en-US" sz="29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4804208068@students.ocps.net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(689)-229-0443</a:t>
            </a:r>
            <a:endParaRPr b="1" i="0" sz="29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237" lvl="0" marL="376237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237" lvl="0" marL="376237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want something in the briefing, you must contact C/ Bray by Monday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1700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for the Tuesday brief and Wednesday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1700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the Thursday brief</a:t>
            </a:r>
            <a:endParaRPr b="1" i="0" sz="29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1066a9ddb5d_0_670"/>
          <p:cNvSpPr txBox="1"/>
          <p:nvPr/>
        </p:nvSpPr>
        <p:spPr>
          <a:xfrm>
            <a:off x="1641789" y="389438"/>
            <a:ext cx="68580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AFJROTC Mission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4" name="Google Shape;544;g1066a9ddb5d_0_6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2800" y="3812868"/>
            <a:ext cx="6117865" cy="1289416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g1066a9ddb5d_0_670"/>
          <p:cNvSpPr txBox="1"/>
          <p:nvPr/>
        </p:nvSpPr>
        <p:spPr>
          <a:xfrm>
            <a:off x="2012800" y="3882912"/>
            <a:ext cx="6749400" cy="11493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rgbClr val="000000"/>
            </a:outerShdw>
          </a:effectLst>
        </p:spPr>
        <p:txBody>
          <a:bodyPr anchorCtr="0" anchor="t" bIns="37575" lIns="75200" spcFirstLastPara="1" rIns="75200" wrap="square" tIns="37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25"/>
              <a:buFont typeface="Arial"/>
              <a:buNone/>
            </a:pPr>
            <a:r>
              <a:rPr b="1" i="0" lang="en-US" sz="23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Mission:</a:t>
            </a:r>
            <a:endParaRPr b="0" i="0" sz="2325" u="none" cap="none" strike="noStrike">
              <a:solidFill>
                <a:srgbClr val="FFFF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g1066a9ddb5d_0_670"/>
          <p:cNvSpPr txBox="1"/>
          <p:nvPr/>
        </p:nvSpPr>
        <p:spPr>
          <a:xfrm>
            <a:off x="1681758" y="5179882"/>
            <a:ext cx="6756900" cy="1518000"/>
          </a:xfrm>
          <a:prstGeom prst="rect">
            <a:avLst/>
          </a:prstGeom>
          <a:gradFill>
            <a:gsLst>
              <a:gs pos="0">
                <a:srgbClr val="23238F"/>
              </a:gs>
              <a:gs pos="50000">
                <a:srgbClr val="3333CC"/>
              </a:gs>
              <a:gs pos="100000">
                <a:srgbClr val="23238F"/>
              </a:gs>
            </a:gsLst>
            <a:lin ang="5400012" scaled="0"/>
          </a:gradFill>
          <a:ln>
            <a:noFill/>
          </a:ln>
        </p:spPr>
        <p:txBody>
          <a:bodyPr anchorCtr="0" anchor="t" bIns="37600" lIns="75225" spcFirstLastPara="1" rIns="75225" wrap="square" tIns="37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Goals:</a:t>
            </a:r>
            <a:endParaRPr b="1" i="0" sz="19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t/>
            </a:r>
            <a:endParaRPr b="1" i="0" sz="19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afjrotc patch" id="547" name="Google Shape;547;g1066a9ddb5d_0_6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3395" y="1613202"/>
            <a:ext cx="2136309" cy="2122067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g1066a9ddb5d_0_670"/>
          <p:cNvSpPr txBox="1"/>
          <p:nvPr/>
        </p:nvSpPr>
        <p:spPr>
          <a:xfrm>
            <a:off x="3318957" y="5487774"/>
            <a:ext cx="49479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Instill Values Of Citizenship, </a:t>
            </a:r>
            <a:endParaRPr b="0" i="0" sz="1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g1066a9ddb5d_0_670"/>
          <p:cNvSpPr txBox="1"/>
          <p:nvPr/>
        </p:nvSpPr>
        <p:spPr>
          <a:xfrm>
            <a:off x="2050413" y="3873475"/>
            <a:ext cx="6117900" cy="11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0"/>
              <a:buFont typeface="Arial"/>
              <a:buNone/>
            </a:pPr>
            <a:r>
              <a:rPr b="1" i="0" lang="en-US" sz="233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         Develop citizens of character dedicated to serving their nation and community</a:t>
            </a:r>
            <a:endParaRPr b="0" i="0" sz="23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g1066a9ddb5d_0_670"/>
          <p:cNvSpPr txBox="1"/>
          <p:nvPr/>
        </p:nvSpPr>
        <p:spPr>
          <a:xfrm>
            <a:off x="3318957" y="5900079"/>
            <a:ext cx="58122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 To The United States, </a:t>
            </a:r>
            <a:endParaRPr b="0" i="0" sz="1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g1066a9ddb5d_0_670"/>
          <p:cNvSpPr txBox="1"/>
          <p:nvPr/>
        </p:nvSpPr>
        <p:spPr>
          <a:xfrm>
            <a:off x="1893299" y="6295869"/>
            <a:ext cx="76086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Personal Responsibility/Sense Of Accomplishment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5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5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f9758be2c3_0_339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Chain of Command</a:t>
            </a:r>
            <a:endParaRPr/>
          </a:p>
        </p:txBody>
      </p:sp>
      <p:sp>
        <p:nvSpPr>
          <p:cNvPr id="557" name="Google Shape;557;gf9758be2c3_0_339"/>
          <p:cNvSpPr txBox="1"/>
          <p:nvPr/>
        </p:nvSpPr>
        <p:spPr>
          <a:xfrm>
            <a:off x="156175" y="1517650"/>
            <a:ext cx="9821400" cy="53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Commander in Chief: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Sec Def: 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Sec AF: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CSAF: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AETC CC: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AU CC: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Holm Center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Director, AFJROTC: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SASI: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Group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Deputy Group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gf9758be2c3_0_339"/>
          <p:cNvSpPr/>
          <p:nvPr/>
        </p:nvSpPr>
        <p:spPr>
          <a:xfrm>
            <a:off x="4123175" y="1525300"/>
            <a:ext cx="6207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President Joseph R. Biden Jr. </a:t>
            </a: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gf9758be2c3_0_339"/>
          <p:cNvSpPr/>
          <p:nvPr/>
        </p:nvSpPr>
        <p:spPr>
          <a:xfrm>
            <a:off x="1787875" y="2001650"/>
            <a:ext cx="5410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Honorable Lloyd Austin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gf9758be2c3_0_339"/>
          <p:cNvSpPr/>
          <p:nvPr/>
        </p:nvSpPr>
        <p:spPr>
          <a:xfrm>
            <a:off x="1649025" y="2493550"/>
            <a:ext cx="5549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Honorable Frank Kendall</a:t>
            </a: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gf9758be2c3_0_339"/>
          <p:cNvSpPr txBox="1"/>
          <p:nvPr/>
        </p:nvSpPr>
        <p:spPr>
          <a:xfrm>
            <a:off x="1315416" y="5435796"/>
            <a:ext cx="7065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Colonel Micheal Carrizales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gf9758be2c3_0_339"/>
          <p:cNvSpPr txBox="1"/>
          <p:nvPr/>
        </p:nvSpPr>
        <p:spPr>
          <a:xfrm>
            <a:off x="1397724" y="2982088"/>
            <a:ext cx="5634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Gen David Allvin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gf9758be2c3_0_339"/>
          <p:cNvSpPr txBox="1"/>
          <p:nvPr/>
        </p:nvSpPr>
        <p:spPr>
          <a:xfrm>
            <a:off x="2216524" y="3472763"/>
            <a:ext cx="646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Gen Brian S. Robinson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gf9758be2c3_0_339"/>
          <p:cNvSpPr txBox="1"/>
          <p:nvPr/>
        </p:nvSpPr>
        <p:spPr>
          <a:xfrm>
            <a:off x="1727629" y="3962828"/>
            <a:ext cx="646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Gen Andrea D. Tullos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gf9758be2c3_0_339"/>
          <p:cNvSpPr txBox="1"/>
          <p:nvPr/>
        </p:nvSpPr>
        <p:spPr>
          <a:xfrm>
            <a:off x="3554501" y="4454288"/>
            <a:ext cx="6565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Brig Gen Houston R. Cantwell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gf9758be2c3_0_339"/>
          <p:cNvSpPr txBox="1"/>
          <p:nvPr/>
        </p:nvSpPr>
        <p:spPr>
          <a:xfrm>
            <a:off x="4123173" y="4935756"/>
            <a:ext cx="5145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 Johnny R. McGonigal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gf9758be2c3_0_339"/>
          <p:cNvSpPr txBox="1"/>
          <p:nvPr/>
        </p:nvSpPr>
        <p:spPr>
          <a:xfrm>
            <a:off x="2077024" y="5908675"/>
            <a:ext cx="96519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Captain Agrafena Ritz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gf9758be2c3_0_339"/>
          <p:cNvSpPr/>
          <p:nvPr/>
        </p:nvSpPr>
        <p:spPr>
          <a:xfrm>
            <a:off x="4940579" y="3609459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gf9758be2c3_0_339"/>
          <p:cNvSpPr/>
          <p:nvPr/>
        </p:nvSpPr>
        <p:spPr>
          <a:xfrm>
            <a:off x="4940579" y="3609459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gf9758be2c3_0_339"/>
          <p:cNvSpPr txBox="1"/>
          <p:nvPr/>
        </p:nvSpPr>
        <p:spPr>
          <a:xfrm>
            <a:off x="3691274" y="6417300"/>
            <a:ext cx="91113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Captain </a:t>
            </a:r>
            <a:r>
              <a:rPr b="1" i="0" lang="en-US" sz="3200" u="none" cap="none" strike="noStrik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Elias Lopez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5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5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5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286ece048e0_0_0"/>
          <p:cNvSpPr txBox="1"/>
          <p:nvPr>
            <p:ph type="title"/>
          </p:nvPr>
        </p:nvSpPr>
        <p:spPr>
          <a:xfrm>
            <a:off x="695771" y="-1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Athletic Clearance</a:t>
            </a:r>
            <a:endParaRPr b="1" sz="3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7" name="Google Shape;577;g286ece048e0_0_0"/>
          <p:cNvSpPr txBox="1"/>
          <p:nvPr>
            <p:ph idx="1" type="body"/>
          </p:nvPr>
        </p:nvSpPr>
        <p:spPr>
          <a:xfrm>
            <a:off x="-25" y="1725937"/>
            <a:ext cx="10120200" cy="54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2900">
                <a:latin typeface="Roboto"/>
                <a:ea typeface="Roboto"/>
                <a:cs typeface="Roboto"/>
                <a:sym typeface="Roboto"/>
              </a:rPr>
              <a:t>These Cadets below are missing the Athletic Clearance:</a:t>
            </a:r>
            <a:endParaRPr b="1" sz="2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Mezime - Delta		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Bermudez - Alpha	  Osoria - Charlie	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Ceballos - Charlie	  Palacios - Foxtrot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Damuth - Alpha		  Parboo - Alpha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DeSilva - Charlie		  Rosario - Delta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Doyle - Alpha			  Vazquez- Charlie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00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Funk - Golf                 Saint Franc - Alpha</a:t>
            </a:r>
            <a:endParaRPr sz="3000">
              <a:solidFill>
                <a:srgbClr val="FF0000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Madera - Bravo </a:t>
            </a: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		 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800" u="sng">
                <a:solidFill>
                  <a:srgbClr val="1155C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https://athleticclearance.fhsaahome.org/</a:t>
            </a:r>
            <a:r>
              <a:rPr b="1" lang="en-US" sz="3800">
                <a:solidFill>
                  <a:srgbClr val="44444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b="1" sz="38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1ed76f4e112_0_0"/>
          <p:cNvSpPr txBox="1"/>
          <p:nvPr>
            <p:ph type="title"/>
          </p:nvPr>
        </p:nvSpPr>
        <p:spPr>
          <a:xfrm>
            <a:off x="695771" y="-1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075" lIns="94175" spcFirstLastPara="1" rIns="94175" wrap="square" tIns="470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4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PT Makeups</a:t>
            </a:r>
            <a:endParaRPr b="1" sz="4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4" name="Google Shape;584;g1ed76f4e112_0_0"/>
          <p:cNvSpPr txBox="1"/>
          <p:nvPr>
            <p:ph idx="1" type="body"/>
          </p:nvPr>
        </p:nvSpPr>
        <p:spPr>
          <a:xfrm>
            <a:off x="-25" y="1725937"/>
            <a:ext cx="10120200" cy="54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7075" lIns="94175" spcFirstLastPara="1" rIns="94175" wrap="square" tIns="47075">
            <a:no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Sign up here for the PT makeups or on Canvas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000" u="sng">
                <a:solidFill>
                  <a:schemeClr val="hlink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https://tinyurl.com/PT2324</a:t>
            </a:r>
            <a:r>
              <a:rPr b="1" lang="en-US" sz="30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For any questions,please contact  C/A1C Ayana Putigna @4804185464@students.ocps.net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g1ed76f4e112_0_0"/>
          <p:cNvSpPr txBox="1"/>
          <p:nvPr/>
        </p:nvSpPr>
        <p:spPr>
          <a:xfrm>
            <a:off x="0" y="3050925"/>
            <a:ext cx="6788400" cy="11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4175" lIns="94175" spcFirstLastPara="1" rIns="94175" wrap="square" tIns="941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Meet at the 900 building in PT gear by 1430. </a:t>
            </a: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Thursdays only.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6" name="Google Shape;586;g1ed76f4e112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9475" y="2442513"/>
            <a:ext cx="2027526" cy="2027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1ef78faca85_0_64"/>
          <p:cNvSpPr txBox="1"/>
          <p:nvPr>
            <p:ph type="title"/>
          </p:nvPr>
        </p:nvSpPr>
        <p:spPr>
          <a:xfrm>
            <a:off x="695772" y="291648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900">
                <a:latin typeface="Calibri"/>
                <a:ea typeface="Calibri"/>
                <a:cs typeface="Calibri"/>
                <a:sym typeface="Calibri"/>
              </a:rPr>
              <a:t>FL-802 Air Force Ball</a:t>
            </a:r>
            <a:endParaRPr sz="4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g1ef78faca85_0_64"/>
          <p:cNvSpPr txBox="1"/>
          <p:nvPr/>
        </p:nvSpPr>
        <p:spPr>
          <a:xfrm>
            <a:off x="162169" y="1710625"/>
            <a:ext cx="4504200" cy="44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Air Force Ball is our unit’s very own dance! It is a fun filled night with ceremonies, food, and lots of dancing! This years AFB is </a:t>
            </a:r>
            <a:r>
              <a:rPr b="1" i="0" lang="en-US" sz="21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 February 2024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at </a:t>
            </a:r>
            <a:r>
              <a:rPr b="1" i="0" lang="en-US" sz="21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Rosen Plaza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from </a:t>
            </a:r>
            <a:r>
              <a:rPr b="1" i="0" lang="en-US" sz="21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1800 to 2200!</a:t>
            </a:r>
            <a:endParaRPr b="1" i="0" sz="21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https://www.schoolpay.com/pay/for/Air-Force-Ball-Tickets-2324/SbGcCl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Ticket prices are as follows </a:t>
            </a:r>
            <a:r>
              <a:rPr b="1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(ticket sales close 3 February!)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Cadets: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$45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Guests: 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$50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3" name="Google Shape;593;g1ef78faca85_0_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474924">
            <a:off x="7314169" y="2911901"/>
            <a:ext cx="2508854" cy="188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g1ef78faca85_0_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78703">
            <a:off x="4842430" y="1850919"/>
            <a:ext cx="2358646" cy="3586924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g1ef78faca85_0_64"/>
          <p:cNvSpPr txBox="1"/>
          <p:nvPr/>
        </p:nvSpPr>
        <p:spPr>
          <a:xfrm>
            <a:off x="444755" y="6841356"/>
            <a:ext cx="92307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any questions or concerns, please contact C/ 1st Lt Sara Mattox @ 4072423829 or at 4804154679@students.ocps.net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1ef897356ad_0_0"/>
          <p:cNvSpPr txBox="1"/>
          <p:nvPr>
            <p:ph type="title"/>
          </p:nvPr>
        </p:nvSpPr>
        <p:spPr>
          <a:xfrm>
            <a:off x="695772" y="291648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900">
                <a:latin typeface="Calibri"/>
                <a:ea typeface="Calibri"/>
                <a:cs typeface="Calibri"/>
                <a:sym typeface="Calibri"/>
              </a:rPr>
              <a:t>FL-802 Air Force Ball</a:t>
            </a:r>
            <a:endParaRPr sz="4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g1ef897356ad_0_0"/>
          <p:cNvSpPr txBox="1"/>
          <p:nvPr/>
        </p:nvSpPr>
        <p:spPr>
          <a:xfrm>
            <a:off x="162169" y="1710625"/>
            <a:ext cx="4504200" cy="21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this QR code to vote for your royal court!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2" name="Google Shape;602;g1ef897356a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74924">
            <a:off x="7314169" y="2911901"/>
            <a:ext cx="2508854" cy="188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g1ef897356ad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78703">
            <a:off x="4842430" y="1850919"/>
            <a:ext cx="2358646" cy="3586924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g1ef897356ad_0_0"/>
          <p:cNvSpPr txBox="1"/>
          <p:nvPr/>
        </p:nvSpPr>
        <p:spPr>
          <a:xfrm>
            <a:off x="444755" y="6841356"/>
            <a:ext cx="92307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any questions or concerns, please contact C/ 1st Lt Sara Mattox @ 4072423829 or at 4804154679@students.ocps.net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5" name="Google Shape;605;g1ef897356ad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2175" y="2519550"/>
            <a:ext cx="4065425" cy="406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1ee77cf8a3a_0_106"/>
          <p:cNvSpPr txBox="1"/>
          <p:nvPr>
            <p:ph type="title"/>
          </p:nvPr>
        </p:nvSpPr>
        <p:spPr>
          <a:xfrm>
            <a:off x="1718019" y="252948"/>
            <a:ext cx="6546900" cy="10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025" lIns="84150" spcFirstLastPara="1" rIns="84150" wrap="square" tIns="420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900"/>
              <a:buFont typeface="Times New Roman"/>
              <a:buNone/>
            </a:pPr>
            <a:r>
              <a:rPr lang="en-US" sz="3600"/>
              <a:t>Air Force Ball RSVP</a:t>
            </a:r>
            <a:endParaRPr sz="3600"/>
          </a:p>
        </p:txBody>
      </p:sp>
      <p:sp>
        <p:nvSpPr>
          <p:cNvPr id="612" name="Google Shape;612;g1ee77cf8a3a_0_106"/>
          <p:cNvSpPr txBox="1"/>
          <p:nvPr/>
        </p:nvSpPr>
        <p:spPr>
          <a:xfrm>
            <a:off x="0" y="0"/>
            <a:ext cx="24903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g1ee77cf8a3a_0_106"/>
          <p:cNvSpPr txBox="1"/>
          <p:nvPr/>
        </p:nvSpPr>
        <p:spPr>
          <a:xfrm>
            <a:off x="2601" y="1653131"/>
            <a:ext cx="9643800" cy="1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link to fill out an RSVP for the Air Force Ball on February 10th.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g1ee77cf8a3a_0_106"/>
          <p:cNvSpPr txBox="1"/>
          <p:nvPr/>
        </p:nvSpPr>
        <p:spPr>
          <a:xfrm>
            <a:off x="88818" y="6089235"/>
            <a:ext cx="99426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any questions or concerns please contact C/SSgt Vanessa Maloney at 321-318-2929 or 4804210309@students.ocps.net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5" name="Google Shape;615;g1ee77cf8a3a_0_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9403" y="2622758"/>
            <a:ext cx="2490232" cy="2502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1ef8748e59d_0_222"/>
          <p:cNvSpPr txBox="1"/>
          <p:nvPr>
            <p:ph idx="1" type="body"/>
          </p:nvPr>
        </p:nvSpPr>
        <p:spPr>
          <a:xfrm>
            <a:off x="695775" y="2020450"/>
            <a:ext cx="88752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If you have any photos from the unit throughout the year, add them to this drive!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Share memories with your friends at the Air Force Ball!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Drive link: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http://tinyurl.com/AFBUnitVideo24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If you have any questions, please contact C/Major Aidan Bernhard at </a:t>
            </a:r>
            <a:r>
              <a:rPr lang="en-US" sz="2400" u="sng">
                <a:solidFill>
                  <a:schemeClr val="hlink"/>
                </a:solidFill>
                <a:hlinkClick r:id="rId4"/>
              </a:rPr>
              <a:t>4804148902@students.ocps.net</a:t>
            </a:r>
            <a:r>
              <a:rPr lang="en-US" sz="2400"/>
              <a:t> or +1(407) 408-6158 (For business purposes only)</a:t>
            </a:r>
            <a:endParaRPr sz="2400"/>
          </a:p>
        </p:txBody>
      </p:sp>
      <p:sp>
        <p:nvSpPr>
          <p:cNvPr id="621" name="Google Shape;621;g1ef8748e59d_0_222"/>
          <p:cNvSpPr txBox="1"/>
          <p:nvPr>
            <p:ph type="title"/>
          </p:nvPr>
        </p:nvSpPr>
        <p:spPr>
          <a:xfrm>
            <a:off x="146304" y="166809"/>
            <a:ext cx="94245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Unit Video</a:t>
            </a:r>
            <a:endParaRPr/>
          </a:p>
        </p:txBody>
      </p:sp>
      <p:pic>
        <p:nvPicPr>
          <p:cNvPr id="622" name="Google Shape;622;g1ef8748e59d_0_2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33200" y="5102750"/>
            <a:ext cx="2487100" cy="248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g1ef8748e59d_0_2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5377925"/>
            <a:ext cx="4794650" cy="221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rief Background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rief Background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Brief Background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Brief Background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Cuevas, Diego A.</dc:creator>
</cp:coreProperties>
</file>