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7589825" cx="10120300"/>
  <p:notesSz cx="6858000" cy="9296400"/>
  <p:embeddedFontLs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91">
          <p15:clr>
            <a:srgbClr val="A4A3A4"/>
          </p15:clr>
        </p15:guide>
        <p15:guide id="2" pos="3188">
          <p15:clr>
            <a:srgbClr val="A4A3A4"/>
          </p15:clr>
        </p15:guide>
      </p15:sldGuideLst>
    </p:ext>
    <p:ext uri="GoogleSlidesCustomDataVersion2">
      <go:slidesCustomData xmlns:go="http://customooxmlschemas.google.com/" r:id="rId23" roundtripDataSignature="AMtx7mhMrGFx/63wNG2O+3uaklBwVOSH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91" orient="horz"/>
        <p:guide pos="318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5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4.xml"/><Relationship Id="rId21" Type="http://schemas.openxmlformats.org/officeDocument/2006/relationships/font" Target="fonts/Roboto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customschemas.google.com/relationships/presentationmetadata" Target="meta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Roboto-regular.fnt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297232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5682" y="0"/>
            <a:ext cx="29723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922" y="4417381"/>
            <a:ext cx="5028161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8831581"/>
            <a:ext cx="297232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5682" y="8831581"/>
            <a:ext cx="29723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f9758be2c3_0_26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0" name="Google Shape;210;gf9758be2c3_0_26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gf9758be2c3_0_26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fb4207d963_0_18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1" name="Google Shape;311;gfb4207d963_0_182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37f9c2dc40_0_244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8" name="Google Shape;318;g137f9c2dc40_0_244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9" name="Google Shape;319;g137f9c2dc40_0_244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f9758be2c3_0_121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5" name="Google Shape;325;gf9758be2c3_0_1212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066a9ddb5d_0_670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5" name="Google Shape;225;g1066a9ddb5d_0_670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g1066a9ddb5d_0_670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f9758be2c3_0_339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gf9758be2c3_0_339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e5f34e6b89_0_0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e5f34e6b89_0_0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1e5f34e6b89_0_0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4147e92ab1_0_162:notes"/>
          <p:cNvSpPr/>
          <p:nvPr>
            <p:ph idx="2" type="sldImg"/>
          </p:nvPr>
        </p:nvSpPr>
        <p:spPr>
          <a:xfrm>
            <a:off x="1160824" y="695639"/>
            <a:ext cx="45549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7" name="Google Shape;267;g24147e92ab1_0_162:notes"/>
          <p:cNvSpPr txBox="1"/>
          <p:nvPr>
            <p:ph idx="1" type="body"/>
          </p:nvPr>
        </p:nvSpPr>
        <p:spPr>
          <a:xfrm>
            <a:off x="914920" y="4417382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8" name="Google Shape;268;g24147e92ab1_0_162:notes"/>
          <p:cNvSpPr txBox="1"/>
          <p:nvPr>
            <p:ph idx="12" type="sldNum"/>
          </p:nvPr>
        </p:nvSpPr>
        <p:spPr>
          <a:xfrm>
            <a:off x="3885681" y="8831580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e5b9ebe64a_0_1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8" name="Google Shape;278;g1e5b9ebe64a_0_12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e5dd67b829_0_135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7" name="Google Shape;287;g1e5dd67b829_0_135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8" name="Google Shape;288;g1e5dd67b829_0_135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44c0a76982_2_3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6" name="Google Shape;296;g244c0a76982_2_3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e5f46b019a_0_0:notes"/>
          <p:cNvSpPr/>
          <p:nvPr>
            <p:ph idx="2" type="sldImg"/>
          </p:nvPr>
        </p:nvSpPr>
        <p:spPr>
          <a:xfrm>
            <a:off x="1143180" y="697230"/>
            <a:ext cx="45723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e5f46b019a_0_0:notes"/>
          <p:cNvSpPr txBox="1"/>
          <p:nvPr>
            <p:ph idx="1" type="body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body"/>
          </p:nvPr>
        </p:nvSpPr>
        <p:spPr>
          <a:xfrm>
            <a:off x="695772" y="2020443"/>
            <a:ext cx="8728770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0" r="0" t="-5"/>
          <a:stretch/>
        </p:blipFill>
        <p:spPr>
          <a:xfrm>
            <a:off x="177063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23;p3"/>
          <p:cNvCxnSpPr/>
          <p:nvPr/>
        </p:nvCxnSpPr>
        <p:spPr>
          <a:xfrm>
            <a:off x="0" y="1445687"/>
            <a:ext cx="10143467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" name="Google Shape;2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10120313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>
            <p:ph type="title"/>
          </p:nvPr>
        </p:nvSpPr>
        <p:spPr>
          <a:xfrm>
            <a:off x="695772" y="374073"/>
            <a:ext cx="8728770" cy="1036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type="title"/>
          </p:nvPr>
        </p:nvSpPr>
        <p:spPr>
          <a:xfrm>
            <a:off x="697090" y="505989"/>
            <a:ext cx="3264064" cy="1770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1" type="body"/>
          </p:nvPr>
        </p:nvSpPr>
        <p:spPr>
          <a:xfrm>
            <a:off x="4302451" y="1092798"/>
            <a:ext cx="5123408" cy="5393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3453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541"/>
              <a:buChar char="•"/>
              <a:defRPr sz="3541"/>
            </a:lvl1pPr>
            <a:lvl2pPr indent="-425386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3099"/>
              <a:buChar char="•"/>
              <a:defRPr sz="3099"/>
            </a:lvl2pPr>
            <a:lvl3pPr indent="-397256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Char char="•"/>
              <a:defRPr sz="2656"/>
            </a:lvl3pPr>
            <a:lvl4pPr indent="-369125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4pPr>
            <a:lvl5pPr indent="-369125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5pPr>
            <a:lvl6pPr indent="-369125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6pPr>
            <a:lvl7pPr indent="-369125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7pPr>
            <a:lvl8pPr indent="-369125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8pPr>
            <a:lvl9pPr indent="-369125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9pPr>
          </a:lstStyle>
          <a:p/>
        </p:txBody>
      </p:sp>
      <p:sp>
        <p:nvSpPr>
          <p:cNvPr id="88" name="Google Shape;88;p10"/>
          <p:cNvSpPr txBox="1"/>
          <p:nvPr>
            <p:ph idx="2" type="body"/>
          </p:nvPr>
        </p:nvSpPr>
        <p:spPr>
          <a:xfrm>
            <a:off x="697090" y="2276951"/>
            <a:ext cx="3264064" cy="4218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89" name="Google Shape;89;p10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0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0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/>
          <p:nvPr>
            <p:ph type="title"/>
          </p:nvPr>
        </p:nvSpPr>
        <p:spPr>
          <a:xfrm>
            <a:off x="697090" y="505989"/>
            <a:ext cx="3264064" cy="1770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/>
          <p:nvPr>
            <p:ph idx="2" type="pic"/>
          </p:nvPr>
        </p:nvSpPr>
        <p:spPr>
          <a:xfrm>
            <a:off x="4302451" y="1092798"/>
            <a:ext cx="5123408" cy="5393704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11"/>
          <p:cNvSpPr txBox="1"/>
          <p:nvPr>
            <p:ph idx="1" type="body"/>
          </p:nvPr>
        </p:nvSpPr>
        <p:spPr>
          <a:xfrm>
            <a:off x="697090" y="2276951"/>
            <a:ext cx="3264064" cy="4218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96" name="Google Shape;96;p11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1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" type="body"/>
          </p:nvPr>
        </p:nvSpPr>
        <p:spPr>
          <a:xfrm rot="5400000">
            <a:off x="2652316" y="63899"/>
            <a:ext cx="4815682" cy="8728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2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2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 rot="5400000">
            <a:off x="5117428" y="2529012"/>
            <a:ext cx="6432037" cy="2182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 rot="5400000">
            <a:off x="689790" y="410071"/>
            <a:ext cx="6432037" cy="6420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g1e5dd67b829_0_123"/>
          <p:cNvGrpSpPr/>
          <p:nvPr/>
        </p:nvGrpSpPr>
        <p:grpSpPr>
          <a:xfrm>
            <a:off x="0" y="5760254"/>
            <a:ext cx="10120579" cy="1829633"/>
            <a:chOff x="0" y="3903669"/>
            <a:chExt cx="9144000" cy="1239925"/>
          </a:xfrm>
        </p:grpSpPr>
        <p:sp>
          <p:nvSpPr>
            <p:cNvPr id="113" name="Google Shape;113;g1e5dd67b829_0_123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1e5dd67b829_0_123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1e5dd67b829_0_123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1e5dd67b829_0_12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1e5dd67b829_0_123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" name="Google Shape;118;g1e5dd67b829_0_123"/>
          <p:cNvSpPr txBox="1"/>
          <p:nvPr>
            <p:ph type="title"/>
          </p:nvPr>
        </p:nvSpPr>
        <p:spPr>
          <a:xfrm>
            <a:off x="344980" y="270517"/>
            <a:ext cx="9430200" cy="8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9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9" name="Google Shape;119;g1e5dd67b829_0_123"/>
          <p:cNvSpPr txBox="1"/>
          <p:nvPr>
            <p:ph idx="1" type="body"/>
          </p:nvPr>
        </p:nvSpPr>
        <p:spPr>
          <a:xfrm>
            <a:off x="344980" y="1950062"/>
            <a:ext cx="9430200" cy="49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5386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lt1"/>
              </a:buClr>
              <a:buSzPts val="3099"/>
              <a:buChar char="•"/>
              <a:defRPr>
                <a:solidFill>
                  <a:schemeClr val="lt1"/>
                </a:solidFill>
              </a:defRPr>
            </a:lvl1pPr>
            <a:lvl2pPr indent="-397256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2656"/>
              <a:buChar char="•"/>
              <a:defRPr>
                <a:solidFill>
                  <a:schemeClr val="lt1"/>
                </a:solidFill>
              </a:defRPr>
            </a:lvl2pPr>
            <a:lvl3pPr indent="-369125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2213"/>
              <a:buChar char="•"/>
              <a:defRPr>
                <a:solidFill>
                  <a:schemeClr val="lt1"/>
                </a:solidFill>
              </a:defRPr>
            </a:lvl3pPr>
            <a:lvl4pPr indent="-355092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4pPr>
            <a:lvl5pPr indent="-355092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5pPr>
            <a:lvl6pPr indent="-355092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6pPr>
            <a:lvl7pPr indent="-355092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7pPr>
            <a:lvl8pPr indent="-355091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8pPr>
            <a:lvl9pPr indent="-355091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20" name="Google Shape;120;g1e5dd67b829_0_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4866" y="156293"/>
            <a:ext cx="755372" cy="672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1e5dd67b829_0_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2417" y="156304"/>
            <a:ext cx="858615" cy="84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1e5dd67b829_0_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97399" y="443310"/>
            <a:ext cx="832913" cy="844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4147e92ab1_0_175"/>
          <p:cNvSpPr txBox="1"/>
          <p:nvPr>
            <p:ph type="title"/>
          </p:nvPr>
        </p:nvSpPr>
        <p:spPr>
          <a:xfrm>
            <a:off x="695771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g24147e92ab1_0_175"/>
          <p:cNvSpPr txBox="1"/>
          <p:nvPr>
            <p:ph idx="1" type="body"/>
          </p:nvPr>
        </p:nvSpPr>
        <p:spPr>
          <a:xfrm>
            <a:off x="695771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g24147e92ab1_0_175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33" name="Google Shape;133;g24147e92ab1_0_175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34" name="Google Shape;134;g24147e92ab1_0_175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5" name="Google Shape;135;g24147e92ab1_0_1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1026281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24147e92ab1_0_1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20" y="62344"/>
            <a:ext cx="1127342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24147e92ab1_0_1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04" y="349350"/>
            <a:ext cx="1093595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g24147e92ab1_0_175"/>
          <p:cNvCxnSpPr/>
          <p:nvPr/>
        </p:nvCxnSpPr>
        <p:spPr>
          <a:xfrm>
            <a:off x="0" y="1445687"/>
            <a:ext cx="101433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9" name="Google Shape;139;g24147e92ab1_0_1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938963"/>
            <a:ext cx="9966322" cy="40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44c0a76982_2_89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g244c0a76982_2_89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g244c0a76982_2_89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g244c0a76982_2_89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5" name="Google Shape;145;g244c0a76982_2_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244c0a76982_2_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244c0a76982_2_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g244c0a76982_2_89"/>
          <p:cNvCxnSpPr/>
          <p:nvPr/>
        </p:nvCxnSpPr>
        <p:spPr>
          <a:xfrm>
            <a:off x="0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9" name="Google Shape;149;g244c0a76982_2_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10120312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244c0a76982_2_89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4147e92ab1_0_186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53" name="Google Shape;153;g24147e92ab1_0_186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54" name="Google Shape;154;g24147e92ab1_0_186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4147e92ab1_0_190"/>
          <p:cNvSpPr txBox="1"/>
          <p:nvPr>
            <p:ph type="title"/>
          </p:nvPr>
        </p:nvSpPr>
        <p:spPr>
          <a:xfrm>
            <a:off x="690501" y="1892192"/>
            <a:ext cx="8728800" cy="31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39"/>
              <a:buFont typeface="Calibri"/>
              <a:buNone/>
              <a:defRPr sz="653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g24147e92ab1_0_190"/>
          <p:cNvSpPr txBox="1"/>
          <p:nvPr>
            <p:ph idx="1" type="body"/>
          </p:nvPr>
        </p:nvSpPr>
        <p:spPr>
          <a:xfrm>
            <a:off x="690501" y="5079221"/>
            <a:ext cx="8728800" cy="16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2616"/>
              <a:buNone/>
              <a:defRPr sz="2616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rgbClr val="888888"/>
              </a:buClr>
              <a:buSzPts val="2179"/>
              <a:buNone/>
              <a:defRPr sz="2179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rgbClr val="888888"/>
              </a:buClr>
              <a:buSzPts val="1962"/>
              <a:buNone/>
              <a:defRPr sz="1962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rgbClr val="888888"/>
              </a:buClr>
              <a:buSzPts val="1744"/>
              <a:buNone/>
              <a:defRPr sz="1744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rgbClr val="888888"/>
              </a:buClr>
              <a:buSzPts val="1744"/>
              <a:buNone/>
              <a:defRPr sz="1744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rgbClr val="888888"/>
              </a:buClr>
              <a:buSzPts val="1744"/>
              <a:buNone/>
              <a:defRPr sz="1744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rgbClr val="888888"/>
              </a:buClr>
              <a:buSzPts val="1744"/>
              <a:buNone/>
              <a:defRPr sz="1744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rgbClr val="888888"/>
              </a:buClr>
              <a:buSzPts val="1744"/>
              <a:buNone/>
              <a:defRPr sz="1744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rgbClr val="888888"/>
              </a:buClr>
              <a:buSzPts val="1744"/>
              <a:buNone/>
              <a:defRPr sz="1744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8" name="Google Shape;158;g24147e92ab1_0_190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59" name="Google Shape;159;g24147e92ab1_0_190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60" name="Google Shape;160;g24147e92ab1_0_190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4147e92ab1_0_196"/>
          <p:cNvSpPr txBox="1"/>
          <p:nvPr>
            <p:ph type="title"/>
          </p:nvPr>
        </p:nvSpPr>
        <p:spPr>
          <a:xfrm>
            <a:off x="695771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g24147e92ab1_0_196"/>
          <p:cNvSpPr txBox="1"/>
          <p:nvPr>
            <p:ph idx="1" type="body"/>
          </p:nvPr>
        </p:nvSpPr>
        <p:spPr>
          <a:xfrm>
            <a:off x="695772" y="2020443"/>
            <a:ext cx="4301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g24147e92ab1_0_196"/>
          <p:cNvSpPr txBox="1"/>
          <p:nvPr>
            <p:ph idx="2" type="body"/>
          </p:nvPr>
        </p:nvSpPr>
        <p:spPr>
          <a:xfrm>
            <a:off x="5123402" y="2020443"/>
            <a:ext cx="4301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g24147e92ab1_0_196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66" name="Google Shape;166;g24147e92ab1_0_196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67" name="Google Shape;167;g24147e92ab1_0_196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f62be167d5_0_170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gf62be167d5_0_170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gf62be167d5_0_170"/>
          <p:cNvSpPr txBox="1"/>
          <p:nvPr>
            <p:ph idx="10" type="dt"/>
          </p:nvPr>
        </p:nvSpPr>
        <p:spPr>
          <a:xfrm>
            <a:off x="695772" y="7034659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9pPr>
          </a:lstStyle>
          <a:p/>
        </p:txBody>
      </p:sp>
      <p:sp>
        <p:nvSpPr>
          <p:cNvPr id="30" name="Google Shape;30;gf62be167d5_0_170"/>
          <p:cNvSpPr txBox="1"/>
          <p:nvPr>
            <p:ph idx="11" type="ftr"/>
          </p:nvPr>
        </p:nvSpPr>
        <p:spPr>
          <a:xfrm>
            <a:off x="3352354" y="7034659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9pPr>
          </a:lstStyle>
          <a:p/>
        </p:txBody>
      </p:sp>
      <p:sp>
        <p:nvSpPr>
          <p:cNvPr id="31" name="Google Shape;31;gf62be167d5_0_170"/>
          <p:cNvSpPr txBox="1"/>
          <p:nvPr>
            <p:ph idx="12" type="sldNum"/>
          </p:nvPr>
        </p:nvSpPr>
        <p:spPr>
          <a:xfrm>
            <a:off x="7147472" y="7034659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" name="Google Shape;32;gf62be167d5_0_1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4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gf62be167d5_0_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gf62be167d5_0_1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gf62be167d5_0_170"/>
          <p:cNvCxnSpPr/>
          <p:nvPr/>
        </p:nvCxnSpPr>
        <p:spPr>
          <a:xfrm>
            <a:off x="1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" name="Google Shape;36;gf62be167d5_0_1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" y="6938964"/>
            <a:ext cx="10120312" cy="40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4147e92ab1_0_203"/>
          <p:cNvSpPr txBox="1"/>
          <p:nvPr>
            <p:ph type="title"/>
          </p:nvPr>
        </p:nvSpPr>
        <p:spPr>
          <a:xfrm>
            <a:off x="697089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g24147e92ab1_0_203"/>
          <p:cNvSpPr txBox="1"/>
          <p:nvPr>
            <p:ph idx="1" type="body"/>
          </p:nvPr>
        </p:nvSpPr>
        <p:spPr>
          <a:xfrm>
            <a:off x="697090" y="1860565"/>
            <a:ext cx="4281300" cy="91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2616"/>
              <a:buNone/>
              <a:defRPr b="1" sz="2616"/>
            </a:lvl1pPr>
            <a:lvl2pPr indent="-2286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179"/>
              <a:buNone/>
              <a:defRPr b="1" sz="2179"/>
            </a:lvl2pPr>
            <a:lvl3pPr indent="-2286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962"/>
              <a:buNone/>
              <a:defRPr b="1" sz="1962"/>
            </a:lvl3pPr>
            <a:lvl4pPr indent="-2286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4pPr>
            <a:lvl5pPr indent="-2286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5pPr>
            <a:lvl6pPr indent="-2286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6pPr>
            <a:lvl7pPr indent="-2286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7pPr>
            <a:lvl8pPr indent="-2286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8pPr>
            <a:lvl9pPr indent="-2286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9pPr>
          </a:lstStyle>
          <a:p/>
        </p:txBody>
      </p:sp>
      <p:sp>
        <p:nvSpPr>
          <p:cNvPr id="171" name="Google Shape;171;g24147e92ab1_0_203"/>
          <p:cNvSpPr txBox="1"/>
          <p:nvPr>
            <p:ph idx="2" type="body"/>
          </p:nvPr>
        </p:nvSpPr>
        <p:spPr>
          <a:xfrm>
            <a:off x="697090" y="2772399"/>
            <a:ext cx="4281300" cy="4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g24147e92ab1_0_203"/>
          <p:cNvSpPr txBox="1"/>
          <p:nvPr>
            <p:ph idx="3" type="body"/>
          </p:nvPr>
        </p:nvSpPr>
        <p:spPr>
          <a:xfrm>
            <a:off x="5123403" y="1860565"/>
            <a:ext cx="4302300" cy="91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2616"/>
              <a:buNone/>
              <a:defRPr b="1" sz="2616"/>
            </a:lvl1pPr>
            <a:lvl2pPr indent="-2286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179"/>
              <a:buNone/>
              <a:defRPr b="1" sz="2179"/>
            </a:lvl2pPr>
            <a:lvl3pPr indent="-2286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962"/>
              <a:buNone/>
              <a:defRPr b="1" sz="1962"/>
            </a:lvl3pPr>
            <a:lvl4pPr indent="-2286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4pPr>
            <a:lvl5pPr indent="-2286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5pPr>
            <a:lvl6pPr indent="-2286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6pPr>
            <a:lvl7pPr indent="-2286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7pPr>
            <a:lvl8pPr indent="-2286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8pPr>
            <a:lvl9pPr indent="-2286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9pPr>
          </a:lstStyle>
          <a:p/>
        </p:txBody>
      </p:sp>
      <p:sp>
        <p:nvSpPr>
          <p:cNvPr id="173" name="Google Shape;173;g24147e92ab1_0_203"/>
          <p:cNvSpPr txBox="1"/>
          <p:nvPr>
            <p:ph idx="4" type="body"/>
          </p:nvPr>
        </p:nvSpPr>
        <p:spPr>
          <a:xfrm>
            <a:off x="5123403" y="2772399"/>
            <a:ext cx="4302300" cy="4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g24147e92ab1_0_203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5" name="Google Shape;175;g24147e92ab1_0_203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6" name="Google Shape;176;g24147e92ab1_0_203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147e92ab1_0_212"/>
          <p:cNvSpPr txBox="1"/>
          <p:nvPr>
            <p:ph type="title"/>
          </p:nvPr>
        </p:nvSpPr>
        <p:spPr>
          <a:xfrm>
            <a:off x="695771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g24147e92ab1_0_212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80" name="Google Shape;180;g24147e92ab1_0_212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81" name="Google Shape;181;g24147e92ab1_0_212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4147e92ab1_0_217"/>
          <p:cNvSpPr txBox="1"/>
          <p:nvPr>
            <p:ph type="title"/>
          </p:nvPr>
        </p:nvSpPr>
        <p:spPr>
          <a:xfrm>
            <a:off x="697089" y="505989"/>
            <a:ext cx="3264300" cy="177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87"/>
              <a:buFont typeface="Calibri"/>
              <a:buNone/>
              <a:defRPr sz="348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g24147e92ab1_0_217"/>
          <p:cNvSpPr txBox="1"/>
          <p:nvPr>
            <p:ph idx="1" type="body"/>
          </p:nvPr>
        </p:nvSpPr>
        <p:spPr>
          <a:xfrm>
            <a:off x="4302445" y="1092798"/>
            <a:ext cx="5123400" cy="53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0024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3487"/>
              <a:buChar char="•"/>
              <a:defRPr sz="3487"/>
            </a:lvl1pPr>
            <a:lvl2pPr indent="-422402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3052"/>
              <a:buChar char="•"/>
              <a:defRPr sz="3052"/>
            </a:lvl2pPr>
            <a:lvl3pPr indent="-394716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616"/>
              <a:buChar char="•"/>
              <a:defRPr sz="2616"/>
            </a:lvl3pPr>
            <a:lvl4pPr indent="-366966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179"/>
              <a:buChar char="•"/>
              <a:defRPr sz="2179"/>
            </a:lvl4pPr>
            <a:lvl5pPr indent="-366966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179"/>
              <a:buChar char="•"/>
              <a:defRPr sz="2179"/>
            </a:lvl5pPr>
            <a:lvl6pPr indent="-366966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179"/>
              <a:buChar char="•"/>
              <a:defRPr sz="2179"/>
            </a:lvl6pPr>
            <a:lvl7pPr indent="-366966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179"/>
              <a:buChar char="•"/>
              <a:defRPr sz="2179"/>
            </a:lvl7pPr>
            <a:lvl8pPr indent="-366966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179"/>
              <a:buChar char="•"/>
              <a:defRPr sz="2179"/>
            </a:lvl8pPr>
            <a:lvl9pPr indent="-366966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179"/>
              <a:buChar char="•"/>
              <a:defRPr sz="2179"/>
            </a:lvl9pPr>
          </a:lstStyle>
          <a:p/>
        </p:txBody>
      </p:sp>
      <p:sp>
        <p:nvSpPr>
          <p:cNvPr id="185" name="Google Shape;185;g24147e92ab1_0_217"/>
          <p:cNvSpPr txBox="1"/>
          <p:nvPr>
            <p:ph idx="2" type="body"/>
          </p:nvPr>
        </p:nvSpPr>
        <p:spPr>
          <a:xfrm>
            <a:off x="697089" y="2276951"/>
            <a:ext cx="32643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sz="1744"/>
            </a:lvl1pPr>
            <a:lvl2pPr indent="-2286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525"/>
              <a:buNone/>
              <a:defRPr sz="1525"/>
            </a:lvl2pPr>
            <a:lvl3pPr indent="-2286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308"/>
              <a:buNone/>
              <a:defRPr sz="1308"/>
            </a:lvl3pPr>
            <a:lvl4pPr indent="-2286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4pPr>
            <a:lvl5pPr indent="-2286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5pPr>
            <a:lvl6pPr indent="-2286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6pPr>
            <a:lvl7pPr indent="-2286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7pPr>
            <a:lvl8pPr indent="-2286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8pPr>
            <a:lvl9pPr indent="-2286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9pPr>
          </a:lstStyle>
          <a:p/>
        </p:txBody>
      </p:sp>
      <p:sp>
        <p:nvSpPr>
          <p:cNvPr id="186" name="Google Shape;186;g24147e92ab1_0_217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87" name="Google Shape;187;g24147e92ab1_0_217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88" name="Google Shape;188;g24147e92ab1_0_217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4147e92ab1_0_224"/>
          <p:cNvSpPr txBox="1"/>
          <p:nvPr>
            <p:ph type="title"/>
          </p:nvPr>
        </p:nvSpPr>
        <p:spPr>
          <a:xfrm>
            <a:off x="697089" y="505989"/>
            <a:ext cx="3264300" cy="177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87"/>
              <a:buFont typeface="Calibri"/>
              <a:buNone/>
              <a:defRPr sz="348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g24147e92ab1_0_224"/>
          <p:cNvSpPr/>
          <p:nvPr>
            <p:ph idx="2" type="pic"/>
          </p:nvPr>
        </p:nvSpPr>
        <p:spPr>
          <a:xfrm>
            <a:off x="4302445" y="1092798"/>
            <a:ext cx="5123400" cy="5393700"/>
          </a:xfrm>
          <a:prstGeom prst="rect">
            <a:avLst/>
          </a:prstGeom>
          <a:noFill/>
          <a:ln>
            <a:noFill/>
          </a:ln>
        </p:spPr>
      </p:sp>
      <p:sp>
        <p:nvSpPr>
          <p:cNvPr id="192" name="Google Shape;192;g24147e92ab1_0_224"/>
          <p:cNvSpPr txBox="1"/>
          <p:nvPr>
            <p:ph idx="1" type="body"/>
          </p:nvPr>
        </p:nvSpPr>
        <p:spPr>
          <a:xfrm>
            <a:off x="697089" y="2276951"/>
            <a:ext cx="32643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sz="1744"/>
            </a:lvl1pPr>
            <a:lvl2pPr indent="-2286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525"/>
              <a:buNone/>
              <a:defRPr sz="1525"/>
            </a:lvl2pPr>
            <a:lvl3pPr indent="-2286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308"/>
              <a:buNone/>
              <a:defRPr sz="1308"/>
            </a:lvl3pPr>
            <a:lvl4pPr indent="-2286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4pPr>
            <a:lvl5pPr indent="-2286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5pPr>
            <a:lvl6pPr indent="-2286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6pPr>
            <a:lvl7pPr indent="-2286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7pPr>
            <a:lvl8pPr indent="-2286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8pPr>
            <a:lvl9pPr indent="-2286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9pPr>
          </a:lstStyle>
          <a:p/>
        </p:txBody>
      </p:sp>
      <p:sp>
        <p:nvSpPr>
          <p:cNvPr id="193" name="Google Shape;193;g24147e92ab1_0_224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94" name="Google Shape;194;g24147e92ab1_0_224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95" name="Google Shape;195;g24147e92ab1_0_224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4147e92ab1_0_231"/>
          <p:cNvSpPr txBox="1"/>
          <p:nvPr>
            <p:ph type="title"/>
          </p:nvPr>
        </p:nvSpPr>
        <p:spPr>
          <a:xfrm>
            <a:off x="695771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g24147e92ab1_0_231"/>
          <p:cNvSpPr txBox="1"/>
          <p:nvPr>
            <p:ph idx="1" type="body"/>
          </p:nvPr>
        </p:nvSpPr>
        <p:spPr>
          <a:xfrm rot="5400000">
            <a:off x="2652329" y="63844"/>
            <a:ext cx="4815600" cy="87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9" name="Google Shape;199;g24147e92ab1_0_231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00" name="Google Shape;200;g24147e92ab1_0_231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01" name="Google Shape;201;g24147e92ab1_0_231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4147e92ab1_0_237"/>
          <p:cNvSpPr txBox="1"/>
          <p:nvPr>
            <p:ph type="title"/>
          </p:nvPr>
        </p:nvSpPr>
        <p:spPr>
          <a:xfrm rot="5400000">
            <a:off x="5117429" y="2528991"/>
            <a:ext cx="64320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g24147e92ab1_0_237"/>
          <p:cNvSpPr txBox="1"/>
          <p:nvPr>
            <p:ph idx="1" type="body"/>
          </p:nvPr>
        </p:nvSpPr>
        <p:spPr>
          <a:xfrm rot="5400000">
            <a:off x="689686" y="409941"/>
            <a:ext cx="6432000" cy="6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5" name="Google Shape;205;g24147e92ab1_0_237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06" name="Google Shape;206;g24147e92ab1_0_237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07" name="Google Shape;207;g24147e92ab1_0_237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1_Title and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2d76d61e86_1_104"/>
          <p:cNvSpPr txBox="1"/>
          <p:nvPr>
            <p:ph idx="1" type="body"/>
          </p:nvPr>
        </p:nvSpPr>
        <p:spPr>
          <a:xfrm>
            <a:off x="695771" y="2020440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g22d76d61e86_1_104"/>
          <p:cNvSpPr txBox="1"/>
          <p:nvPr>
            <p:ph idx="10" type="dt"/>
          </p:nvPr>
        </p:nvSpPr>
        <p:spPr>
          <a:xfrm>
            <a:off x="695771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0" name="Google Shape;40;g22d76d61e86_1_104"/>
          <p:cNvSpPr txBox="1"/>
          <p:nvPr>
            <p:ph idx="11" type="ftr"/>
          </p:nvPr>
        </p:nvSpPr>
        <p:spPr>
          <a:xfrm>
            <a:off x="3352350" y="7034646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1" name="Google Shape;41;g22d76d61e86_1_104"/>
          <p:cNvSpPr txBox="1"/>
          <p:nvPr>
            <p:ph idx="12" type="sldNum"/>
          </p:nvPr>
        </p:nvSpPr>
        <p:spPr>
          <a:xfrm>
            <a:off x="7147462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" name="Google Shape;42;g22d76d61e86_1_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1042137" cy="958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g22d76d61e86_1_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21" y="62343"/>
            <a:ext cx="1144758" cy="112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g22d76d61e86_1_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04" y="349349"/>
            <a:ext cx="1110490" cy="11252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Google Shape;45;g22d76d61e86_1_104"/>
          <p:cNvCxnSpPr/>
          <p:nvPr/>
        </p:nvCxnSpPr>
        <p:spPr>
          <a:xfrm>
            <a:off x="0" y="1445685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" name="Google Shape;46;g22d76d61e86_1_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50"/>
            <a:ext cx="10120301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g22d76d61e86_1_104"/>
          <p:cNvSpPr txBox="1"/>
          <p:nvPr>
            <p:ph type="title"/>
          </p:nvPr>
        </p:nvSpPr>
        <p:spPr>
          <a:xfrm>
            <a:off x="695771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163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/>
          <p:nvPr>
            <p:ph type="ctrTitle"/>
          </p:nvPr>
        </p:nvSpPr>
        <p:spPr>
          <a:xfrm>
            <a:off x="759024" y="1242134"/>
            <a:ext cx="8602266" cy="26423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1" type="subTitle"/>
          </p:nvPr>
        </p:nvSpPr>
        <p:spPr>
          <a:xfrm>
            <a:off x="1265039" y="3986423"/>
            <a:ext cx="7590235" cy="1832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/>
            </a:lvl1pPr>
            <a:lvl2pPr lvl="1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sz="2213"/>
            </a:lvl2pPr>
            <a:lvl3pPr lvl="2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sz="1992"/>
            </a:lvl3pPr>
            <a:lvl4pPr lvl="3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4pPr>
            <a:lvl5pPr lvl="4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5pPr>
            <a:lvl6pPr lvl="5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6pPr>
            <a:lvl7pPr lvl="6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7pPr>
            <a:lvl8pPr lvl="7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8pPr>
            <a:lvl9pPr lvl="8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9pPr>
          </a:lstStyle>
          <a:p/>
        </p:txBody>
      </p:sp>
      <p:sp>
        <p:nvSpPr>
          <p:cNvPr id="51" name="Google Shape;51;p4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/>
          <p:nvPr>
            <p:ph type="title"/>
          </p:nvPr>
        </p:nvSpPr>
        <p:spPr>
          <a:xfrm>
            <a:off x="690501" y="1892191"/>
            <a:ext cx="8728770" cy="31571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" type="body"/>
          </p:nvPr>
        </p:nvSpPr>
        <p:spPr>
          <a:xfrm>
            <a:off x="690501" y="5079220"/>
            <a:ext cx="8728770" cy="1660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2213"/>
              <a:buNone/>
              <a:defRPr sz="2213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992"/>
              <a:buNone/>
              <a:defRPr sz="1992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5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1" type="body"/>
          </p:nvPr>
        </p:nvSpPr>
        <p:spPr>
          <a:xfrm>
            <a:off x="695772" y="2020443"/>
            <a:ext cx="4301133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6"/>
          <p:cNvSpPr txBox="1"/>
          <p:nvPr>
            <p:ph idx="2" type="body"/>
          </p:nvPr>
        </p:nvSpPr>
        <p:spPr>
          <a:xfrm>
            <a:off x="5123408" y="2020443"/>
            <a:ext cx="4301133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697090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" type="body"/>
          </p:nvPr>
        </p:nvSpPr>
        <p:spPr>
          <a:xfrm>
            <a:off x="697091" y="1860565"/>
            <a:ext cx="4281366" cy="9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70" name="Google Shape;70;p7"/>
          <p:cNvSpPr txBox="1"/>
          <p:nvPr>
            <p:ph idx="2" type="body"/>
          </p:nvPr>
        </p:nvSpPr>
        <p:spPr>
          <a:xfrm>
            <a:off x="697091" y="2772399"/>
            <a:ext cx="4281366" cy="4077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3" type="body"/>
          </p:nvPr>
        </p:nvSpPr>
        <p:spPr>
          <a:xfrm>
            <a:off x="5123409" y="1860565"/>
            <a:ext cx="4302451" cy="9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72" name="Google Shape;72;p7"/>
          <p:cNvSpPr txBox="1"/>
          <p:nvPr>
            <p:ph idx="4" type="body"/>
          </p:nvPr>
        </p:nvSpPr>
        <p:spPr>
          <a:xfrm>
            <a:off x="5123409" y="2772399"/>
            <a:ext cx="4302451" cy="4077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8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9"/>
              <a:buFont typeface="Calibri"/>
              <a:buNone/>
              <a:defRPr b="0" i="0" sz="486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695772" y="2020443"/>
            <a:ext cx="8728770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5386" lvl="0" marL="45720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•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7256" lvl="1" marL="914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Font typeface="Arial"/>
              <a:buChar char="•"/>
              <a:defRPr b="0" i="0" sz="265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9125" lvl="2" marL="1371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Font typeface="Arial"/>
              <a:buChar char="•"/>
              <a:defRPr b="0" i="0" sz="22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092" lvl="3" marL="1828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092" lvl="4" marL="22860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092" lvl="5" marL="27432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092" lvl="6" marL="3200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091" lvl="7" marL="3657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091" lvl="8" marL="4114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4147e92ab1_0_169"/>
          <p:cNvSpPr txBox="1"/>
          <p:nvPr>
            <p:ph type="title"/>
          </p:nvPr>
        </p:nvSpPr>
        <p:spPr>
          <a:xfrm>
            <a:off x="695771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95"/>
              <a:buFont typeface="Calibri"/>
              <a:buNone/>
              <a:defRPr b="0" i="0" sz="479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g24147e92ab1_0_169"/>
          <p:cNvSpPr txBox="1"/>
          <p:nvPr>
            <p:ph idx="1" type="body"/>
          </p:nvPr>
        </p:nvSpPr>
        <p:spPr>
          <a:xfrm>
            <a:off x="695771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22402" lvl="0" marL="457200" marR="0" rtl="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3052"/>
              <a:buFont typeface="Arial"/>
              <a:buChar char="•"/>
              <a:defRPr b="0" i="0" sz="30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4716" lvl="1" marL="914400" marR="0" rtl="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616"/>
              <a:buFont typeface="Arial"/>
              <a:buChar char="•"/>
              <a:defRPr b="0" i="0" sz="261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6966" lvl="2" marL="1371600" marR="0" rtl="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179"/>
              <a:buFont typeface="Arial"/>
              <a:buChar char="•"/>
              <a:defRPr b="0" i="0" sz="21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186" lvl="3" marL="1828800" marR="0" rtl="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962"/>
              <a:buFont typeface="Arial"/>
              <a:buChar char="•"/>
              <a:defRPr b="0" i="0" sz="19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3186" lvl="4" marL="2286000" marR="0" rtl="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962"/>
              <a:buFont typeface="Arial"/>
              <a:buChar char="•"/>
              <a:defRPr b="0" i="0" sz="19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3186" lvl="5" marL="2743200" marR="0" rtl="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962"/>
              <a:buFont typeface="Arial"/>
              <a:buChar char="•"/>
              <a:defRPr b="0" i="0" sz="19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3186" lvl="6" marL="3200400" marR="0" rtl="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962"/>
              <a:buFont typeface="Arial"/>
              <a:buChar char="•"/>
              <a:defRPr b="0" i="0" sz="19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3186" lvl="7" marL="3657600" marR="0" rtl="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962"/>
              <a:buFont typeface="Arial"/>
              <a:buChar char="•"/>
              <a:defRPr b="0" i="0" sz="19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3186" lvl="8" marL="4114800" marR="0" rtl="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962"/>
              <a:buFont typeface="Arial"/>
              <a:buChar char="•"/>
              <a:defRPr b="0" i="0" sz="19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g24147e92ab1_0_169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Google Shape;127;g24147e92ab1_0_169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Google Shape;128;g24147e92ab1_0_169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hyperlink" Target="mailto:4804191858@students.ocps.net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tinyurl.com/FL-802LSS" TargetMode="External"/><Relationship Id="rId4" Type="http://schemas.openxmlformats.org/officeDocument/2006/relationships/image" Target="../media/image2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tinyurl.com/KHHSInterestMeeting" TargetMode="External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f9758be2c3_0_26"/>
          <p:cNvSpPr txBox="1"/>
          <p:nvPr/>
        </p:nvSpPr>
        <p:spPr>
          <a:xfrm>
            <a:off x="1631958" y="395231"/>
            <a:ext cx="68580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West Orange FL-802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gf9758be2c3_0_26"/>
          <p:cNvPicPr preferRelativeResize="0"/>
          <p:nvPr/>
        </p:nvPicPr>
        <p:blipFill rotWithShape="1">
          <a:blip r:embed="rId3">
            <a:alphaModFix/>
          </a:blip>
          <a:srcRect b="0" l="-260" r="0" t="0"/>
          <a:stretch/>
        </p:blipFill>
        <p:spPr>
          <a:xfrm>
            <a:off x="3730408" y="1942234"/>
            <a:ext cx="2659497" cy="260770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f9758be2c3_0_26"/>
          <p:cNvSpPr txBox="1"/>
          <p:nvPr/>
        </p:nvSpPr>
        <p:spPr>
          <a:xfrm>
            <a:off x="2111450" y="4696875"/>
            <a:ext cx="5897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Semi-Weekly Brief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C/ Staff Sergeant Eliud Cruz-Garcia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Google Shape;216;gf9758be2c3_0_26"/>
          <p:cNvSpPr/>
          <p:nvPr/>
        </p:nvSpPr>
        <p:spPr>
          <a:xfrm>
            <a:off x="3458183" y="3582494"/>
            <a:ext cx="656700" cy="328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f9758be2c3_0_26"/>
          <p:cNvSpPr txBox="1"/>
          <p:nvPr/>
        </p:nvSpPr>
        <p:spPr>
          <a:xfrm>
            <a:off x="7743675" y="6080200"/>
            <a:ext cx="222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August 2023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gf9758be2c3_0_26"/>
          <p:cNvSpPr/>
          <p:nvPr/>
        </p:nvSpPr>
        <p:spPr>
          <a:xfrm>
            <a:off x="5004004" y="3561959"/>
            <a:ext cx="29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f9758be2c3_0_26"/>
          <p:cNvSpPr txBox="1"/>
          <p:nvPr/>
        </p:nvSpPr>
        <p:spPr>
          <a:xfrm>
            <a:off x="2420846" y="6286009"/>
            <a:ext cx="4575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Motto: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f9758be2c3_0_26"/>
          <p:cNvSpPr txBox="1"/>
          <p:nvPr/>
        </p:nvSpPr>
        <p:spPr>
          <a:xfrm>
            <a:off x="4151475" y="6275618"/>
            <a:ext cx="1245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f9758be2c3_0_26"/>
          <p:cNvSpPr txBox="1"/>
          <p:nvPr/>
        </p:nvSpPr>
        <p:spPr>
          <a:xfrm>
            <a:off x="4986799" y="6275618"/>
            <a:ext cx="2109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Serve,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f9758be2c3_0_26"/>
          <p:cNvSpPr txBox="1"/>
          <p:nvPr/>
        </p:nvSpPr>
        <p:spPr>
          <a:xfrm>
            <a:off x="5933054" y="6275618"/>
            <a:ext cx="1766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Dream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fb4207d963_0_182"/>
          <p:cNvSpPr txBox="1"/>
          <p:nvPr>
            <p:ph type="title"/>
          </p:nvPr>
        </p:nvSpPr>
        <p:spPr>
          <a:xfrm>
            <a:off x="765810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Military Knowledge</a:t>
            </a:r>
            <a:endParaRPr/>
          </a:p>
        </p:txBody>
      </p:sp>
      <p:sp>
        <p:nvSpPr>
          <p:cNvPr id="314" name="Google Shape;314;gfb4207d963_0_182"/>
          <p:cNvSpPr txBox="1"/>
          <p:nvPr/>
        </p:nvSpPr>
        <p:spPr>
          <a:xfrm>
            <a:off x="1061900" y="3381476"/>
            <a:ext cx="7996500" cy="29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09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3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27th</a:t>
            </a:r>
            <a:endParaRPr b="0" i="0" sz="353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53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09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09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gfb4207d963_0_182"/>
          <p:cNvSpPr txBox="1"/>
          <p:nvPr>
            <p:ph idx="1" type="body"/>
          </p:nvPr>
        </p:nvSpPr>
        <p:spPr>
          <a:xfrm>
            <a:off x="824900" y="1764225"/>
            <a:ext cx="8728800" cy="15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34"/>
              <a:t>What number was Florida to join the Union? </a:t>
            </a:r>
            <a:endParaRPr sz="3534">
              <a:solidFill>
                <a:srgbClr val="00206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534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37f9c2dc40_0_244"/>
          <p:cNvSpPr txBox="1"/>
          <p:nvPr>
            <p:ph idx="1" type="body"/>
          </p:nvPr>
        </p:nvSpPr>
        <p:spPr>
          <a:xfrm>
            <a:off x="581000" y="1666450"/>
            <a:ext cx="8728800" cy="51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 Upcoming Events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Kitty Hawk Interest Meeting (8/24)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Football Parking (8/25)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Notes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Logistics Appointment Schedule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Recruiting 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Honor Guard</a:t>
            </a:r>
            <a:endParaRPr/>
          </a:p>
        </p:txBody>
      </p:sp>
      <p:sp>
        <p:nvSpPr>
          <p:cNvPr id="322" name="Google Shape;322;g137f9c2dc40_0_244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Summary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f9758be2c3_0_1212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Briefing Slides</a:t>
            </a:r>
            <a:endParaRPr/>
          </a:p>
        </p:txBody>
      </p:sp>
      <p:sp>
        <p:nvSpPr>
          <p:cNvPr id="328" name="Google Shape;328;gf9758be2c3_0_1212"/>
          <p:cNvSpPr txBox="1"/>
          <p:nvPr/>
        </p:nvSpPr>
        <p:spPr>
          <a:xfrm>
            <a:off x="824706" y="1841348"/>
            <a:ext cx="8470800" cy="4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125" lIns="100275" spcFirstLastPara="1" rIns="100275" wrap="square" tIns="50125">
            <a:noAutofit/>
          </a:bodyPr>
          <a:lstStyle/>
          <a:p>
            <a:pPr indent="-376237" lvl="0" marL="37623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have a slide for the briefing, contact                                        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Cruz-Garcia 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</a:t>
            </a:r>
            <a:r>
              <a:rPr b="1" i="0" lang="en-US" sz="29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4804173126@students.ocps.net</a:t>
            </a:r>
            <a:endParaRPr b="1" i="0" sz="2900" u="sng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237" lvl="0" marL="376237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237" lvl="0" marL="376237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want something in the briefing, you must contact C/Cruz-Garcia by Monday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1700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for the Tuesday brief and Wednesday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1700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the Thursday brief</a:t>
            </a:r>
            <a:endParaRPr b="1" i="0" sz="29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066a9ddb5d_0_670"/>
          <p:cNvSpPr txBox="1"/>
          <p:nvPr/>
        </p:nvSpPr>
        <p:spPr>
          <a:xfrm>
            <a:off x="1641789" y="389438"/>
            <a:ext cx="68580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AFJROTC Mission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g1066a9ddb5d_0_6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2800" y="3812868"/>
            <a:ext cx="6117865" cy="128941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1066a9ddb5d_0_670"/>
          <p:cNvSpPr txBox="1"/>
          <p:nvPr/>
        </p:nvSpPr>
        <p:spPr>
          <a:xfrm>
            <a:off x="2012800" y="3882912"/>
            <a:ext cx="6749400" cy="11493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rgbClr val="000000"/>
            </a:outerShdw>
          </a:effectLst>
        </p:spPr>
        <p:txBody>
          <a:bodyPr anchorCtr="0" anchor="t" bIns="37575" lIns="75200" spcFirstLastPara="1" rIns="75200" wrap="square" tIns="37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25"/>
              <a:buFont typeface="Arial"/>
              <a:buNone/>
            </a:pPr>
            <a:r>
              <a:rPr b="1" i="0" lang="en-US" sz="23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Mission:</a:t>
            </a:r>
            <a:endParaRPr b="0" i="0" sz="2325" u="none" cap="none" strike="noStrike">
              <a:solidFill>
                <a:srgbClr val="FFFF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1066a9ddb5d_0_670"/>
          <p:cNvSpPr txBox="1"/>
          <p:nvPr/>
        </p:nvSpPr>
        <p:spPr>
          <a:xfrm>
            <a:off x="1681758" y="5179882"/>
            <a:ext cx="6756900" cy="1518000"/>
          </a:xfrm>
          <a:prstGeom prst="rect">
            <a:avLst/>
          </a:prstGeom>
          <a:gradFill>
            <a:gsLst>
              <a:gs pos="0">
                <a:srgbClr val="23238F"/>
              </a:gs>
              <a:gs pos="50000">
                <a:srgbClr val="3333CC"/>
              </a:gs>
              <a:gs pos="100000">
                <a:srgbClr val="23238F"/>
              </a:gs>
            </a:gsLst>
            <a:lin ang="5400012" scaled="0"/>
          </a:gradFill>
          <a:ln>
            <a:noFill/>
          </a:ln>
        </p:spPr>
        <p:txBody>
          <a:bodyPr anchorCtr="0" anchor="t" bIns="37600" lIns="75225" spcFirstLastPara="1" rIns="75225" wrap="square" tIns="37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Goals:</a:t>
            </a:r>
            <a:endParaRPr b="1" i="0" sz="19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t/>
            </a:r>
            <a:endParaRPr b="1" i="0" sz="19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afjrotc patch" id="232" name="Google Shape;232;g1066a9ddb5d_0_6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3395" y="1613202"/>
            <a:ext cx="2136309" cy="2122067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1066a9ddb5d_0_670"/>
          <p:cNvSpPr txBox="1"/>
          <p:nvPr/>
        </p:nvSpPr>
        <p:spPr>
          <a:xfrm>
            <a:off x="3318957" y="5487774"/>
            <a:ext cx="49479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Instill Values Of Citizenship, </a:t>
            </a:r>
            <a:endParaRPr b="0" i="0" sz="1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1066a9ddb5d_0_670"/>
          <p:cNvSpPr txBox="1"/>
          <p:nvPr/>
        </p:nvSpPr>
        <p:spPr>
          <a:xfrm>
            <a:off x="2050413" y="3873475"/>
            <a:ext cx="6117900" cy="11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0"/>
              <a:buFont typeface="Arial"/>
              <a:buNone/>
            </a:pPr>
            <a:r>
              <a:rPr b="1" i="0" lang="en-US" sz="233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         Develop citizens of character dedicated to serving their nation and community</a:t>
            </a:r>
            <a:endParaRPr b="0" i="0" sz="23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1066a9ddb5d_0_670"/>
          <p:cNvSpPr txBox="1"/>
          <p:nvPr/>
        </p:nvSpPr>
        <p:spPr>
          <a:xfrm>
            <a:off x="3318957" y="5900079"/>
            <a:ext cx="58122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 To The United States, </a:t>
            </a:r>
            <a:endParaRPr b="0" i="0" sz="1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g1066a9ddb5d_0_670"/>
          <p:cNvSpPr txBox="1"/>
          <p:nvPr/>
        </p:nvSpPr>
        <p:spPr>
          <a:xfrm>
            <a:off x="1893299" y="6295869"/>
            <a:ext cx="76086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Personal Responsibility/Sense Of Accomplishment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f9758be2c3_0_339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Chain of Command</a:t>
            </a:r>
            <a:endParaRPr/>
          </a:p>
        </p:txBody>
      </p:sp>
      <p:sp>
        <p:nvSpPr>
          <p:cNvPr id="242" name="Google Shape;242;gf9758be2c3_0_339"/>
          <p:cNvSpPr txBox="1"/>
          <p:nvPr/>
        </p:nvSpPr>
        <p:spPr>
          <a:xfrm>
            <a:off x="156175" y="1517650"/>
            <a:ext cx="9821400" cy="53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Commander in Chief: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Sec Def: 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Sec AF: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CSAF: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AETC CC: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AU CC: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Holm Center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Director, AFJROTC: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SASI: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Group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Deputy Group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f9758be2c3_0_339"/>
          <p:cNvSpPr/>
          <p:nvPr/>
        </p:nvSpPr>
        <p:spPr>
          <a:xfrm>
            <a:off x="4123175" y="1525300"/>
            <a:ext cx="6207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President Joseph R. Biden Jr. </a:t>
            </a: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gf9758be2c3_0_339"/>
          <p:cNvSpPr/>
          <p:nvPr/>
        </p:nvSpPr>
        <p:spPr>
          <a:xfrm>
            <a:off x="1787875" y="2001650"/>
            <a:ext cx="5410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Honorable Lloyd Austin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f9758be2c3_0_339"/>
          <p:cNvSpPr/>
          <p:nvPr/>
        </p:nvSpPr>
        <p:spPr>
          <a:xfrm>
            <a:off x="1649025" y="2493550"/>
            <a:ext cx="5549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Honorable Frank Kendall</a:t>
            </a: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f9758be2c3_0_339"/>
          <p:cNvSpPr txBox="1"/>
          <p:nvPr/>
        </p:nvSpPr>
        <p:spPr>
          <a:xfrm>
            <a:off x="1315416" y="5435796"/>
            <a:ext cx="7065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Colonel Michael Carrizales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f9758be2c3_0_339"/>
          <p:cNvSpPr txBox="1"/>
          <p:nvPr/>
        </p:nvSpPr>
        <p:spPr>
          <a:xfrm>
            <a:off x="1563899" y="2982950"/>
            <a:ext cx="5634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Gen Charles Q. Brown Jr.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f9758be2c3_0_339"/>
          <p:cNvSpPr txBox="1"/>
          <p:nvPr/>
        </p:nvSpPr>
        <p:spPr>
          <a:xfrm>
            <a:off x="2216524" y="3472763"/>
            <a:ext cx="646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Gen Brian S. Robinson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f9758be2c3_0_339"/>
          <p:cNvSpPr txBox="1"/>
          <p:nvPr/>
        </p:nvSpPr>
        <p:spPr>
          <a:xfrm>
            <a:off x="1727629" y="3962828"/>
            <a:ext cx="646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Gen Andrea D. Tullos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gf9758be2c3_0_339"/>
          <p:cNvSpPr txBox="1"/>
          <p:nvPr/>
        </p:nvSpPr>
        <p:spPr>
          <a:xfrm>
            <a:off x="3554501" y="4454288"/>
            <a:ext cx="6565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Brig Gen Houston R. Cantwell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gf9758be2c3_0_339"/>
          <p:cNvSpPr txBox="1"/>
          <p:nvPr/>
        </p:nvSpPr>
        <p:spPr>
          <a:xfrm>
            <a:off x="4123173" y="4935756"/>
            <a:ext cx="5145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 Johnny R. McGonigal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f9758be2c3_0_339"/>
          <p:cNvSpPr txBox="1"/>
          <p:nvPr/>
        </p:nvSpPr>
        <p:spPr>
          <a:xfrm>
            <a:off x="2077024" y="5908675"/>
            <a:ext cx="9651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Major Aidan Bernhard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f9758be2c3_0_339"/>
          <p:cNvSpPr/>
          <p:nvPr/>
        </p:nvSpPr>
        <p:spPr>
          <a:xfrm>
            <a:off x="4940579" y="3609459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f9758be2c3_0_339"/>
          <p:cNvSpPr/>
          <p:nvPr/>
        </p:nvSpPr>
        <p:spPr>
          <a:xfrm>
            <a:off x="4940579" y="3609459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f9758be2c3_0_339"/>
          <p:cNvSpPr txBox="1"/>
          <p:nvPr/>
        </p:nvSpPr>
        <p:spPr>
          <a:xfrm>
            <a:off x="3691274" y="6417300"/>
            <a:ext cx="9111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1st Lieutenant </a:t>
            </a:r>
            <a:r>
              <a:rPr b="1" i="0" lang="en-US" sz="3200" u="none" cap="none" strike="noStrik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Antonio Torre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e5f34e6b89_0_0"/>
          <p:cNvSpPr txBox="1"/>
          <p:nvPr>
            <p:ph idx="1" type="body"/>
          </p:nvPr>
        </p:nvSpPr>
        <p:spPr>
          <a:xfrm>
            <a:off x="268625" y="1664950"/>
            <a:ext cx="9156000" cy="3611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ct val="33846"/>
              <a:buFont typeface="Arial"/>
              <a:buNone/>
            </a:pPr>
            <a:r>
              <a:rPr lang="en-US" sz="3250">
                <a:latin typeface="Roboto"/>
                <a:ea typeface="Roboto"/>
                <a:cs typeface="Roboto"/>
                <a:sym typeface="Roboto"/>
              </a:rPr>
              <a:t>If you are interested in helping our unit recruit new cadets, join the recruiting team.</a:t>
            </a:r>
            <a:endParaRPr sz="325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ct val="33846"/>
              <a:buFont typeface="Arial"/>
              <a:buNone/>
            </a:pPr>
            <a:r>
              <a:t/>
            </a:r>
            <a:endParaRPr sz="325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ct val="33846"/>
              <a:buFont typeface="Arial"/>
              <a:buNone/>
            </a:pPr>
            <a:r>
              <a:rPr lang="en-US" sz="3250">
                <a:latin typeface="Roboto"/>
                <a:ea typeface="Roboto"/>
                <a:cs typeface="Roboto"/>
                <a:sym typeface="Roboto"/>
              </a:rPr>
              <a:t>If you would like to go out to schools and help boost our unit numbers and have the opportunity to earn the recruiting ribbon, scan the QR code provided. </a:t>
            </a:r>
            <a:endParaRPr sz="325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endParaRPr/>
          </a:p>
        </p:txBody>
      </p:sp>
      <p:sp>
        <p:nvSpPr>
          <p:cNvPr id="262" name="Google Shape;262;g1e5f34e6b89_0_0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Join Recruiting!</a:t>
            </a:r>
            <a:endParaRPr/>
          </a:p>
        </p:txBody>
      </p:sp>
      <p:pic>
        <p:nvPicPr>
          <p:cNvPr id="263" name="Google Shape;263;g1e5f34e6b8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5450" y="3601625"/>
            <a:ext cx="1915674" cy="1839226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1e5f34e6b89_0_0"/>
          <p:cNvSpPr txBox="1"/>
          <p:nvPr/>
        </p:nvSpPr>
        <p:spPr>
          <a:xfrm>
            <a:off x="268625" y="5770275"/>
            <a:ext cx="9325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ny questions, please contact C/ TSgt Princess Tolbert at </a:t>
            </a:r>
            <a:r>
              <a:rPr lang="en-US" sz="24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4804191858@students.ocps.net</a:t>
            </a:r>
            <a:r>
              <a:rPr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or (407) 259-717.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4147e92ab1_0_162"/>
          <p:cNvSpPr txBox="1"/>
          <p:nvPr>
            <p:ph type="title"/>
          </p:nvPr>
        </p:nvSpPr>
        <p:spPr>
          <a:xfrm>
            <a:off x="695771" y="-1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Logistics Appointment Schedule</a:t>
            </a:r>
            <a:r>
              <a:rPr b="1" lang="en-US" sz="4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4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g24147e92ab1_0_162"/>
          <p:cNvSpPr txBox="1"/>
          <p:nvPr>
            <p:ph idx="1" type="body"/>
          </p:nvPr>
        </p:nvSpPr>
        <p:spPr>
          <a:xfrm>
            <a:off x="-25" y="1524062"/>
            <a:ext cx="10120200" cy="54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lang="en-US" sz="2600">
                <a:solidFill>
                  <a:srgbClr val="002060"/>
                </a:solidFill>
              </a:rPr>
              <a:t>Monday: 1420-1500</a:t>
            </a:r>
            <a:endParaRPr b="1" sz="26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1" sz="26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lang="en-US" sz="2600">
                <a:solidFill>
                  <a:srgbClr val="002060"/>
                </a:solidFill>
              </a:rPr>
              <a:t>Tuesday: 1420-1500</a:t>
            </a:r>
            <a:endParaRPr b="1" sz="26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1" sz="26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lang="en-US" sz="2600">
                <a:solidFill>
                  <a:srgbClr val="002060"/>
                </a:solidFill>
              </a:rPr>
              <a:t>Thursday: 1420-1500 </a:t>
            </a:r>
            <a:endParaRPr b="1" sz="27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24147e92ab1_0_162"/>
          <p:cNvSpPr txBox="1"/>
          <p:nvPr/>
        </p:nvSpPr>
        <p:spPr>
          <a:xfrm>
            <a:off x="5388375" y="1524050"/>
            <a:ext cx="4507800" cy="1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5588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New 2023-2024 Logistics appointment link</a:t>
            </a:r>
            <a:endParaRPr b="1" i="0" sz="25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Logistics Appointment Form: </a:t>
            </a:r>
            <a:endParaRPr b="0" i="0" sz="1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24147e92ab1_0_162"/>
          <p:cNvSpPr txBox="1"/>
          <p:nvPr/>
        </p:nvSpPr>
        <p:spPr>
          <a:xfrm>
            <a:off x="5388375" y="3235250"/>
            <a:ext cx="47319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400" u="sng" cap="none" strike="noStrike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https://tinyurl.com/FL-802LSS</a:t>
            </a:r>
            <a:endParaRPr b="0" i="0" sz="18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g24147e92ab1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63479" y="4138808"/>
            <a:ext cx="2161106" cy="185572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24147e92ab1_0_162"/>
          <p:cNvSpPr txBox="1"/>
          <p:nvPr/>
        </p:nvSpPr>
        <p:spPr>
          <a:xfrm>
            <a:off x="188700" y="5994525"/>
            <a:ext cx="84705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Questions, comments, concerns, contact C/SMSgt Anthony Torres at (775) 544-0842 or 4806810625@studnets.ocps.net</a:t>
            </a:r>
            <a:endParaRPr b="0" i="0" sz="1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e5b9ebe64a_0_12"/>
          <p:cNvSpPr txBox="1"/>
          <p:nvPr>
            <p:ph idx="1" type="body"/>
          </p:nvPr>
        </p:nvSpPr>
        <p:spPr>
          <a:xfrm>
            <a:off x="146326" y="1616250"/>
            <a:ext cx="9424500" cy="54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8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Kitty Hawk is an Honor </a:t>
            </a:r>
            <a:r>
              <a:rPr lang="en-US" sz="28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Society</a:t>
            </a:r>
            <a:r>
              <a:rPr lang="en-US" sz="28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 within AFJROTC and is one of our many LDRs. If you have any interest in joining there will be a </a:t>
            </a:r>
            <a:r>
              <a:rPr b="1" lang="en-US" sz="2800" u="sng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meeting TODAY 24 August from 1430 to 1515.</a:t>
            </a:r>
            <a:endParaRPr b="1" sz="28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28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28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28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24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24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For any further details, please contact C/ 2nd Lt. Sara Mattox at </a:t>
            </a:r>
            <a:r>
              <a:rPr b="1" lang="en-US" sz="2400" u="sng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(407) 242-3829</a:t>
            </a: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 or </a:t>
            </a:r>
            <a:r>
              <a:rPr b="1" lang="en-US" sz="2400" u="sng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4804154679@students.ocps.net</a:t>
            </a:r>
            <a:endParaRPr b="1" sz="2400">
              <a:solidFill>
                <a:srgbClr val="002060"/>
              </a:solidFill>
            </a:endParaRPr>
          </a:p>
        </p:txBody>
      </p:sp>
      <p:sp>
        <p:nvSpPr>
          <p:cNvPr id="281" name="Google Shape;281;g1e5b9ebe64a_0_12"/>
          <p:cNvSpPr txBox="1"/>
          <p:nvPr>
            <p:ph type="title"/>
          </p:nvPr>
        </p:nvSpPr>
        <p:spPr>
          <a:xfrm>
            <a:off x="146304" y="166809"/>
            <a:ext cx="94245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KHHS Interest Meeting</a:t>
            </a:r>
            <a:endParaRPr/>
          </a:p>
        </p:txBody>
      </p:sp>
      <p:sp>
        <p:nvSpPr>
          <p:cNvPr id="282" name="Google Shape;282;g1e5b9ebe64a_0_12"/>
          <p:cNvSpPr txBox="1"/>
          <p:nvPr/>
        </p:nvSpPr>
        <p:spPr>
          <a:xfrm>
            <a:off x="146300" y="3380225"/>
            <a:ext cx="5011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https://tinyurl.com/KHHSInterestMeeting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g1e5b9ebe64a_0_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8013" y="3380225"/>
            <a:ext cx="3489474" cy="214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1e5b9ebe64a_0_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8760" y="3872815"/>
            <a:ext cx="1906590" cy="194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e5dd67b829_0_135"/>
          <p:cNvSpPr txBox="1"/>
          <p:nvPr>
            <p:ph type="title"/>
          </p:nvPr>
        </p:nvSpPr>
        <p:spPr>
          <a:xfrm>
            <a:off x="696547" y="21404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Join Honor Guard!!</a:t>
            </a:r>
            <a:endParaRPr/>
          </a:p>
        </p:txBody>
      </p:sp>
      <p:sp>
        <p:nvSpPr>
          <p:cNvPr id="291" name="Google Shape;291;g1e5dd67b829_0_135"/>
          <p:cNvSpPr txBox="1"/>
          <p:nvPr>
            <p:ph idx="1" type="body"/>
          </p:nvPr>
        </p:nvSpPr>
        <p:spPr>
          <a:xfrm>
            <a:off x="167250" y="1829675"/>
            <a:ext cx="9667800" cy="26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SzPts val="2800"/>
              <a:buFont typeface="Roboto"/>
              <a:buChar char="•"/>
            </a:pP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Sharpen your marching and drill movements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Char char="•"/>
            </a:pP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Make friends in a team environment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Char char="•"/>
            </a:pP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Go to competitions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Char char="•"/>
            </a:pP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Earn awards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Char char="•"/>
            </a:pP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Honor Guard counts as a varsity sport!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92" name="Google Shape;292;g1e5dd67b829_0_135"/>
          <p:cNvSpPr txBox="1"/>
          <p:nvPr/>
        </p:nvSpPr>
        <p:spPr>
          <a:xfrm>
            <a:off x="167250" y="3902300"/>
            <a:ext cx="9262500" cy="29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Honor Guard conditioning starts </a:t>
            </a: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28 August</a:t>
            </a:r>
            <a:r>
              <a:rPr b="0" i="0" lang="en-US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through </a:t>
            </a: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1 September </a:t>
            </a:r>
            <a:r>
              <a:rPr b="0" i="0" lang="en-US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after school.</a:t>
            </a:r>
            <a:endParaRPr b="0" i="0" sz="2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NOTE: You need an athletic clearance to participate!</a:t>
            </a:r>
            <a:endParaRPr b="0" i="0" sz="2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If you have any questions, please contact C/ CMSgt Ritz at </a:t>
            </a:r>
            <a:r>
              <a:rPr b="1" i="0" lang="en-US" sz="2800" u="sng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386-344-9452.</a:t>
            </a:r>
            <a:endParaRPr b="1" i="0" sz="2800" u="sng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g1e5dd67b829_0_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7963" y="1681050"/>
            <a:ext cx="1997075" cy="199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44c0a76982_2_3"/>
          <p:cNvSpPr txBox="1"/>
          <p:nvPr>
            <p:ph idx="1" type="body"/>
          </p:nvPr>
        </p:nvSpPr>
        <p:spPr>
          <a:xfrm>
            <a:off x="146326" y="1616250"/>
            <a:ext cx="9424500" cy="54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73529"/>
              <a:buFont typeface="Arial"/>
              <a:buNone/>
            </a:pPr>
            <a:r>
              <a:rPr b="1" lang="en-US" sz="34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TAKE A PICTURE!</a:t>
            </a:r>
            <a:endParaRPr b="1" sz="2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ct val="66976"/>
              <a:buFont typeface="Arial"/>
              <a:buNone/>
            </a:pPr>
            <a:r>
              <a:rPr b="1" lang="en-US" sz="4300">
                <a:solidFill>
                  <a:srgbClr val="002060"/>
                </a:solidFill>
              </a:rPr>
              <a:t>Who:</a:t>
            </a:r>
            <a:r>
              <a:rPr lang="en-US" sz="4300">
                <a:solidFill>
                  <a:srgbClr val="002060"/>
                </a:solidFill>
              </a:rPr>
              <a:t> Our Cadet Corps</a:t>
            </a:r>
            <a:endParaRPr sz="43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ct val="66976"/>
              <a:buFont typeface="Arial"/>
              <a:buNone/>
            </a:pPr>
            <a:r>
              <a:rPr b="1" lang="en-US" sz="4300">
                <a:solidFill>
                  <a:srgbClr val="002060"/>
                </a:solidFill>
              </a:rPr>
              <a:t>What: </a:t>
            </a:r>
            <a:r>
              <a:rPr lang="en-US" sz="4300">
                <a:solidFill>
                  <a:srgbClr val="002060"/>
                </a:solidFill>
              </a:rPr>
              <a:t>Direct people and their vehicles</a:t>
            </a:r>
            <a:endParaRPr sz="43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ct val="66976"/>
              <a:buFont typeface="Arial"/>
              <a:buNone/>
            </a:pPr>
            <a:r>
              <a:rPr b="1" lang="en-US" sz="4300">
                <a:solidFill>
                  <a:srgbClr val="002060"/>
                </a:solidFill>
              </a:rPr>
              <a:t>When: </a:t>
            </a:r>
            <a:r>
              <a:rPr b="1" lang="en-US" sz="4300" u="sng">
                <a:solidFill>
                  <a:srgbClr val="002060"/>
                </a:solidFill>
              </a:rPr>
              <a:t>16:30</a:t>
            </a:r>
            <a:r>
              <a:rPr lang="en-US" sz="4300">
                <a:solidFill>
                  <a:srgbClr val="002060"/>
                </a:solidFill>
              </a:rPr>
              <a:t>, 25 August</a:t>
            </a:r>
            <a:endParaRPr sz="43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ct val="66976"/>
              <a:buFont typeface="Arial"/>
              <a:buNone/>
            </a:pPr>
            <a:r>
              <a:rPr b="1" lang="en-US" sz="4300">
                <a:solidFill>
                  <a:srgbClr val="002060"/>
                </a:solidFill>
              </a:rPr>
              <a:t>Where: </a:t>
            </a:r>
            <a:r>
              <a:rPr lang="en-US" sz="4300">
                <a:solidFill>
                  <a:srgbClr val="002060"/>
                </a:solidFill>
              </a:rPr>
              <a:t>Room 950(Colonel’s Room)</a:t>
            </a:r>
            <a:endParaRPr sz="43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ct val="66976"/>
              <a:buFont typeface="Arial"/>
              <a:buNone/>
            </a:pPr>
            <a:r>
              <a:rPr b="1" lang="en-US" sz="4300">
                <a:solidFill>
                  <a:srgbClr val="002060"/>
                </a:solidFill>
              </a:rPr>
              <a:t>Why</a:t>
            </a:r>
            <a:r>
              <a:rPr b="1" lang="en-US" sz="4300">
                <a:solidFill>
                  <a:srgbClr val="002060"/>
                </a:solidFill>
              </a:rPr>
              <a:t>:</a:t>
            </a:r>
            <a:r>
              <a:rPr lang="en-US" sz="4300">
                <a:solidFill>
                  <a:srgbClr val="002060"/>
                </a:solidFill>
              </a:rPr>
              <a:t>To help out our school</a:t>
            </a:r>
            <a:endParaRPr sz="43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ct val="66976"/>
              <a:buFont typeface="Arial"/>
              <a:buNone/>
            </a:pPr>
            <a:r>
              <a:rPr b="1" lang="en-US" sz="4300">
                <a:solidFill>
                  <a:srgbClr val="002060"/>
                </a:solidFill>
              </a:rPr>
              <a:t>Wear: </a:t>
            </a:r>
            <a:r>
              <a:rPr b="1" lang="en-US" sz="4300" u="sng">
                <a:solidFill>
                  <a:srgbClr val="FF0000"/>
                </a:solidFill>
              </a:rPr>
              <a:t>PT Uniform</a:t>
            </a:r>
            <a:endParaRPr b="1" sz="43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ct val="66976"/>
              <a:buFont typeface="Arial"/>
              <a:buNone/>
            </a:pPr>
            <a:r>
              <a:rPr b="1" lang="en-US" sz="4300">
                <a:solidFill>
                  <a:srgbClr val="002060"/>
                </a:solidFill>
              </a:rPr>
              <a:t>Sign up:</a:t>
            </a:r>
            <a:r>
              <a:rPr lang="en-US" sz="4300">
                <a:solidFill>
                  <a:srgbClr val="002060"/>
                </a:solidFill>
              </a:rPr>
              <a:t>On the paper!</a:t>
            </a:r>
            <a:endParaRPr b="1" sz="43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ct val="66976"/>
              <a:buFont typeface="Arial"/>
              <a:buNone/>
            </a:pPr>
            <a:r>
              <a:t/>
            </a:r>
            <a:endParaRPr b="1" sz="43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ct val="66976"/>
              <a:buFont typeface="Arial"/>
              <a:buNone/>
            </a:pPr>
            <a:r>
              <a:t/>
            </a:r>
            <a:endParaRPr b="1" sz="43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ct val="66976"/>
              <a:buFont typeface="Arial"/>
              <a:buNone/>
            </a:pPr>
            <a:r>
              <a:rPr lang="en-US" sz="4300">
                <a:solidFill>
                  <a:srgbClr val="002060"/>
                </a:solidFill>
              </a:rPr>
              <a:t>If you have any questions,please contact C/ SrAmn Gabriel Motta at </a:t>
            </a:r>
            <a:r>
              <a:rPr b="1" lang="en-US" sz="4300" u="sng">
                <a:solidFill>
                  <a:srgbClr val="002060"/>
                </a:solidFill>
              </a:rPr>
              <a:t>407-202-9362 </a:t>
            </a:r>
            <a:r>
              <a:rPr lang="en-US" sz="4300">
                <a:solidFill>
                  <a:srgbClr val="002060"/>
                </a:solidFill>
              </a:rPr>
              <a:t>or </a:t>
            </a:r>
            <a:r>
              <a:rPr b="1" lang="en-US" sz="4300" u="sng">
                <a:solidFill>
                  <a:srgbClr val="002060"/>
                </a:solidFill>
              </a:rPr>
              <a:t>4804175879@students.ocps.net</a:t>
            </a:r>
            <a:endParaRPr b="1" sz="2400" u="sng">
              <a:solidFill>
                <a:srgbClr val="002060"/>
              </a:solidFill>
            </a:endParaRPr>
          </a:p>
        </p:txBody>
      </p:sp>
      <p:sp>
        <p:nvSpPr>
          <p:cNvPr id="299" name="Google Shape;299;g244c0a76982_2_3"/>
          <p:cNvSpPr txBox="1"/>
          <p:nvPr>
            <p:ph type="title"/>
          </p:nvPr>
        </p:nvSpPr>
        <p:spPr>
          <a:xfrm>
            <a:off x="146304" y="166809"/>
            <a:ext cx="94245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Football Parking</a:t>
            </a:r>
            <a:endParaRPr/>
          </a:p>
        </p:txBody>
      </p:sp>
      <p:pic>
        <p:nvPicPr>
          <p:cNvPr id="300" name="Google Shape;300;g244c0a76982_2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8777" y="3188613"/>
            <a:ext cx="3022145" cy="226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e5f46b019a_0_0"/>
          <p:cNvSpPr txBox="1"/>
          <p:nvPr>
            <p:ph type="title"/>
          </p:nvPr>
        </p:nvSpPr>
        <p:spPr>
          <a:xfrm>
            <a:off x="1633397" y="135214"/>
            <a:ext cx="8728800" cy="146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Chief’s Quote of the Week</a:t>
            </a:r>
            <a:endParaRPr/>
          </a:p>
        </p:txBody>
      </p:sp>
      <p:sp>
        <p:nvSpPr>
          <p:cNvPr id="306" name="Google Shape;306;g1e5f46b019a_0_0"/>
          <p:cNvSpPr txBox="1"/>
          <p:nvPr>
            <p:ph idx="1" type="body"/>
          </p:nvPr>
        </p:nvSpPr>
        <p:spPr>
          <a:xfrm>
            <a:off x="655956" y="2058993"/>
            <a:ext cx="8728800" cy="481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9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090"/>
              </a:spcBef>
              <a:spcAft>
                <a:spcPts val="0"/>
              </a:spcAft>
              <a:buNone/>
            </a:pPr>
            <a:r>
              <a:rPr lang="en-US"/>
              <a:t>“The mediocre teacher tells. The good teacher explains. The superior teacher demonstrates. The great teacher inspires.”</a:t>
            </a:r>
            <a:endParaRPr/>
          </a:p>
          <a:p>
            <a:pPr indent="0" lvl="0" marL="0" rtl="0" algn="ctr">
              <a:spcBef>
                <a:spcPts val="109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090"/>
              </a:spcBef>
              <a:spcAft>
                <a:spcPts val="0"/>
              </a:spcAft>
              <a:buNone/>
            </a:pPr>
            <a:r>
              <a:rPr lang="en-US"/>
              <a:t> – William Arthur Ward</a:t>
            </a:r>
            <a:endParaRPr/>
          </a:p>
        </p:txBody>
      </p:sp>
      <p:pic>
        <p:nvPicPr>
          <p:cNvPr id="307" name="Google Shape;307;g1e5f46b019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5778" y="4475060"/>
            <a:ext cx="2941212" cy="1897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1e5f46b019a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32" y="4776971"/>
            <a:ext cx="3162594" cy="1771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riefing Templat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rief Background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Cuevas, Diego A.</dc:creator>
</cp:coreProperties>
</file>