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  <p:sldMasterId id="2147483677" r:id="rId6"/>
    <p:sldMasterId id="2147483689" r:id="rId7"/>
    <p:sldMasterId id="2147483702" r:id="rId8"/>
    <p:sldMasterId id="2147483715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</p:sldIdLst>
  <p:sldSz cy="7589825" cx="10120300"/>
  <p:notesSz cx="6858000" cy="9296400"/>
  <p:embeddedFontLst>
    <p:embeddedFont>
      <p:font typeface="Roboto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91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hu1Idyq5ZZDb8seYeybppaniYA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91" orient="horz"/>
        <p:guide pos="31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Merriweather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1.xml"/><Relationship Id="rId33" Type="http://schemas.openxmlformats.org/officeDocument/2006/relationships/font" Target="fonts/Merriweather-italic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3.xml"/><Relationship Id="rId35" Type="http://customschemas.google.com/relationships/presentationmetadata" Target="metadata"/><Relationship Id="rId12" Type="http://schemas.openxmlformats.org/officeDocument/2006/relationships/slide" Target="slides/slide2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5682" y="0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922" y="4417381"/>
            <a:ext cx="5028161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8831581"/>
            <a:ext cx="297232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5682" y="8831581"/>
            <a:ext cx="29723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f9758be2c3_0_26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2" name="Google Shape;492;gf9758be2c3_0_26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gf9758be2c3_0_26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b0baa6fd1e_0_87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3" name="Google Shape;593;g2b0baa6fd1e_0_87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ef53a0d816_0_339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3" name="Google Shape;603;g1ef53a0d816_0_339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ef8748e59d_0_591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0" name="Google Shape;610;g1ef8748e59d_0_591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1ef8748e59d_0_62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1ef8748e59d_0_62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fb4207d963_0_18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4" name="Google Shape;624;gfb4207d963_0_182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37f9c2dc40_0_244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2" name="Google Shape;632;g137f9c2dc40_0_244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3" name="Google Shape;633;g137f9c2dc40_0_244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f9758be2c3_0_121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9" name="Google Shape;639;gf9758be2c3_0_121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066a9ddb5d_0_670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7" name="Google Shape;507;g1066a9ddb5d_0_670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g1066a9ddb5d_0_670:notes"/>
          <p:cNvSpPr txBox="1"/>
          <p:nvPr>
            <p:ph idx="12" type="sldNum"/>
          </p:nvPr>
        </p:nvSpPr>
        <p:spPr>
          <a:xfrm>
            <a:off x="3885682" y="8831581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f9758be2c3_0_339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f9758be2c3_0_339:notes"/>
          <p:cNvSpPr/>
          <p:nvPr>
            <p:ph idx="2" type="sldImg"/>
          </p:nvPr>
        </p:nvSpPr>
        <p:spPr>
          <a:xfrm>
            <a:off x="1112838" y="695325"/>
            <a:ext cx="4651375" cy="34893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86ece048e0_0_0:notes"/>
          <p:cNvSpPr/>
          <p:nvPr>
            <p:ph idx="2" type="sldImg"/>
          </p:nvPr>
        </p:nvSpPr>
        <p:spPr>
          <a:xfrm>
            <a:off x="1160824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0" name="Google Shape;540;g286ece048e0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1" name="Google Shape;541;g286ece048e0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ed76f4e112_0_0:notes"/>
          <p:cNvSpPr/>
          <p:nvPr>
            <p:ph idx="2" type="sldImg"/>
          </p:nvPr>
        </p:nvSpPr>
        <p:spPr>
          <a:xfrm>
            <a:off x="1160821" y="695639"/>
            <a:ext cx="45549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7" name="Google Shape;547;g1ed76f4e112_0_0:notes"/>
          <p:cNvSpPr txBox="1"/>
          <p:nvPr>
            <p:ph idx="1" type="body"/>
          </p:nvPr>
        </p:nvSpPr>
        <p:spPr>
          <a:xfrm>
            <a:off x="914920" y="4417382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900" lIns="89900" spcFirstLastPara="1" rIns="89900" wrap="square" tIns="89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g1ed76f4e112_0_0:notes"/>
          <p:cNvSpPr txBox="1"/>
          <p:nvPr>
            <p:ph idx="12" type="sldNum"/>
          </p:nvPr>
        </p:nvSpPr>
        <p:spPr>
          <a:xfrm>
            <a:off x="3885681" y="8831580"/>
            <a:ext cx="2972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3775" lIns="87575" spcFirstLastPara="1" rIns="87575" wrap="square" tIns="437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imes New Roman"/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ef78faca85_0_64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ef78faca85_0_64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ef897356ad_0_0:notes"/>
          <p:cNvSpPr/>
          <p:nvPr>
            <p:ph idx="2" type="sldImg"/>
          </p:nvPr>
        </p:nvSpPr>
        <p:spPr>
          <a:xfrm>
            <a:off x="1143180" y="697230"/>
            <a:ext cx="45723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ef897356ad_0_0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ee77cf8a3a_0_106:notes"/>
          <p:cNvSpPr/>
          <p:nvPr>
            <p:ph idx="2" type="sldImg"/>
          </p:nvPr>
        </p:nvSpPr>
        <p:spPr>
          <a:xfrm>
            <a:off x="1073142" y="706438"/>
            <a:ext cx="4730700" cy="354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75" name="Google Shape;575;g1ee77cf8a3a_0_106:notes"/>
          <p:cNvSpPr txBox="1"/>
          <p:nvPr>
            <p:ph idx="1" type="body"/>
          </p:nvPr>
        </p:nvSpPr>
        <p:spPr>
          <a:xfrm>
            <a:off x="914922" y="4491004"/>
            <a:ext cx="5028300" cy="42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6" name="Google Shape;576;g1ee77cf8a3a_0_106:notes"/>
          <p:cNvSpPr txBox="1"/>
          <p:nvPr>
            <p:ph idx="12" type="sldNum"/>
          </p:nvPr>
        </p:nvSpPr>
        <p:spPr>
          <a:xfrm>
            <a:off x="3885682" y="8978774"/>
            <a:ext cx="29724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525" lIns="89050" spcFirstLastPara="1" rIns="89050" wrap="square" tIns="445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ef8748e59d_0_222:notes"/>
          <p:cNvSpPr txBox="1"/>
          <p:nvPr>
            <p:ph idx="1" type="body"/>
          </p:nvPr>
        </p:nvSpPr>
        <p:spPr>
          <a:xfrm>
            <a:off x="914922" y="4417381"/>
            <a:ext cx="5028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1ef8748e59d_0_222:notes"/>
          <p:cNvSpPr/>
          <p:nvPr>
            <p:ph idx="2" type="sldImg"/>
          </p:nvPr>
        </p:nvSpPr>
        <p:spPr>
          <a:xfrm>
            <a:off x="1112838" y="695325"/>
            <a:ext cx="4651500" cy="348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jp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-5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>
            <a:off x="0" y="1445687"/>
            <a:ext cx="10143467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3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695772" y="374073"/>
            <a:ext cx="8728770" cy="1036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89" name="Google Shape;89;p10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0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697090" y="505989"/>
            <a:ext cx="3264064" cy="1770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/>
          <p:nvPr>
            <p:ph idx="2" type="pic"/>
          </p:nvPr>
        </p:nvSpPr>
        <p:spPr>
          <a:xfrm>
            <a:off x="4302451" y="1092798"/>
            <a:ext cx="5123408" cy="5393704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697090" y="2276951"/>
            <a:ext cx="3264064" cy="4218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96" name="Google Shape;96;p11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 rot="5400000">
            <a:off x="2652316" y="63899"/>
            <a:ext cx="4815682" cy="8728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 rot="5400000">
            <a:off x="5117428" y="2529012"/>
            <a:ext cx="6432037" cy="21821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 rot="5400000">
            <a:off x="689790" y="410071"/>
            <a:ext cx="6432037" cy="642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1e5dd67b829_0_123"/>
          <p:cNvGrpSpPr/>
          <p:nvPr/>
        </p:nvGrpSpPr>
        <p:grpSpPr>
          <a:xfrm>
            <a:off x="0" y="5760254"/>
            <a:ext cx="10120579" cy="1829633"/>
            <a:chOff x="0" y="3903669"/>
            <a:chExt cx="9144000" cy="1239925"/>
          </a:xfrm>
        </p:grpSpPr>
        <p:sp>
          <p:nvSpPr>
            <p:cNvPr id="113" name="Google Shape;113;g1e5dd67b829_0_12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1e5dd67b829_0_12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1e5dd67b829_0_12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1e5dd67b829_0_12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1e5dd67b829_0_12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12425" lIns="112425" spcFirstLastPara="1" rIns="112425" wrap="square" tIns="112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g1e5dd67b829_0_123"/>
          <p:cNvSpPr txBox="1"/>
          <p:nvPr>
            <p:ph type="title"/>
          </p:nvPr>
        </p:nvSpPr>
        <p:spPr>
          <a:xfrm>
            <a:off x="344980" y="270517"/>
            <a:ext cx="94302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9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e5dd67b829_0_123"/>
          <p:cNvSpPr txBox="1"/>
          <p:nvPr>
            <p:ph idx="1" type="body"/>
          </p:nvPr>
        </p:nvSpPr>
        <p:spPr>
          <a:xfrm>
            <a:off x="344980" y="1950062"/>
            <a:ext cx="9430200" cy="4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lt1"/>
              </a:buClr>
              <a:buSzPts val="3099"/>
              <a:buChar char="•"/>
              <a:defRPr>
                <a:solidFill>
                  <a:schemeClr val="lt1"/>
                </a:solidFill>
              </a:defRPr>
            </a:lvl1pPr>
            <a:lvl2pPr indent="-397256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656"/>
              <a:buChar char="•"/>
              <a:defRPr>
                <a:solidFill>
                  <a:schemeClr val="lt1"/>
                </a:solidFill>
              </a:defRPr>
            </a:lvl2pPr>
            <a:lvl3pPr indent="-369125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2213"/>
              <a:buChar char="•"/>
              <a:defRPr>
                <a:solidFill>
                  <a:schemeClr val="lt1"/>
                </a:solidFill>
              </a:defRPr>
            </a:lvl3pPr>
            <a:lvl4pPr indent="-355092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4pPr>
            <a:lvl5pPr indent="-355092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5pPr>
            <a:lvl6pPr indent="-355092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6pPr>
            <a:lvl7pPr indent="-355092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7pPr>
            <a:lvl8pPr indent="-355091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8pPr>
            <a:lvl9pPr indent="-355091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lt1"/>
              </a:buClr>
              <a:buSzPts val="1992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0" name="Google Shape;120;g1e5dd67b829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4866" y="156293"/>
            <a:ext cx="755372" cy="6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5dd67b829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2417" y="15630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5dd67b829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97399" y="443310"/>
            <a:ext cx="832913" cy="844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e77cf8a3a_0_121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g1ee77cf8a3a_0_121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32" name="Google Shape;132;g1ee77cf8a3a_0_121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/>
            </a:lvl9pPr>
          </a:lstStyle>
          <a:p/>
        </p:txBody>
      </p:sp>
      <p:sp>
        <p:nvSpPr>
          <p:cNvPr id="133" name="Google Shape;133;g1ee77cf8a3a_0_121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g1ee77cf8a3a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4" cy="71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e77cf8a3a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858614" cy="844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ee77cf8a3a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832911" cy="8440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g1ee77cf8a3a_0_121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g1ee77cf8a3a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7590623" cy="3071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1ee77cf8a3a_0_121"/>
          <p:cNvSpPr txBox="1"/>
          <p:nvPr>
            <p:ph type="title"/>
          </p:nvPr>
        </p:nvSpPr>
        <p:spPr>
          <a:xfrm>
            <a:off x="695771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  <a:defRPr b="1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e77cf8a3a_0_132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50" spcFirstLastPara="1" rIns="94850" wrap="square" tIns="474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1ee77cf8a3a_0_13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3" name="Google Shape;143;g1ee77cf8a3a_0_13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44" name="Google Shape;144;g1ee77cf8a3a_0_13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1ee77cf8a3a_0_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586264" cy="53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ee77cf8a3a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643995" cy="6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ee77cf8a3a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624718" cy="633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g1ee77cf8a3a_0_132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g1ee77cf8a3a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5693279" cy="2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ee77cf8a3a_0_132"/>
          <p:cNvSpPr txBox="1"/>
          <p:nvPr>
            <p:ph type="title"/>
          </p:nvPr>
        </p:nvSpPr>
        <p:spPr>
          <a:xfrm>
            <a:off x="695772" y="374073"/>
            <a:ext cx="87288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400" lIns="94850" spcFirstLastPara="1" rIns="94850" wrap="square" tIns="47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700"/>
              <a:buFont typeface="Times New Roman"/>
              <a:buNone/>
              <a:defRPr b="1" sz="3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e77cf8a3a_0_143"/>
          <p:cNvSpPr txBox="1"/>
          <p:nvPr>
            <p:ph type="ctrTitle"/>
          </p:nvPr>
        </p:nvSpPr>
        <p:spPr>
          <a:xfrm>
            <a:off x="1265038" y="1242132"/>
            <a:ext cx="75903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3" name="Google Shape;153;g1ee77cf8a3a_0_143"/>
          <p:cNvSpPr txBox="1"/>
          <p:nvPr>
            <p:ph idx="1" type="subTitle"/>
          </p:nvPr>
        </p:nvSpPr>
        <p:spPr>
          <a:xfrm>
            <a:off x="1265038" y="3986416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4" name="Google Shape;154;g1ee77cf8a3a_0_14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g1ee77cf8a3a_0_14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6" name="Google Shape;156;g1ee77cf8a3a_0_14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ee77cf8a3a_0_149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g1ee77cf8a3a_0_149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g1ee77cf8a3a_0_149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g1ee77cf8a3a_0_149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" name="Google Shape;162;g1ee77cf8a3a_0_149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e77cf8a3a_0_155"/>
          <p:cNvSpPr txBox="1"/>
          <p:nvPr>
            <p:ph type="title"/>
          </p:nvPr>
        </p:nvSpPr>
        <p:spPr>
          <a:xfrm>
            <a:off x="690500" y="1892186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" name="Google Shape;165;g1ee77cf8a3a_0_155"/>
          <p:cNvSpPr txBox="1"/>
          <p:nvPr>
            <p:ph idx="1" type="body"/>
          </p:nvPr>
        </p:nvSpPr>
        <p:spPr>
          <a:xfrm>
            <a:off x="690500" y="5079210"/>
            <a:ext cx="87288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6" name="Google Shape;166;g1ee77cf8a3a_0_15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7" name="Google Shape;167;g1ee77cf8a3a_0_15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8" name="Google Shape;168;g1ee77cf8a3a_0_15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f62be167d5_0_17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f62be167d5_0_17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9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gf62be167d5_0_170"/>
          <p:cNvSpPr txBox="1"/>
          <p:nvPr>
            <p:ph idx="10" type="dt"/>
          </p:nvPr>
        </p:nvSpPr>
        <p:spPr>
          <a:xfrm>
            <a:off x="6957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gf62be167d5_0_170"/>
          <p:cNvSpPr txBox="1"/>
          <p:nvPr>
            <p:ph idx="11" type="ftr"/>
          </p:nvPr>
        </p:nvSpPr>
        <p:spPr>
          <a:xfrm>
            <a:off x="3352354" y="7034659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gf62be167d5_0_170"/>
          <p:cNvSpPr txBox="1"/>
          <p:nvPr>
            <p:ph idx="12" type="sldNum"/>
          </p:nvPr>
        </p:nvSpPr>
        <p:spPr>
          <a:xfrm>
            <a:off x="7147472" y="7034659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8"/>
              <a:buFont typeface="Arial"/>
              <a:buNone/>
              <a:defRPr b="0" i="0" sz="1308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gf62be167d5_0_1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4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gf62be167d5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f62be167d5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gf62be167d5_0_170"/>
          <p:cNvCxnSpPr/>
          <p:nvPr/>
        </p:nvCxnSpPr>
        <p:spPr>
          <a:xfrm>
            <a:off x="1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" name="Google Shape;36;gf62be167d5_0_1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6938964"/>
            <a:ext cx="10120312" cy="4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e77cf8a3a_0_161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1" name="Google Shape;171;g1ee77cf8a3a_0_161"/>
          <p:cNvSpPr txBox="1"/>
          <p:nvPr>
            <p:ph idx="1" type="body"/>
          </p:nvPr>
        </p:nvSpPr>
        <p:spPr>
          <a:xfrm>
            <a:off x="695771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g1ee77cf8a3a_0_161"/>
          <p:cNvSpPr txBox="1"/>
          <p:nvPr>
            <p:ph idx="2" type="body"/>
          </p:nvPr>
        </p:nvSpPr>
        <p:spPr>
          <a:xfrm>
            <a:off x="5123402" y="2020440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g1ee77cf8a3a_0_161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g1ee77cf8a3a_0_161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" name="Google Shape;175;g1ee77cf8a3a_0_161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e77cf8a3a_0_168"/>
          <p:cNvSpPr txBox="1"/>
          <p:nvPr>
            <p:ph type="title"/>
          </p:nvPr>
        </p:nvSpPr>
        <p:spPr>
          <a:xfrm>
            <a:off x="697089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" name="Google Shape;178;g1ee77cf8a3a_0_168"/>
          <p:cNvSpPr txBox="1"/>
          <p:nvPr>
            <p:ph idx="1" type="body"/>
          </p:nvPr>
        </p:nvSpPr>
        <p:spPr>
          <a:xfrm>
            <a:off x="697089" y="1860562"/>
            <a:ext cx="4281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g1ee77cf8a3a_0_168"/>
          <p:cNvSpPr txBox="1"/>
          <p:nvPr>
            <p:ph idx="2" type="body"/>
          </p:nvPr>
        </p:nvSpPr>
        <p:spPr>
          <a:xfrm>
            <a:off x="697089" y="2772394"/>
            <a:ext cx="4281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g1ee77cf8a3a_0_168"/>
          <p:cNvSpPr txBox="1"/>
          <p:nvPr>
            <p:ph idx="3" type="body"/>
          </p:nvPr>
        </p:nvSpPr>
        <p:spPr>
          <a:xfrm>
            <a:off x="5123402" y="1860562"/>
            <a:ext cx="43026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g1ee77cf8a3a_0_168"/>
          <p:cNvSpPr txBox="1"/>
          <p:nvPr>
            <p:ph idx="4" type="body"/>
          </p:nvPr>
        </p:nvSpPr>
        <p:spPr>
          <a:xfrm>
            <a:off x="5123402" y="2772394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g1ee77cf8a3a_0_168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3" name="Google Shape;183;g1ee77cf8a3a_0_168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4" name="Google Shape;184;g1ee77cf8a3a_0_168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e77cf8a3a_0_177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7" name="Google Shape;187;g1ee77cf8a3a_0_177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8" name="Google Shape;188;g1ee77cf8a3a_0_177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9" name="Google Shape;189;g1ee77cf8a3a_0_177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e77cf8a3a_0_182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2" name="Google Shape;192;g1ee77cf8a3a_0_182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3" name="Google Shape;193;g1ee77cf8a3a_0_182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e77cf8a3a_0_186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6" name="Google Shape;196;g1ee77cf8a3a_0_186"/>
          <p:cNvSpPr txBox="1"/>
          <p:nvPr>
            <p:ph idx="1" type="body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381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  <a:defRPr sz="33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73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197" name="Google Shape;197;g1ee77cf8a3a_0_186"/>
          <p:cNvSpPr txBox="1"/>
          <p:nvPr>
            <p:ph idx="2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8" name="Google Shape;198;g1ee77cf8a3a_0_18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" name="Google Shape;199;g1ee77cf8a3a_0_18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0" name="Google Shape;200;g1ee77cf8a3a_0_18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e77cf8a3a_0_193"/>
          <p:cNvSpPr txBox="1"/>
          <p:nvPr>
            <p:ph type="title"/>
          </p:nvPr>
        </p:nvSpPr>
        <p:spPr>
          <a:xfrm>
            <a:off x="697089" y="505988"/>
            <a:ext cx="3264000" cy="177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1ee77cf8a3a_0_193"/>
          <p:cNvSpPr/>
          <p:nvPr>
            <p:ph idx="2" type="pic"/>
          </p:nvPr>
        </p:nvSpPr>
        <p:spPr>
          <a:xfrm>
            <a:off x="4302446" y="1092794"/>
            <a:ext cx="51231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1ee77cf8a3a_0_193"/>
          <p:cNvSpPr txBox="1"/>
          <p:nvPr>
            <p:ph idx="1" type="body"/>
          </p:nvPr>
        </p:nvSpPr>
        <p:spPr>
          <a:xfrm>
            <a:off x="697089" y="2276948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5" name="Google Shape;205;g1ee77cf8a3a_0_193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6" name="Google Shape;206;g1ee77cf8a3a_0_193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7" name="Google Shape;207;g1ee77cf8a3a_0_193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e77cf8a3a_0_200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0" name="Google Shape;210;g1ee77cf8a3a_0_200"/>
          <p:cNvSpPr txBox="1"/>
          <p:nvPr>
            <p:ph idx="1" type="body"/>
          </p:nvPr>
        </p:nvSpPr>
        <p:spPr>
          <a:xfrm rot="5400000">
            <a:off x="2652329" y="63840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g1ee77cf8a3a_0_200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2" name="Google Shape;212;g1ee77cf8a3a_0_200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3" name="Google Shape;213;g1ee77cf8a3a_0_200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e77cf8a3a_0_206"/>
          <p:cNvSpPr txBox="1"/>
          <p:nvPr>
            <p:ph type="title"/>
          </p:nvPr>
        </p:nvSpPr>
        <p:spPr>
          <a:xfrm rot="5400000">
            <a:off x="5117279" y="2529138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6" name="Google Shape;216;g1ee77cf8a3a_0_206"/>
          <p:cNvSpPr txBox="1"/>
          <p:nvPr>
            <p:ph idx="1" type="body"/>
          </p:nvPr>
        </p:nvSpPr>
        <p:spPr>
          <a:xfrm rot="5400000">
            <a:off x="689686" y="410238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" name="Google Shape;217;g1ee77cf8a3a_0_206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8" name="Google Shape;218;g1ee77cf8a3a_0_206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1ee77cf8a3a_0_206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fd85745eb_0_18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g2afd85745eb_0_186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g2afd85745eb_0_18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g2afd85745eb_0_18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1" name="Google Shape;231;g2afd85745eb_0_18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afd85745eb_0_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afd85745eb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afd85745eb_0_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g2afd85745eb_0_186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6" name="Google Shape;236;g2afd85745eb_0_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fd85745eb_0_197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Calibri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" name="Google Shape;239;g2afd85745eb_0_197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g2afd85745eb_0_19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1" name="Google Shape;241;g2afd85745eb_0_19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g2afd85745eb_0_19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1_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2d76d61e86_1_104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22d76d61e86_1_104"/>
          <p:cNvSpPr txBox="1"/>
          <p:nvPr>
            <p:ph idx="10" type="dt"/>
          </p:nvPr>
        </p:nvSpPr>
        <p:spPr>
          <a:xfrm>
            <a:off x="695771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0" name="Google Shape;40;g22d76d61e86_1_104"/>
          <p:cNvSpPr txBox="1"/>
          <p:nvPr>
            <p:ph idx="11" type="ftr"/>
          </p:nvPr>
        </p:nvSpPr>
        <p:spPr>
          <a:xfrm>
            <a:off x="3352350" y="7034646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1" name="Google Shape;41;g22d76d61e86_1_104"/>
          <p:cNvSpPr txBox="1"/>
          <p:nvPr>
            <p:ph idx="12" type="sldNum"/>
          </p:nvPr>
        </p:nvSpPr>
        <p:spPr>
          <a:xfrm>
            <a:off x="7147462" y="7034646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Google Shape;42;g22d76d61e86_1_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7" cy="958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2d76d61e86_1_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21" y="62343"/>
            <a:ext cx="1144758" cy="11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2d76d61e86_1_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04" y="349349"/>
            <a:ext cx="1110490" cy="11252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g22d76d61e86_1_104"/>
          <p:cNvCxnSpPr/>
          <p:nvPr/>
        </p:nvCxnSpPr>
        <p:spPr>
          <a:xfrm>
            <a:off x="0" y="1445685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2d76d61e86_1_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50"/>
            <a:ext cx="10120301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2d76d61e86_1_104"/>
          <p:cNvSpPr txBox="1"/>
          <p:nvPr>
            <p:ph type="title"/>
          </p:nvPr>
        </p:nvSpPr>
        <p:spPr>
          <a:xfrm>
            <a:off x="695771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163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fd85745eb_0_20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2afd85745eb_0_203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g2afd85745eb_0_203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g2afd85745eb_0_20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8" name="Google Shape;248;g2afd85745eb_0_20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9" name="Google Shape;249;g2afd85745eb_0_20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fd85745eb_0_210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2afd85745eb_0_210"/>
          <p:cNvSpPr txBox="1"/>
          <p:nvPr>
            <p:ph idx="1" type="body"/>
          </p:nvPr>
        </p:nvSpPr>
        <p:spPr>
          <a:xfrm>
            <a:off x="697091" y="1860565"/>
            <a:ext cx="42813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253" name="Google Shape;253;g2afd85745eb_0_210"/>
          <p:cNvSpPr txBox="1"/>
          <p:nvPr>
            <p:ph idx="2" type="body"/>
          </p:nvPr>
        </p:nvSpPr>
        <p:spPr>
          <a:xfrm>
            <a:off x="697091" y="2772399"/>
            <a:ext cx="42813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g2afd85745eb_0_210"/>
          <p:cNvSpPr txBox="1"/>
          <p:nvPr>
            <p:ph idx="3" type="body"/>
          </p:nvPr>
        </p:nvSpPr>
        <p:spPr>
          <a:xfrm>
            <a:off x="5123409" y="1860565"/>
            <a:ext cx="43026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255" name="Google Shape;255;g2afd85745eb_0_210"/>
          <p:cNvSpPr txBox="1"/>
          <p:nvPr>
            <p:ph idx="4" type="body"/>
          </p:nvPr>
        </p:nvSpPr>
        <p:spPr>
          <a:xfrm>
            <a:off x="5123409" y="2772399"/>
            <a:ext cx="4302600" cy="4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g2afd85745eb_0_21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" name="Google Shape;257;g2afd85745eb_0_21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8" name="Google Shape;258;g2afd85745eb_0_21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afd85745eb_0_219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1" name="Google Shape;261;g2afd85745eb_0_219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g2afd85745eb_0_219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2afd85745eb_0_219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fd85745eb_0_22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2afd85745eb_0_22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7" name="Google Shape;267;g2afd85745eb_0_22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fd85745eb_0_228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0" name="Google Shape;270;g2afd85745eb_0_228"/>
          <p:cNvSpPr txBox="1"/>
          <p:nvPr>
            <p:ph idx="1" type="body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572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318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indent="-40005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4pPr>
            <a:lvl5pPr indent="-3683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5pPr>
            <a:lvl6pPr indent="-3683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271" name="Google Shape;271;g2afd85745eb_0_228"/>
          <p:cNvSpPr txBox="1"/>
          <p:nvPr>
            <p:ph idx="2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72" name="Google Shape;272;g2afd85745eb_0_22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3" name="Google Shape;273;g2afd85745eb_0_22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2afd85745eb_0_22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fd85745eb_0_235"/>
          <p:cNvSpPr txBox="1"/>
          <p:nvPr>
            <p:ph type="title"/>
          </p:nvPr>
        </p:nvSpPr>
        <p:spPr>
          <a:xfrm>
            <a:off x="697090" y="505989"/>
            <a:ext cx="3264300" cy="17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" name="Google Shape;277;g2afd85745eb_0_235"/>
          <p:cNvSpPr/>
          <p:nvPr>
            <p:ph idx="2" type="pic"/>
          </p:nvPr>
        </p:nvSpPr>
        <p:spPr>
          <a:xfrm>
            <a:off x="4302451" y="1092798"/>
            <a:ext cx="51237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Google Shape;278;g2afd85745eb_0_235"/>
          <p:cNvSpPr txBox="1"/>
          <p:nvPr>
            <p:ph idx="1" type="body"/>
          </p:nvPr>
        </p:nvSpPr>
        <p:spPr>
          <a:xfrm>
            <a:off x="697090" y="2276951"/>
            <a:ext cx="32643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79" name="Google Shape;279;g2afd85745eb_0_23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0" name="Google Shape;280;g2afd85745eb_0_23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1" name="Google Shape;281;g2afd85745eb_0_23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fd85745eb_0_24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4" name="Google Shape;284;g2afd85745eb_0_242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g2afd85745eb_0_24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6" name="Google Shape;286;g2afd85745eb_0_24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7" name="Google Shape;287;g2afd85745eb_0_24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fd85745eb_0_248"/>
          <p:cNvSpPr txBox="1"/>
          <p:nvPr>
            <p:ph type="title"/>
          </p:nvPr>
        </p:nvSpPr>
        <p:spPr>
          <a:xfrm rot="5400000">
            <a:off x="5117292" y="2529140"/>
            <a:ext cx="6432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0" name="Google Shape;290;g2afd85745eb_0_248"/>
          <p:cNvSpPr txBox="1"/>
          <p:nvPr>
            <p:ph idx="1" type="body"/>
          </p:nvPr>
        </p:nvSpPr>
        <p:spPr>
          <a:xfrm rot="5400000">
            <a:off x="689695" y="410240"/>
            <a:ext cx="64323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g2afd85745eb_0_24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2" name="Google Shape;292;g2afd85745eb_0_24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3" name="Google Shape;293;g2afd85745eb_0_24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fd85745eb_0_254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50" lIns="93125" spcFirstLastPara="1" rIns="93125" wrap="square" tIns="465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96" name="Google Shape;296;g2afd85745eb_0_254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297" name="Google Shape;297;g2afd85745eb_0_25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ef78faca85_0_76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04" name="Google Shape;304;g1ef78faca85_0_76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5" name="Google Shape;305;g1ef78faca85_0_7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ctrTitle"/>
          </p:nvPr>
        </p:nvSpPr>
        <p:spPr>
          <a:xfrm>
            <a:off x="759024" y="1242134"/>
            <a:ext cx="8602266" cy="2642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1265039" y="3986423"/>
            <a:ext cx="7590235" cy="18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51" name="Google Shape;51;p4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f78faca85_0_80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08" name="Google Shape;308;g1ef78faca85_0_80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ef78faca85_0_8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11" name="Google Shape;311;g1ef78faca85_0_83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12" name="Google Shape;312;g1ef78faca85_0_8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ef78faca85_0_87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15" name="Google Shape;315;g1ef78faca85_0_87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6" name="Google Shape;316;g1ef78faca85_0_87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7" name="Google Shape;317;g1ef78faca85_0_8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ef78faca85_0_92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20" name="Google Shape;320;g1ef78faca85_0_9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ef78faca85_0_95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3" name="Google Shape;323;g1ef78faca85_0_95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24" name="Google Shape;324;g1ef78faca85_0_9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ef78faca85_0_99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27" name="Google Shape;327;g1ef78faca85_0_9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ef78faca85_0_102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ef78faca85_0_102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1" name="Google Shape;331;g1ef78faca85_0_102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32" name="Google Shape;332;g1ef78faca85_0_102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33" name="Google Shape;333;g1ef78faca85_0_10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ef78faca85_0_108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336" name="Google Shape;336;g1ef78faca85_0_10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f78faca85_0_111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339" name="Google Shape;339;g1ef78faca85_0_111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40" name="Google Shape;340;g1ef78faca85_0_11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ef78faca85_0_11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690501" y="1892191"/>
            <a:ext cx="8728770" cy="3157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690501" y="5079220"/>
            <a:ext cx="8728770" cy="166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ef78faca85_0_11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45" name="Google Shape;345;g1ef78faca85_0_11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g1ef78faca85_0_11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347" name="Google Shape;347;g1ef78faca85_0_11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348" name="Google Shape;348;g1ef78faca85_0_11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9" name="Google Shape;349;g1ef78faca85_0_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g1ef78faca85_0_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g1ef78faca85_0_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g1ef78faca85_0_117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3" name="Google Shape;353;g1ef78faca85_0_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938970"/>
            <a:ext cx="10142002" cy="41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ef8748e59d_0_72"/>
          <p:cNvSpPr txBox="1"/>
          <p:nvPr>
            <p:ph type="ctrTitle"/>
          </p:nvPr>
        </p:nvSpPr>
        <p:spPr>
          <a:xfrm>
            <a:off x="344989" y="1098706"/>
            <a:ext cx="9430200" cy="30288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60" name="Google Shape;360;g1ef8748e59d_0_72"/>
          <p:cNvSpPr txBox="1"/>
          <p:nvPr>
            <p:ph idx="1" type="subTitle"/>
          </p:nvPr>
        </p:nvSpPr>
        <p:spPr>
          <a:xfrm>
            <a:off x="344980" y="4182077"/>
            <a:ext cx="9430200" cy="1169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61" name="Google Shape;361;g1ef8748e59d_0_7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ef8748e59d_0_76"/>
          <p:cNvSpPr txBox="1"/>
          <p:nvPr>
            <p:ph type="title"/>
          </p:nvPr>
        </p:nvSpPr>
        <p:spPr>
          <a:xfrm>
            <a:off x="344980" y="3173826"/>
            <a:ext cx="9430200" cy="1242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64" name="Google Shape;364;g1ef8748e59d_0_76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ef8748e59d_0_79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67" name="Google Shape;367;g1ef8748e59d_0_79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68" name="Google Shape;368;g1ef8748e59d_0_79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ef8748e59d_0_83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71" name="Google Shape;371;g1ef8748e59d_0_83"/>
          <p:cNvSpPr txBox="1"/>
          <p:nvPr>
            <p:ph idx="1" type="body"/>
          </p:nvPr>
        </p:nvSpPr>
        <p:spPr>
          <a:xfrm>
            <a:off x="344980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72" name="Google Shape;372;g1ef8748e59d_0_83"/>
          <p:cNvSpPr txBox="1"/>
          <p:nvPr>
            <p:ph idx="2" type="body"/>
          </p:nvPr>
        </p:nvSpPr>
        <p:spPr>
          <a:xfrm>
            <a:off x="5348353" y="1700609"/>
            <a:ext cx="4427100" cy="50412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73" name="Google Shape;373;g1ef8748e59d_0_83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f8748e59d_0_8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76" name="Google Shape;376;g1ef8748e59d_0_8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ef8748e59d_0_91"/>
          <p:cNvSpPr txBox="1"/>
          <p:nvPr>
            <p:ph type="title"/>
          </p:nvPr>
        </p:nvSpPr>
        <p:spPr>
          <a:xfrm>
            <a:off x="344980" y="819852"/>
            <a:ext cx="3107700" cy="11151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79" name="Google Shape;379;g1ef8748e59d_0_91"/>
          <p:cNvSpPr txBox="1"/>
          <p:nvPr>
            <p:ph idx="1" type="body"/>
          </p:nvPr>
        </p:nvSpPr>
        <p:spPr>
          <a:xfrm>
            <a:off x="344980" y="2050514"/>
            <a:ext cx="3107700" cy="46917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80" name="Google Shape;380;g1ef8748e59d_0_9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ef8748e59d_0_95"/>
          <p:cNvSpPr txBox="1"/>
          <p:nvPr>
            <p:ph type="title"/>
          </p:nvPr>
        </p:nvSpPr>
        <p:spPr>
          <a:xfrm>
            <a:off x="542594" y="664248"/>
            <a:ext cx="7047600" cy="60363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83" name="Google Shape;383;g1ef8748e59d_0_95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ef8748e59d_0_98"/>
          <p:cNvSpPr/>
          <p:nvPr/>
        </p:nvSpPr>
        <p:spPr>
          <a:xfrm>
            <a:off x="5060150" y="-184"/>
            <a:ext cx="5060100" cy="758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ef8748e59d_0_98"/>
          <p:cNvSpPr txBox="1"/>
          <p:nvPr>
            <p:ph type="title"/>
          </p:nvPr>
        </p:nvSpPr>
        <p:spPr>
          <a:xfrm>
            <a:off x="293847" y="1819691"/>
            <a:ext cx="4477200" cy="21873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7" name="Google Shape;387;g1ef8748e59d_0_98"/>
          <p:cNvSpPr txBox="1"/>
          <p:nvPr>
            <p:ph idx="1" type="subTitle"/>
          </p:nvPr>
        </p:nvSpPr>
        <p:spPr>
          <a:xfrm>
            <a:off x="293847" y="4136259"/>
            <a:ext cx="4477200" cy="18225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8" name="Google Shape;388;g1ef8748e59d_0_98"/>
          <p:cNvSpPr txBox="1"/>
          <p:nvPr>
            <p:ph idx="2" type="body"/>
          </p:nvPr>
        </p:nvSpPr>
        <p:spPr>
          <a:xfrm>
            <a:off x="5466888" y="1068456"/>
            <a:ext cx="4246800" cy="54525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89" name="Google Shape;389;g1ef8748e59d_0_9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ef8748e59d_0_104"/>
          <p:cNvSpPr txBox="1"/>
          <p:nvPr>
            <p:ph idx="1" type="body"/>
          </p:nvPr>
        </p:nvSpPr>
        <p:spPr>
          <a:xfrm>
            <a:off x="344980" y="6242699"/>
            <a:ext cx="6639300" cy="892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392" name="Google Shape;392;g1ef8748e59d_0_104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" type="body"/>
          </p:nvPr>
        </p:nvSpPr>
        <p:spPr>
          <a:xfrm>
            <a:off x="695772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2" type="body"/>
          </p:nvPr>
        </p:nvSpPr>
        <p:spPr>
          <a:xfrm>
            <a:off x="5123408" y="2020443"/>
            <a:ext cx="4301133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ef8748e59d_0_107"/>
          <p:cNvSpPr txBox="1"/>
          <p:nvPr>
            <p:ph hasCustomPrompt="1" type="title"/>
          </p:nvPr>
        </p:nvSpPr>
        <p:spPr>
          <a:xfrm>
            <a:off x="344980" y="1632214"/>
            <a:ext cx="9430200" cy="2897400"/>
          </a:xfrm>
          <a:prstGeom prst="rect">
            <a:avLst/>
          </a:prstGeom>
        </p:spPr>
        <p:txBody>
          <a:bodyPr anchorCtr="0" anchor="b" bIns="112425" lIns="112425" spcFirstLastPara="1" rIns="112425" wrap="square" tIns="112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395" name="Google Shape;395;g1ef8748e59d_0_107"/>
          <p:cNvSpPr txBox="1"/>
          <p:nvPr>
            <p:ph idx="1" type="body"/>
          </p:nvPr>
        </p:nvSpPr>
        <p:spPr>
          <a:xfrm>
            <a:off x="344980" y="4651470"/>
            <a:ext cx="9430200" cy="1919400"/>
          </a:xfrm>
          <a:prstGeom prst="rect">
            <a:avLst/>
          </a:prstGeom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rtl="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rtl="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rtl="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96" name="Google Shape;396;g1ef8748e59d_0_107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ef8748e59d_0_111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ef8748e59d_0_113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1" name="Google Shape;401;g1ef8748e59d_0_11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g1ef8748e59d_0_11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403" name="Google Shape;403;g1ef8748e59d_0_11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9pPr>
          </a:lstStyle>
          <a:p/>
        </p:txBody>
      </p:sp>
      <p:sp>
        <p:nvSpPr>
          <p:cNvPr id="404" name="Google Shape;404;g1ef8748e59d_0_11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5" name="Google Shape;405;g1ef8748e59d_0_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781645" cy="71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g1ef8748e59d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858615" cy="84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1ef8748e59d_0_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832913" cy="8440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8" name="Google Shape;408;g1ef8748e59d_0_11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g1ef8748e59d_0_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7590634" cy="3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ef8748e59d_0_603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8" name="Google Shape;418;g1ef8748e59d_0_60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g1ef8748e59d_0_60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g1ef8748e59d_0_60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1" name="Google Shape;421;g1ef8748e59d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063" y="301868"/>
            <a:ext cx="1042138" cy="95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1ef8748e59d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1932" y="62344"/>
            <a:ext cx="1144760" cy="11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g1ef8748e59d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915" y="349350"/>
            <a:ext cx="1110492" cy="112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g1ef8748e59d_0_603"/>
          <p:cNvCxnSpPr/>
          <p:nvPr/>
        </p:nvCxnSpPr>
        <p:spPr>
          <a:xfrm>
            <a:off x="0" y="1445687"/>
            <a:ext cx="101436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5" name="Google Shape;425;g1ef8748e59d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6938962"/>
            <a:ext cx="10120312" cy="4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1ef8748e59d_0_603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  <a:defRPr b="1" sz="35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ef8748e59d_0_614"/>
          <p:cNvSpPr txBox="1"/>
          <p:nvPr>
            <p:ph type="ctrTitle"/>
          </p:nvPr>
        </p:nvSpPr>
        <p:spPr>
          <a:xfrm>
            <a:off x="759024" y="1242134"/>
            <a:ext cx="86022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g1ef8748e59d_0_614"/>
          <p:cNvSpPr txBox="1"/>
          <p:nvPr>
            <p:ph idx="1" type="subTitle"/>
          </p:nvPr>
        </p:nvSpPr>
        <p:spPr>
          <a:xfrm>
            <a:off x="1265039" y="3986423"/>
            <a:ext cx="7590300" cy="18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/>
            </a:lvl1pPr>
            <a:lvl2pPr lvl="1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sz="2213"/>
            </a:lvl2pPr>
            <a:lvl3pPr lvl="2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sz="1992"/>
            </a:lvl3pPr>
            <a:lvl4pPr lvl="3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4pPr>
            <a:lvl5pPr lvl="4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5pPr>
            <a:lvl6pPr lvl="5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6pPr>
            <a:lvl7pPr lvl="6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7pPr>
            <a:lvl8pPr lvl="7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8pPr>
            <a:lvl9pPr lvl="8" rtl="0" algn="ctr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9pPr>
          </a:lstStyle>
          <a:p/>
        </p:txBody>
      </p:sp>
      <p:sp>
        <p:nvSpPr>
          <p:cNvPr id="430" name="Google Shape;430;g1ef8748e59d_0_614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g1ef8748e59d_0_614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g1ef8748e59d_0_614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ef8748e59d_0_620"/>
          <p:cNvSpPr txBox="1"/>
          <p:nvPr>
            <p:ph type="title"/>
          </p:nvPr>
        </p:nvSpPr>
        <p:spPr>
          <a:xfrm>
            <a:off x="690501" y="1892191"/>
            <a:ext cx="87288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40"/>
              <a:buFont typeface="Calibri"/>
              <a:buNone/>
              <a:defRPr sz="664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g1ef8748e59d_0_620"/>
          <p:cNvSpPr txBox="1"/>
          <p:nvPr>
            <p:ph idx="1" type="body"/>
          </p:nvPr>
        </p:nvSpPr>
        <p:spPr>
          <a:xfrm>
            <a:off x="690501" y="5079220"/>
            <a:ext cx="8728800" cy="16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sz="2656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2213"/>
              <a:buNone/>
              <a:defRPr sz="2213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992"/>
              <a:buNone/>
              <a:defRPr sz="1992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rgbClr val="888888"/>
              </a:buClr>
              <a:buSzPts val="1771"/>
              <a:buNone/>
              <a:defRPr sz="177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6" name="Google Shape;436;g1ef8748e59d_0_62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g1ef8748e59d_0_62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g1ef8748e59d_0_62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ef8748e59d_0_626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g1ef8748e59d_0_626"/>
          <p:cNvSpPr txBox="1"/>
          <p:nvPr>
            <p:ph idx="1" type="body"/>
          </p:nvPr>
        </p:nvSpPr>
        <p:spPr>
          <a:xfrm>
            <a:off x="695772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2" name="Google Shape;442;g1ef8748e59d_0_626"/>
          <p:cNvSpPr txBox="1"/>
          <p:nvPr>
            <p:ph idx="2" type="body"/>
          </p:nvPr>
        </p:nvSpPr>
        <p:spPr>
          <a:xfrm>
            <a:off x="5123408" y="2020443"/>
            <a:ext cx="4301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3" name="Google Shape;443;g1ef8748e59d_0_626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g1ef8748e59d_0_626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g1ef8748e59d_0_626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ef8748e59d_0_633"/>
          <p:cNvSpPr txBox="1"/>
          <p:nvPr>
            <p:ph type="title"/>
          </p:nvPr>
        </p:nvSpPr>
        <p:spPr>
          <a:xfrm>
            <a:off x="697090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g1ef8748e59d_0_633"/>
          <p:cNvSpPr txBox="1"/>
          <p:nvPr>
            <p:ph idx="1" type="body"/>
          </p:nvPr>
        </p:nvSpPr>
        <p:spPr>
          <a:xfrm>
            <a:off x="697091" y="1860565"/>
            <a:ext cx="4281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449" name="Google Shape;449;g1ef8748e59d_0_633"/>
          <p:cNvSpPr txBox="1"/>
          <p:nvPr>
            <p:ph idx="2" type="body"/>
          </p:nvPr>
        </p:nvSpPr>
        <p:spPr>
          <a:xfrm>
            <a:off x="697091" y="2772399"/>
            <a:ext cx="42813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0" name="Google Shape;450;g1ef8748e59d_0_633"/>
          <p:cNvSpPr txBox="1"/>
          <p:nvPr>
            <p:ph idx="3" type="body"/>
          </p:nvPr>
        </p:nvSpPr>
        <p:spPr>
          <a:xfrm>
            <a:off x="5123409" y="1860565"/>
            <a:ext cx="4302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451" name="Google Shape;451;g1ef8748e59d_0_633"/>
          <p:cNvSpPr txBox="1"/>
          <p:nvPr>
            <p:ph idx="4" type="body"/>
          </p:nvPr>
        </p:nvSpPr>
        <p:spPr>
          <a:xfrm>
            <a:off x="5123409" y="2772399"/>
            <a:ext cx="4302600" cy="40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2" name="Google Shape;452;g1ef8748e59d_0_633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g1ef8748e59d_0_633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g1ef8748e59d_0_633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ef8748e59d_0_642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g1ef8748e59d_0_642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g1ef8748e59d_0_642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g1ef8748e59d_0_642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ef8748e59d_0_64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g1ef8748e59d_0_64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g1ef8748e59d_0_64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97090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body"/>
          </p:nvPr>
        </p:nvSpPr>
        <p:spPr>
          <a:xfrm>
            <a:off x="697091" y="1860565"/>
            <a:ext cx="4281366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697091" y="2772399"/>
            <a:ext cx="4281366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5123409" y="1860565"/>
            <a:ext cx="4302451" cy="9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2656"/>
              <a:buNone/>
              <a:defRPr b="1" sz="2656"/>
            </a:lvl1pPr>
            <a:lvl2pPr indent="-2286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None/>
              <a:defRPr b="1" sz="2213"/>
            </a:lvl2pPr>
            <a:lvl3pPr indent="-2286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None/>
              <a:defRPr b="1" sz="1992"/>
            </a:lvl3pPr>
            <a:lvl4pPr indent="-2286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4pPr>
            <a:lvl5pPr indent="-2286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5pPr>
            <a:lvl6pPr indent="-2286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6pPr>
            <a:lvl7pPr indent="-2286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7pPr>
            <a:lvl8pPr indent="-2286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8pPr>
            <a:lvl9pPr indent="-2286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b="1" sz="1770"/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5123409" y="2772399"/>
            <a:ext cx="4302451" cy="4077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ef8748e59d_0_651"/>
          <p:cNvSpPr txBox="1"/>
          <p:nvPr>
            <p:ph type="title"/>
          </p:nvPr>
        </p:nvSpPr>
        <p:spPr>
          <a:xfrm>
            <a:off x="697090" y="505989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g1ef8748e59d_0_651"/>
          <p:cNvSpPr txBox="1"/>
          <p:nvPr>
            <p:ph idx="1" type="body"/>
          </p:nvPr>
        </p:nvSpPr>
        <p:spPr>
          <a:xfrm>
            <a:off x="4302451" y="1092798"/>
            <a:ext cx="5123400" cy="53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3453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541"/>
              <a:buChar char="•"/>
              <a:defRPr sz="3541"/>
            </a:lvl1pPr>
            <a:lvl2pPr indent="-425386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3099"/>
              <a:buChar char="•"/>
              <a:defRPr sz="3099"/>
            </a:lvl2pPr>
            <a:lvl3pPr indent="-397256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Char char="•"/>
              <a:defRPr sz="2656"/>
            </a:lvl3pPr>
            <a:lvl4pPr indent="-369125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4pPr>
            <a:lvl5pPr indent="-369125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5pPr>
            <a:lvl6pPr indent="-369125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6pPr>
            <a:lvl7pPr indent="-369125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7pPr>
            <a:lvl8pPr indent="-369125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8pPr>
            <a:lvl9pPr indent="-369125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Char char="•"/>
              <a:defRPr sz="2213"/>
            </a:lvl9pPr>
          </a:lstStyle>
          <a:p/>
        </p:txBody>
      </p:sp>
      <p:sp>
        <p:nvSpPr>
          <p:cNvPr id="467" name="Google Shape;467;g1ef8748e59d_0_651"/>
          <p:cNvSpPr txBox="1"/>
          <p:nvPr>
            <p:ph idx="2" type="body"/>
          </p:nvPr>
        </p:nvSpPr>
        <p:spPr>
          <a:xfrm>
            <a:off x="697090" y="2276951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468" name="Google Shape;468;g1ef8748e59d_0_65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g1ef8748e59d_0_65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g1ef8748e59d_0_65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ef8748e59d_0_658"/>
          <p:cNvSpPr txBox="1"/>
          <p:nvPr>
            <p:ph type="title"/>
          </p:nvPr>
        </p:nvSpPr>
        <p:spPr>
          <a:xfrm>
            <a:off x="697090" y="505989"/>
            <a:ext cx="3264000" cy="177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41"/>
              <a:buFont typeface="Calibri"/>
              <a:buNone/>
              <a:defRPr sz="3541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g1ef8748e59d_0_658"/>
          <p:cNvSpPr/>
          <p:nvPr>
            <p:ph idx="2" type="pic"/>
          </p:nvPr>
        </p:nvSpPr>
        <p:spPr>
          <a:xfrm>
            <a:off x="4302451" y="1092798"/>
            <a:ext cx="5123400" cy="53937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g1ef8748e59d_0_658"/>
          <p:cNvSpPr txBox="1"/>
          <p:nvPr>
            <p:ph idx="1" type="body"/>
          </p:nvPr>
        </p:nvSpPr>
        <p:spPr>
          <a:xfrm>
            <a:off x="697090" y="2276951"/>
            <a:ext cx="32640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771"/>
              <a:buNone/>
              <a:defRPr sz="1770"/>
            </a:lvl1pPr>
            <a:lvl2pPr indent="-2286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549"/>
              <a:buNone/>
              <a:defRPr sz="1549"/>
            </a:lvl2pPr>
            <a:lvl3pPr indent="-2286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328"/>
              <a:buNone/>
              <a:defRPr sz="1328"/>
            </a:lvl3pPr>
            <a:lvl4pPr indent="-2286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4pPr>
            <a:lvl5pPr indent="-2286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5pPr>
            <a:lvl6pPr indent="-2286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6pPr>
            <a:lvl7pPr indent="-2286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7pPr>
            <a:lvl8pPr indent="-2286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8pPr>
            <a:lvl9pPr indent="-2286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107"/>
              <a:buNone/>
              <a:defRPr sz="1107"/>
            </a:lvl9pPr>
          </a:lstStyle>
          <a:p/>
        </p:txBody>
      </p:sp>
      <p:sp>
        <p:nvSpPr>
          <p:cNvPr id="475" name="Google Shape;475;g1ef8748e59d_0_658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g1ef8748e59d_0_658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g1ef8748e59d_0_658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ef8748e59d_0_665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g1ef8748e59d_0_665"/>
          <p:cNvSpPr txBox="1"/>
          <p:nvPr>
            <p:ph idx="1" type="body"/>
          </p:nvPr>
        </p:nvSpPr>
        <p:spPr>
          <a:xfrm rot="5400000">
            <a:off x="2652342" y="63843"/>
            <a:ext cx="4815600" cy="87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1" name="Google Shape;481;g1ef8748e59d_0_665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g1ef8748e59d_0_665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g1ef8748e59d_0_665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ef8748e59d_0_671"/>
          <p:cNvSpPr txBox="1"/>
          <p:nvPr>
            <p:ph type="title"/>
          </p:nvPr>
        </p:nvSpPr>
        <p:spPr>
          <a:xfrm rot="5400000">
            <a:off x="5117443" y="2528990"/>
            <a:ext cx="64320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g1ef8748e59d_0_671"/>
          <p:cNvSpPr txBox="1"/>
          <p:nvPr>
            <p:ph idx="1" type="body"/>
          </p:nvPr>
        </p:nvSpPr>
        <p:spPr>
          <a:xfrm rot="5400000">
            <a:off x="689845" y="410090"/>
            <a:ext cx="6432000" cy="6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7" name="Google Shape;487;g1ef8748e59d_0_671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g1ef8748e59d_0_671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g1ef8748e59d_0_671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95772" y="404090"/>
            <a:ext cx="8728770" cy="14670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95772" y="2020443"/>
            <a:ext cx="8728770" cy="4815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95772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352354" y="7034657"/>
            <a:ext cx="3415606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147471" y="7034657"/>
            <a:ext cx="2277070" cy="404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e77cf8a3a_0_115"/>
          <p:cNvSpPr txBox="1"/>
          <p:nvPr>
            <p:ph type="title"/>
          </p:nvPr>
        </p:nvSpPr>
        <p:spPr>
          <a:xfrm>
            <a:off x="695771" y="404088"/>
            <a:ext cx="8728800" cy="14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g1ee77cf8a3a_0_115"/>
          <p:cNvSpPr txBox="1"/>
          <p:nvPr>
            <p:ph idx="1" type="body"/>
          </p:nvPr>
        </p:nvSpPr>
        <p:spPr>
          <a:xfrm>
            <a:off x="695771" y="2020440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1ee77cf8a3a_0_115"/>
          <p:cNvSpPr txBox="1"/>
          <p:nvPr>
            <p:ph idx="10" type="dt"/>
          </p:nvPr>
        </p:nvSpPr>
        <p:spPr>
          <a:xfrm>
            <a:off x="695771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g1ee77cf8a3a_0_115"/>
          <p:cNvSpPr txBox="1"/>
          <p:nvPr>
            <p:ph idx="11" type="ftr"/>
          </p:nvPr>
        </p:nvSpPr>
        <p:spPr>
          <a:xfrm>
            <a:off x="3352349" y="7034643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g1ee77cf8a3a_0_115"/>
          <p:cNvSpPr txBox="1"/>
          <p:nvPr>
            <p:ph idx="12" type="sldNum"/>
          </p:nvPr>
        </p:nvSpPr>
        <p:spPr>
          <a:xfrm>
            <a:off x="7147462" y="7034643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fd85745eb_0_180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g2afd85745eb_0_180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g2afd85745eb_0_180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g2afd85745eb_0_180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g2afd85745eb_0_180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f78faca85_0_72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g1ef78faca85_0_72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1" name="Google Shape;301;g1ef78faca85_0_72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ef8748e59d_0_68"/>
          <p:cNvSpPr txBox="1"/>
          <p:nvPr>
            <p:ph type="title"/>
          </p:nvPr>
        </p:nvSpPr>
        <p:spPr>
          <a:xfrm>
            <a:off x="344980" y="656686"/>
            <a:ext cx="94302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6" name="Google Shape;356;g1ef8748e59d_0_68"/>
          <p:cNvSpPr txBox="1"/>
          <p:nvPr>
            <p:ph idx="1" type="body"/>
          </p:nvPr>
        </p:nvSpPr>
        <p:spPr>
          <a:xfrm>
            <a:off x="344980" y="1700609"/>
            <a:ext cx="9430200" cy="5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rm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7" name="Google Shape;357;g1ef8748e59d_0_68"/>
          <p:cNvSpPr txBox="1"/>
          <p:nvPr>
            <p:ph idx="12" type="sldNum"/>
          </p:nvPr>
        </p:nvSpPr>
        <p:spPr>
          <a:xfrm>
            <a:off x="9377058" y="6881112"/>
            <a:ext cx="6072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2425" lIns="112425" spcFirstLastPara="1" rIns="112425" wrap="square" tIns="112425">
            <a:norm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ef8748e59d_0_597"/>
          <p:cNvSpPr txBox="1"/>
          <p:nvPr>
            <p:ph type="title"/>
          </p:nvPr>
        </p:nvSpPr>
        <p:spPr>
          <a:xfrm>
            <a:off x="695772" y="40409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9"/>
              <a:buFont typeface="Calibri"/>
              <a:buNone/>
              <a:defRPr b="0" i="0" sz="48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g1ef8748e59d_0_597"/>
          <p:cNvSpPr txBox="1"/>
          <p:nvPr>
            <p:ph idx="1" type="body"/>
          </p:nvPr>
        </p:nvSpPr>
        <p:spPr>
          <a:xfrm>
            <a:off x="695772" y="2020443"/>
            <a:ext cx="87288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5386" lvl="0" marL="457200" marR="0" rtl="0" algn="l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•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7256" lvl="1" marL="914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656"/>
              <a:buFont typeface="Arial"/>
              <a:buChar char="•"/>
              <a:defRPr b="0" i="0" sz="265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9125" lvl="2" marL="1371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2213"/>
              <a:buFont typeface="Arial"/>
              <a:buChar char="•"/>
              <a:defRPr b="0" i="0" sz="22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092" lvl="3" marL="1828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092" lvl="4" marL="22860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092" lvl="5" marL="27432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092" lvl="6" marL="32004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091" lvl="7" marL="36576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091" lvl="8" marL="4114800" marR="0" rtl="0" algn="l">
              <a:lnSpc>
                <a:spcPct val="90000"/>
              </a:lnSpc>
              <a:spcBef>
                <a:spcPts val="553"/>
              </a:spcBef>
              <a:spcAft>
                <a:spcPts val="0"/>
              </a:spcAft>
              <a:buClr>
                <a:schemeClr val="dk1"/>
              </a:buClr>
              <a:buSzPts val="1992"/>
              <a:buFont typeface="Arial"/>
              <a:buChar char="•"/>
              <a:defRPr b="0" i="0" sz="199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g1ef8748e59d_0_597"/>
          <p:cNvSpPr txBox="1"/>
          <p:nvPr>
            <p:ph idx="10" type="dt"/>
          </p:nvPr>
        </p:nvSpPr>
        <p:spPr>
          <a:xfrm>
            <a:off x="695772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g1ef8748e59d_0_597"/>
          <p:cNvSpPr txBox="1"/>
          <p:nvPr>
            <p:ph idx="11" type="ftr"/>
          </p:nvPr>
        </p:nvSpPr>
        <p:spPr>
          <a:xfrm>
            <a:off x="3352354" y="7034657"/>
            <a:ext cx="34155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g1ef8748e59d_0_597"/>
          <p:cNvSpPr txBox="1"/>
          <p:nvPr>
            <p:ph idx="12" type="sldNum"/>
          </p:nvPr>
        </p:nvSpPr>
        <p:spPr>
          <a:xfrm>
            <a:off x="7147471" y="7034657"/>
            <a:ext cx="22770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8"/>
              <a:buFont typeface="Arial"/>
              <a:buNone/>
              <a:defRPr b="0" i="0" sz="1328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tinyurl.com/f8bdhnv5" TargetMode="External"/><Relationship Id="rId4" Type="http://schemas.openxmlformats.org/officeDocument/2006/relationships/hyperlink" Target="mailto:4804175879@students.ocps.net" TargetMode="External"/><Relationship Id="rId5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4804148902@students.ocps.net" TargetMode="External"/><Relationship Id="rId4" Type="http://schemas.openxmlformats.org/officeDocument/2006/relationships/image" Target="../media/image3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4804169963@students.ocps.ne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athleticclearance.fhsaahom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inyurl.com/PT2324" TargetMode="External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choolpay.com/pay/for/Air-Force-Ball-Tickets-2324/SbGcCl" TargetMode="External"/><Relationship Id="rId4" Type="http://schemas.openxmlformats.org/officeDocument/2006/relationships/image" Target="../media/image27.jpg"/><Relationship Id="rId5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image" Target="../media/image37.jpg"/><Relationship Id="rId5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tinyurl.com/AFBUnitVideo24" TargetMode="External"/><Relationship Id="rId4" Type="http://schemas.openxmlformats.org/officeDocument/2006/relationships/hyperlink" Target="mailto:4804148902@students.ocps.net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f9758be2c3_0_26"/>
          <p:cNvSpPr txBox="1"/>
          <p:nvPr/>
        </p:nvSpPr>
        <p:spPr>
          <a:xfrm>
            <a:off x="1631958" y="395231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 Orange FL-802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gf9758be2c3_0_26"/>
          <p:cNvPicPr preferRelativeResize="0"/>
          <p:nvPr/>
        </p:nvPicPr>
        <p:blipFill rotWithShape="1">
          <a:blip r:embed="rId3">
            <a:alphaModFix/>
          </a:blip>
          <a:srcRect b="0" l="-260" r="0" t="0"/>
          <a:stretch/>
        </p:blipFill>
        <p:spPr>
          <a:xfrm>
            <a:off x="3730408" y="1942234"/>
            <a:ext cx="2659497" cy="26077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f9758be2c3_0_26"/>
          <p:cNvSpPr txBox="1"/>
          <p:nvPr/>
        </p:nvSpPr>
        <p:spPr>
          <a:xfrm>
            <a:off x="2111450" y="4696875"/>
            <a:ext cx="589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Semi-Weekly Brief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C/ Staff Sergeant Daphne Bray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8" name="Google Shape;498;gf9758be2c3_0_26"/>
          <p:cNvSpPr/>
          <p:nvPr/>
        </p:nvSpPr>
        <p:spPr>
          <a:xfrm>
            <a:off x="3458183" y="3582494"/>
            <a:ext cx="656700" cy="328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gf9758be2c3_0_26"/>
          <p:cNvSpPr txBox="1"/>
          <p:nvPr/>
        </p:nvSpPr>
        <p:spPr>
          <a:xfrm>
            <a:off x="7591125" y="6003925"/>
            <a:ext cx="222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January 2024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0" name="Google Shape;500;gf9758be2c3_0_26"/>
          <p:cNvSpPr/>
          <p:nvPr/>
        </p:nvSpPr>
        <p:spPr>
          <a:xfrm>
            <a:off x="5004004" y="3561959"/>
            <a:ext cx="29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f9758be2c3_0_26"/>
          <p:cNvSpPr txBox="1"/>
          <p:nvPr/>
        </p:nvSpPr>
        <p:spPr>
          <a:xfrm>
            <a:off x="2669771" y="6275634"/>
            <a:ext cx="457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Motto: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f9758be2c3_0_26"/>
          <p:cNvSpPr txBox="1"/>
          <p:nvPr/>
        </p:nvSpPr>
        <p:spPr>
          <a:xfrm>
            <a:off x="4437500" y="6275618"/>
            <a:ext cx="124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f9758be2c3_0_26"/>
          <p:cNvSpPr txBox="1"/>
          <p:nvPr/>
        </p:nvSpPr>
        <p:spPr>
          <a:xfrm>
            <a:off x="5294399" y="6275618"/>
            <a:ext cx="210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f9758be2c3_0_26"/>
          <p:cNvSpPr txBox="1"/>
          <p:nvPr/>
        </p:nvSpPr>
        <p:spPr>
          <a:xfrm>
            <a:off x="6242454" y="6275618"/>
            <a:ext cx="176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b0baa6fd1e_0_87"/>
          <p:cNvSpPr txBox="1"/>
          <p:nvPr>
            <p:ph type="title"/>
          </p:nvPr>
        </p:nvSpPr>
        <p:spPr>
          <a:xfrm>
            <a:off x="3056450" y="296275"/>
            <a:ext cx="27576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Recruiting</a:t>
            </a:r>
            <a:endParaRPr/>
          </a:p>
        </p:txBody>
      </p:sp>
      <p:sp>
        <p:nvSpPr>
          <p:cNvPr id="596" name="Google Shape;596;g2b0baa6fd1e_0_87"/>
          <p:cNvSpPr txBox="1"/>
          <p:nvPr>
            <p:ph idx="1" type="body"/>
          </p:nvPr>
        </p:nvSpPr>
        <p:spPr>
          <a:xfrm>
            <a:off x="598541" y="2507586"/>
            <a:ext cx="7943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-476250" lvl="0" marL="55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Rising Sophomore meeting (1/19/24) 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Parent Night (1/30/24)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Sunridge Middle School visit (2/19/24)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Lakeview Middle School visit (2/19/24)</a:t>
            </a:r>
            <a:endParaRPr sz="3100"/>
          </a:p>
          <a:p>
            <a:pPr indent="-476250" lvl="0" marL="55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100"/>
              <a:buChar char="❖"/>
            </a:pPr>
            <a:r>
              <a:rPr lang="en-US" sz="3100"/>
              <a:t>Hamlin Middle School visit (2/27/24)</a:t>
            </a:r>
            <a:endParaRPr sz="3100"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97" name="Google Shape;597;g2b0baa6fd1e_0_87"/>
          <p:cNvSpPr txBox="1"/>
          <p:nvPr/>
        </p:nvSpPr>
        <p:spPr>
          <a:xfrm>
            <a:off x="6672851" y="5026534"/>
            <a:ext cx="31542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b0baa6fd1e_0_87"/>
          <p:cNvSpPr txBox="1"/>
          <p:nvPr/>
        </p:nvSpPr>
        <p:spPr>
          <a:xfrm>
            <a:off x="2638317" y="4312152"/>
            <a:ext cx="4341000" cy="9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g2b0baa6fd1e_0_87"/>
          <p:cNvSpPr txBox="1"/>
          <p:nvPr/>
        </p:nvSpPr>
        <p:spPr>
          <a:xfrm>
            <a:off x="616803" y="5493972"/>
            <a:ext cx="8564400" cy="11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join recruiting Remind: Text </a:t>
            </a:r>
            <a:r>
              <a:rPr b="0" i="0" lang="en-US" sz="3200" u="sng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@fl802re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0" i="0" lang="en-US" sz="3200" u="sng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81010</a:t>
            </a:r>
            <a:endParaRPr b="0" i="0" sz="3200" u="sng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C/Amn David Peebles at </a:t>
            </a:r>
            <a:r>
              <a:rPr b="0" i="0" lang="en-US" sz="1800" u="sng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4804407123@students.ocps.net</a:t>
            </a:r>
            <a:endParaRPr b="0" i="0" sz="1800" u="sng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g2b0baa6fd1e_0_87"/>
          <p:cNvSpPr txBox="1"/>
          <p:nvPr/>
        </p:nvSpPr>
        <p:spPr>
          <a:xfrm>
            <a:off x="616803" y="1712082"/>
            <a:ext cx="79071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Upcoming Events: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ef53a0d816_0_339"/>
          <p:cNvSpPr txBox="1"/>
          <p:nvPr>
            <p:ph type="title"/>
          </p:nvPr>
        </p:nvSpPr>
        <p:spPr>
          <a:xfrm>
            <a:off x="695772" y="100482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50" lIns="93125" spcFirstLastPara="1" rIns="93125" wrap="square" tIns="46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7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CICs/ DCICs</a:t>
            </a:r>
            <a:endParaRPr b="1" sz="47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g1ef53a0d816_0_339"/>
          <p:cNvSpPr txBox="1"/>
          <p:nvPr>
            <p:ph idx="1" type="body"/>
          </p:nvPr>
        </p:nvSpPr>
        <p:spPr>
          <a:xfrm>
            <a:off x="224093" y="1567546"/>
            <a:ext cx="9896100" cy="6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50" lIns="93125" spcFirstLastPara="1" rIns="93125" wrap="square" tIns="46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-US" sz="2300" u="sng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have been a CIC or DCIC, please fill out the google form by scanning the QR code or going to the link below.</a:t>
            </a:r>
            <a:endParaRPr b="1" sz="2300" u="sng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http://tinyurl.com/f8bdhnv5</a:t>
            </a:r>
            <a:r>
              <a:rPr lang="en-US" sz="23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558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you have any questions, please contact C/ SSgt Gabriel Motta at </a:t>
            </a:r>
            <a:r>
              <a:rPr lang="en-US" sz="23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4804175879@students.ocps.net</a:t>
            </a: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7" name="Google Shape;607;g1ef53a0d816_0_3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9955" y="2623901"/>
            <a:ext cx="1984328" cy="198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ef8748e59d_0_591"/>
          <p:cNvSpPr txBox="1"/>
          <p:nvPr>
            <p:ph idx="1" type="body"/>
          </p:nvPr>
        </p:nvSpPr>
        <p:spPr>
          <a:xfrm>
            <a:off x="695775" y="2020450"/>
            <a:ext cx="88752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 u="sng"/>
              <a:t>Seniors!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There will be a planning committee meeting this Friday(1/26/2024) to discuss Field Day. 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It will begin at </a:t>
            </a:r>
            <a:r>
              <a:rPr b="1" lang="en-US" sz="2400"/>
              <a:t>1430</a:t>
            </a:r>
            <a:r>
              <a:rPr lang="en-US" sz="2400"/>
              <a:t> and run until </a:t>
            </a:r>
            <a:r>
              <a:rPr b="1" lang="en-US" sz="2400"/>
              <a:t>1515</a:t>
            </a:r>
            <a:r>
              <a:rPr lang="en-US" sz="2400"/>
              <a:t>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Come prepared with ideas for the event.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questions, or cannot make it, please contact C/Major Aidan Bernhard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4804148902@students.ocps.net</a:t>
            </a:r>
            <a:r>
              <a:rPr lang="en-US" sz="2400"/>
              <a:t> or +1(407) 408-6158 (For business purposes only)</a:t>
            </a:r>
            <a:endParaRPr sz="2400"/>
          </a:p>
        </p:txBody>
      </p:sp>
      <p:sp>
        <p:nvSpPr>
          <p:cNvPr id="613" name="Google Shape;613;g1ef8748e59d_0_591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Planning Committee</a:t>
            </a:r>
            <a:endParaRPr/>
          </a:p>
        </p:txBody>
      </p:sp>
      <p:pic>
        <p:nvPicPr>
          <p:cNvPr id="614" name="Google Shape;614;g1ef8748e59d_0_591"/>
          <p:cNvPicPr preferRelativeResize="0"/>
          <p:nvPr/>
        </p:nvPicPr>
        <p:blipFill rotWithShape="1">
          <a:blip r:embed="rId4">
            <a:alphaModFix/>
          </a:blip>
          <a:srcRect b="7517" l="0" r="0" t="23383"/>
          <a:stretch/>
        </p:blipFill>
        <p:spPr>
          <a:xfrm>
            <a:off x="6065589" y="3117420"/>
            <a:ext cx="3189125" cy="2621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ef8748e59d_0_62"/>
          <p:cNvSpPr txBox="1"/>
          <p:nvPr>
            <p:ph type="title"/>
          </p:nvPr>
        </p:nvSpPr>
        <p:spPr>
          <a:xfrm>
            <a:off x="419273" y="230631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solidFill>
                  <a:srgbClr val="002060"/>
                </a:solidFill>
              </a:rPr>
              <a:t>Orange Rope/PT Rope</a:t>
            </a:r>
            <a:endParaRPr sz="4700">
              <a:solidFill>
                <a:srgbClr val="002060"/>
              </a:solidFill>
            </a:endParaRPr>
          </a:p>
        </p:txBody>
      </p:sp>
      <p:sp>
        <p:nvSpPr>
          <p:cNvPr id="620" name="Google Shape;620;g1ef8748e59d_0_62"/>
          <p:cNvSpPr txBox="1"/>
          <p:nvPr>
            <p:ph idx="1" type="body"/>
          </p:nvPr>
        </p:nvSpPr>
        <p:spPr>
          <a:xfrm>
            <a:off x="419272" y="1849646"/>
            <a:ext cx="9005400" cy="4944900"/>
          </a:xfrm>
          <a:prstGeom prst="rect">
            <a:avLst/>
          </a:prstGeom>
        </p:spPr>
        <p:txBody>
          <a:bodyPr anchorCtr="0" anchor="t" bIns="46550" lIns="93125" spcFirstLastPara="1" rIns="93125" wrap="square" tIns="4655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Flight Commanders,</a:t>
            </a:r>
            <a:endParaRPr i="1" sz="2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remember to award Orange Rope and PT Rope </a:t>
            </a:r>
            <a:r>
              <a:rPr lang="en-US" sz="2500" u="sng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every </a:t>
            </a:r>
            <a:r>
              <a:rPr b="1" lang="en-US" sz="2500" u="sng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other </a:t>
            </a:r>
            <a:r>
              <a:rPr lang="en-US" sz="2500" u="sng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Wednesday.</a:t>
            </a:r>
            <a:r>
              <a:rPr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 Look at the unit calendar on the website to keep track of when they should be awarded. </a:t>
            </a:r>
            <a:endParaRPr sz="2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Do not forget to send me your flight’s pictures! If you do not send them, there will be consequences. And remember: one first year, one upperclassmen for orange rope, and one PT rope per flight.  </a:t>
            </a:r>
            <a:endParaRPr sz="2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The next time you will award orange/PT rope is </a:t>
            </a:r>
            <a:r>
              <a:rPr b="1"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Jan 24th</a:t>
            </a:r>
            <a:r>
              <a:rPr lang="en-US" sz="2500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  <a:endParaRPr sz="2500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1" name="Google Shape;621;g1ef8748e59d_0_62"/>
          <p:cNvSpPr txBox="1"/>
          <p:nvPr/>
        </p:nvSpPr>
        <p:spPr>
          <a:xfrm>
            <a:off x="419272" y="6039987"/>
            <a:ext cx="89259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</a:rPr>
              <a:t>Contact C/CMSgt Karynn Stewart at </a:t>
            </a:r>
            <a:r>
              <a:rPr lang="en-US" sz="1700" u="sng">
                <a:solidFill>
                  <a:schemeClr val="hlink"/>
                </a:solidFill>
                <a:hlinkClick r:id="rId3"/>
              </a:rPr>
              <a:t>4804169963@students.ocps.net</a:t>
            </a:r>
            <a:r>
              <a:rPr lang="en-US" sz="1700">
                <a:solidFill>
                  <a:schemeClr val="dk2"/>
                </a:solidFill>
              </a:rPr>
              <a:t> or 407-797-7223 if you have any questions (business purposes only).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fb4207d963_0_182"/>
          <p:cNvSpPr txBox="1"/>
          <p:nvPr>
            <p:ph type="title"/>
          </p:nvPr>
        </p:nvSpPr>
        <p:spPr>
          <a:xfrm>
            <a:off x="765810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Military Knowledge</a:t>
            </a:r>
            <a:endParaRPr/>
          </a:p>
        </p:txBody>
      </p:sp>
      <p:sp>
        <p:nvSpPr>
          <p:cNvPr id="627" name="Google Shape;627;gfb4207d963_0_182"/>
          <p:cNvSpPr txBox="1"/>
          <p:nvPr/>
        </p:nvSpPr>
        <p:spPr>
          <a:xfrm>
            <a:off x="1062700" y="3277426"/>
            <a:ext cx="79965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09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fb4207d963_0_182"/>
          <p:cNvSpPr txBox="1"/>
          <p:nvPr>
            <p:ph idx="1" type="body"/>
          </p:nvPr>
        </p:nvSpPr>
        <p:spPr>
          <a:xfrm>
            <a:off x="824900" y="1764225"/>
            <a:ext cx="87288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107"/>
              </a:spcBef>
              <a:spcAft>
                <a:spcPts val="0"/>
              </a:spcAft>
              <a:buSzPts val="1800"/>
              <a:buNone/>
            </a:pPr>
            <a:r>
              <a:rPr lang="en-US" sz="3534"/>
              <a:t>What are the four standards of wearing the uniform?</a:t>
            </a:r>
            <a:endParaRPr sz="3534"/>
          </a:p>
        </p:txBody>
      </p:sp>
      <p:sp>
        <p:nvSpPr>
          <p:cNvPr id="629" name="Google Shape;629;gfb4207d963_0_182"/>
          <p:cNvSpPr txBox="1"/>
          <p:nvPr/>
        </p:nvSpPr>
        <p:spPr>
          <a:xfrm>
            <a:off x="1455950" y="3277475"/>
            <a:ext cx="74667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Neatness, 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cleanness</a:t>
            </a: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safety, military image </a:t>
            </a:r>
            <a:endParaRPr b="0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37f9c2dc40_0_244"/>
          <p:cNvSpPr txBox="1"/>
          <p:nvPr>
            <p:ph idx="1" type="body"/>
          </p:nvPr>
        </p:nvSpPr>
        <p:spPr>
          <a:xfrm>
            <a:off x="581000" y="1666450"/>
            <a:ext cx="8728800" cy="51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 Upcoming Events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Planning Committee (1/26)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AFB (2/10)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Notes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Athletic Clearances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PT Makeups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CIC/DCIC form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Orange/PT ropes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Unit Video</a:t>
            </a:r>
            <a:endParaRPr/>
          </a:p>
        </p:txBody>
      </p:sp>
      <p:sp>
        <p:nvSpPr>
          <p:cNvPr id="636" name="Google Shape;636;g137f9c2dc40_0_244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f9758be2c3_0_1212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Briefing Slides</a:t>
            </a:r>
            <a:endParaRPr/>
          </a:p>
        </p:txBody>
      </p:sp>
      <p:sp>
        <p:nvSpPr>
          <p:cNvPr id="642" name="Google Shape;642;gf9758be2c3_0_1212"/>
          <p:cNvSpPr txBox="1"/>
          <p:nvPr/>
        </p:nvSpPr>
        <p:spPr>
          <a:xfrm>
            <a:off x="824706" y="1841348"/>
            <a:ext cx="8470800" cy="4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125" lIns="100275" spcFirstLastPara="1" rIns="100275" wrap="square" tIns="50125">
            <a:noAutofit/>
          </a:bodyPr>
          <a:lstStyle/>
          <a:p>
            <a:pPr indent="-376237" lvl="0" marL="37623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a slide for the briefing, contact                                        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Bray 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</a:t>
            </a:r>
            <a:r>
              <a:rPr b="1" i="0" lang="en-US" sz="29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4804208068@students.ocps.net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(689)-229-0443</a:t>
            </a:r>
            <a:endParaRPr b="1" i="0" sz="2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237" lvl="0" marL="376237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something in the briefing, you must contact C/ Bray by Monday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for the Tuesday brief and Wednesday </a:t>
            </a:r>
            <a:r>
              <a:rPr b="1" i="0" lang="en-US" sz="2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1700</a:t>
            </a: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Thursday brief</a:t>
            </a:r>
            <a:endParaRPr b="1" i="0" sz="29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66a9ddb5d_0_670"/>
          <p:cNvSpPr txBox="1"/>
          <p:nvPr/>
        </p:nvSpPr>
        <p:spPr>
          <a:xfrm>
            <a:off x="1641789" y="389438"/>
            <a:ext cx="68580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AFJROTC Mission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1" name="Google Shape;511;g1066a9ddb5d_0_6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2800" y="3812868"/>
            <a:ext cx="6117865" cy="1289416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g1066a9ddb5d_0_670"/>
          <p:cNvSpPr txBox="1"/>
          <p:nvPr/>
        </p:nvSpPr>
        <p:spPr>
          <a:xfrm>
            <a:off x="2012800" y="3882912"/>
            <a:ext cx="6749400" cy="11493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53882">
              <a:srgbClr val="000000"/>
            </a:outerShdw>
          </a:effectLst>
        </p:spPr>
        <p:txBody>
          <a:bodyPr anchorCtr="0" anchor="t" bIns="37575" lIns="75200" spcFirstLastPara="1" rIns="75200" wrap="square" tIns="37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5"/>
              <a:buFont typeface="Arial"/>
              <a:buNone/>
            </a:pPr>
            <a:r>
              <a:rPr b="1" i="0" lang="en-US" sz="2325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Mission:</a:t>
            </a:r>
            <a:endParaRPr b="0" i="0" sz="2325" u="none" cap="none" strike="noStrike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1066a9ddb5d_0_670"/>
          <p:cNvSpPr txBox="1"/>
          <p:nvPr/>
        </p:nvSpPr>
        <p:spPr>
          <a:xfrm>
            <a:off x="1681758" y="5179882"/>
            <a:ext cx="6756900" cy="1518000"/>
          </a:xfrm>
          <a:prstGeom prst="rect">
            <a:avLst/>
          </a:prstGeom>
          <a:gradFill>
            <a:gsLst>
              <a:gs pos="0">
                <a:srgbClr val="23238F"/>
              </a:gs>
              <a:gs pos="50000">
                <a:srgbClr val="3333CC"/>
              </a:gs>
              <a:gs pos="100000">
                <a:srgbClr val="23238F"/>
              </a:gs>
            </a:gsLst>
            <a:lin ang="5400012" scaled="0"/>
          </a:gradFill>
          <a:ln>
            <a:noFill/>
          </a:ln>
        </p:spPr>
        <p:txBody>
          <a:bodyPr anchorCtr="0" anchor="t" bIns="37600" lIns="75225" spcFirstLastPara="1" rIns="75225" wrap="square" tIns="3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Goals:</a:t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afjrotc patch" id="514" name="Google Shape;514;g1066a9ddb5d_0_6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395" y="1613202"/>
            <a:ext cx="2136309" cy="212206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1066a9ddb5d_0_670"/>
          <p:cNvSpPr txBox="1"/>
          <p:nvPr/>
        </p:nvSpPr>
        <p:spPr>
          <a:xfrm>
            <a:off x="3318957" y="5487774"/>
            <a:ext cx="494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Instill Values Of Citizenship,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g1066a9ddb5d_0_670"/>
          <p:cNvSpPr txBox="1"/>
          <p:nvPr/>
        </p:nvSpPr>
        <p:spPr>
          <a:xfrm>
            <a:off x="2050413" y="3873475"/>
            <a:ext cx="61179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1" i="0" lang="en-US" sz="23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         Develop citizens of character dedicated to serving their nation and community</a:t>
            </a:r>
            <a:endParaRPr b="0" i="0" sz="233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g1066a9ddb5d_0_670"/>
          <p:cNvSpPr txBox="1"/>
          <p:nvPr/>
        </p:nvSpPr>
        <p:spPr>
          <a:xfrm>
            <a:off x="3318957" y="5900079"/>
            <a:ext cx="5812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 To The United States, </a:t>
            </a:r>
            <a:endParaRPr b="0" i="0" sz="1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1066a9ddb5d_0_670"/>
          <p:cNvSpPr txBox="1"/>
          <p:nvPr/>
        </p:nvSpPr>
        <p:spPr>
          <a:xfrm>
            <a:off x="1893299" y="6295869"/>
            <a:ext cx="7608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Personal Responsibility/Sense Of Accomplishment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f9758be2c3_0_339"/>
          <p:cNvSpPr txBox="1"/>
          <p:nvPr>
            <p:ph type="title"/>
          </p:nvPr>
        </p:nvSpPr>
        <p:spPr>
          <a:xfrm>
            <a:off x="695772" y="374073"/>
            <a:ext cx="87288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Chain of Command</a:t>
            </a:r>
            <a:endParaRPr/>
          </a:p>
        </p:txBody>
      </p:sp>
      <p:sp>
        <p:nvSpPr>
          <p:cNvPr id="524" name="Google Shape;524;gf9758be2c3_0_339"/>
          <p:cNvSpPr txBox="1"/>
          <p:nvPr/>
        </p:nvSpPr>
        <p:spPr>
          <a:xfrm>
            <a:off x="156175" y="1517650"/>
            <a:ext cx="9821400" cy="53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Commander in Chief: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Def: 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Sec AF: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CSAF: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AETC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AU CC: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Holm Center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Director, AFJROTC: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SASI: 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8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Deputy Group CC:</a:t>
            </a:r>
            <a:endParaRPr b="1" i="0" sz="3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f9758be2c3_0_339"/>
          <p:cNvSpPr/>
          <p:nvPr/>
        </p:nvSpPr>
        <p:spPr>
          <a:xfrm>
            <a:off x="4123175" y="1525300"/>
            <a:ext cx="620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President Joseph R. Biden Jr. 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f9758be2c3_0_339"/>
          <p:cNvSpPr/>
          <p:nvPr/>
        </p:nvSpPr>
        <p:spPr>
          <a:xfrm>
            <a:off x="1787875" y="2001650"/>
            <a:ext cx="541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Lloyd Austin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f9758be2c3_0_339"/>
          <p:cNvSpPr/>
          <p:nvPr/>
        </p:nvSpPr>
        <p:spPr>
          <a:xfrm>
            <a:off x="1649025" y="2493550"/>
            <a:ext cx="5549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Honorable Frank Kendall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f9758be2c3_0_339"/>
          <p:cNvSpPr txBox="1"/>
          <p:nvPr/>
        </p:nvSpPr>
        <p:spPr>
          <a:xfrm>
            <a:off x="1315416" y="5435796"/>
            <a:ext cx="7065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Colonel Micheal Carrizales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f9758be2c3_0_339"/>
          <p:cNvSpPr txBox="1"/>
          <p:nvPr/>
        </p:nvSpPr>
        <p:spPr>
          <a:xfrm>
            <a:off x="1397724" y="2982088"/>
            <a:ext cx="5634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Gen David Allvin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f9758be2c3_0_339"/>
          <p:cNvSpPr txBox="1"/>
          <p:nvPr/>
        </p:nvSpPr>
        <p:spPr>
          <a:xfrm>
            <a:off x="2216524" y="3472763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Brian S. Robinson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f9758be2c3_0_339"/>
          <p:cNvSpPr txBox="1"/>
          <p:nvPr/>
        </p:nvSpPr>
        <p:spPr>
          <a:xfrm>
            <a:off x="1727629" y="3962828"/>
            <a:ext cx="646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Lt. Gen Andrea D. Tullos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gf9758be2c3_0_339"/>
          <p:cNvSpPr txBox="1"/>
          <p:nvPr/>
        </p:nvSpPr>
        <p:spPr>
          <a:xfrm>
            <a:off x="3554501" y="4454288"/>
            <a:ext cx="6565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Brig Gen Houston R. Cantwell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f9758be2c3_0_339"/>
          <p:cNvSpPr txBox="1"/>
          <p:nvPr/>
        </p:nvSpPr>
        <p:spPr>
          <a:xfrm>
            <a:off x="4123173" y="4935756"/>
            <a:ext cx="5145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 Johnny R. McGonigal</a:t>
            </a:r>
            <a:endParaRPr b="0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gf9758be2c3_0_339"/>
          <p:cNvSpPr txBox="1"/>
          <p:nvPr/>
        </p:nvSpPr>
        <p:spPr>
          <a:xfrm>
            <a:off x="2077024" y="5908675"/>
            <a:ext cx="9651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Agrafena Ritz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f9758be2c3_0_339"/>
          <p:cNvSpPr/>
          <p:nvPr/>
        </p:nvSpPr>
        <p:spPr>
          <a:xfrm>
            <a:off x="4940579" y="3609459"/>
            <a:ext cx="2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f9758be2c3_0_339"/>
          <p:cNvSpPr txBox="1"/>
          <p:nvPr/>
        </p:nvSpPr>
        <p:spPr>
          <a:xfrm>
            <a:off x="3691274" y="6417300"/>
            <a:ext cx="91113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C/ Captain </a:t>
            </a:r>
            <a:r>
              <a:rPr b="1" i="0" lang="en-US" sz="32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Elias Lopez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86ece048e0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Athletic Clearance</a:t>
            </a:r>
            <a:endParaRPr b="1" sz="3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g286ece048e0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900">
                <a:latin typeface="Roboto"/>
                <a:ea typeface="Roboto"/>
                <a:cs typeface="Roboto"/>
                <a:sym typeface="Roboto"/>
              </a:rPr>
              <a:t>These Cadets below are missing the Athletic Clearance:</a:t>
            </a:r>
            <a:endParaRPr b="1" sz="2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Mezime - Delta	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Bermudez - Alpha	  Osoria - Charlie	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Ceballos - Charlie	  Palacios - Foxtrot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Damuth - Alpha		  Parboo - Alpha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DeSilva - Charlie		  Rosario - Delta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Doyle - Alpha			  Vazquez- Charlie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Funk - Golf                 Saint Franc - Alpha</a:t>
            </a:r>
            <a:endParaRPr sz="3000">
              <a:solidFill>
                <a:srgbClr val="FF0000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rgbClr val="FF0000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Madera - Bravo </a:t>
            </a:r>
            <a:r>
              <a:rPr lang="en-US" sz="3000">
                <a:solidFill>
                  <a:srgbClr val="FF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		 </a:t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800" u="sng">
                <a:solidFill>
                  <a:srgbClr val="1155C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https://athleticclearance.fhsaahome.org/</a:t>
            </a:r>
            <a:r>
              <a:rPr b="1" lang="en-US" sz="38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 sz="3800">
              <a:solidFill>
                <a:srgbClr val="FF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ed76f4e112_0_0"/>
          <p:cNvSpPr txBox="1"/>
          <p:nvPr>
            <p:ph type="title"/>
          </p:nvPr>
        </p:nvSpPr>
        <p:spPr>
          <a:xfrm>
            <a:off x="695771" y="-10"/>
            <a:ext cx="8728800" cy="14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075" lIns="94175" spcFirstLastPara="1" rIns="94175" wrap="square" tIns="470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 Makeups</a:t>
            </a:r>
            <a:endParaRPr b="1" sz="4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g1ed76f4e112_0_0"/>
          <p:cNvSpPr txBox="1"/>
          <p:nvPr>
            <p:ph idx="1" type="body"/>
          </p:nvPr>
        </p:nvSpPr>
        <p:spPr>
          <a:xfrm>
            <a:off x="-25" y="1725937"/>
            <a:ext cx="10120200" cy="5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075" lIns="94175" spcFirstLastPara="1" rIns="94175" wrap="square" tIns="4707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Sign up here for the PT makeups or on Canvas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3000" u="sng">
                <a:solidFill>
                  <a:schemeClr val="hlink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https://tinyurl.com/PT2324</a:t>
            </a:r>
            <a:r>
              <a:rPr b="1" lang="en-US" sz="3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For any questions,please contact  C/A1C Ayana Putigna @4804185464@students.ocps.net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1ed76f4e112_0_0"/>
          <p:cNvSpPr txBox="1"/>
          <p:nvPr/>
        </p:nvSpPr>
        <p:spPr>
          <a:xfrm>
            <a:off x="0" y="3050925"/>
            <a:ext cx="6788400" cy="1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4175" lIns="94175" spcFirstLastPara="1" rIns="94175" wrap="square" tIns="941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at the 900 building in PT gear by 1430. 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Thursdays only.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g1ed76f4e11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9475" y="2442513"/>
            <a:ext cx="2027526" cy="202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ef78faca85_0_64"/>
          <p:cNvSpPr txBox="1"/>
          <p:nvPr>
            <p:ph type="title"/>
          </p:nvPr>
        </p:nvSpPr>
        <p:spPr>
          <a:xfrm>
            <a:off x="695772" y="291648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FL-802 Air Force Ball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g1ef78faca85_0_64"/>
          <p:cNvSpPr txBox="1"/>
          <p:nvPr/>
        </p:nvSpPr>
        <p:spPr>
          <a:xfrm>
            <a:off x="162169" y="1710625"/>
            <a:ext cx="4504200" cy="4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Air Force Ball is our unit’s very own dance! It is a fun filled night with ceremonies, food, and lots of dancing! This years AFB is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10 February 2024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Rosen Plaza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b="1" lang="en-US" sz="2100" u="sng">
                <a:latin typeface="Calibri"/>
                <a:ea typeface="Calibri"/>
                <a:cs typeface="Calibri"/>
                <a:sym typeface="Calibri"/>
              </a:rPr>
              <a:t>1800 to 2200!</a:t>
            </a:r>
            <a:endParaRPr b="1" sz="2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https://www.schoolpay.com/pay/for/Air-Force-Ball-Tickets-2324/SbGcCl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Ticket prices are as follows </a:t>
            </a: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(ticket sales close 3 February!)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Cadets: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 $45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Guests: </a:t>
            </a: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$50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g1ef78faca85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g1ef78faca85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ef78faca85_0_64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ef897356ad_0_0"/>
          <p:cNvSpPr txBox="1"/>
          <p:nvPr>
            <p:ph type="title"/>
          </p:nvPr>
        </p:nvSpPr>
        <p:spPr>
          <a:xfrm>
            <a:off x="695772" y="291648"/>
            <a:ext cx="8728800" cy="1467000"/>
          </a:xfrm>
          <a:prstGeom prst="rect">
            <a:avLst/>
          </a:prstGeom>
        </p:spPr>
        <p:txBody>
          <a:bodyPr anchorCtr="0" anchor="ctr" bIns="46550" lIns="93125" spcFirstLastPara="1" rIns="93125" wrap="square" tIns="4655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latin typeface="Calibri"/>
                <a:ea typeface="Calibri"/>
                <a:cs typeface="Calibri"/>
                <a:sym typeface="Calibri"/>
              </a:rPr>
              <a:t>FL-802 Air Force Ball</a:t>
            </a:r>
            <a:endParaRPr sz="4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1ef897356ad_0_0"/>
          <p:cNvSpPr txBox="1"/>
          <p:nvPr/>
        </p:nvSpPr>
        <p:spPr>
          <a:xfrm>
            <a:off x="162169" y="1710625"/>
            <a:ext cx="4504200" cy="21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Use this QR code to vote for your royal court!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g1ef897356a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4924">
            <a:off x="7314169" y="2911901"/>
            <a:ext cx="2508854" cy="1881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g1ef897356a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8703">
            <a:off x="4842430" y="1850919"/>
            <a:ext cx="2358646" cy="35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1ef897356ad_0_0"/>
          <p:cNvSpPr txBox="1"/>
          <p:nvPr/>
        </p:nvSpPr>
        <p:spPr>
          <a:xfrm>
            <a:off x="444755" y="6841356"/>
            <a:ext cx="92307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concerns, please contact C/ 1st Lt Sara Mattox @ 4072423829 or at 4804154679@students.ocps.net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g1ef897356a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775" y="2748125"/>
            <a:ext cx="3386299" cy="33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ee77cf8a3a_0_106"/>
          <p:cNvSpPr txBox="1"/>
          <p:nvPr>
            <p:ph type="title"/>
          </p:nvPr>
        </p:nvSpPr>
        <p:spPr>
          <a:xfrm>
            <a:off x="1718019" y="252948"/>
            <a:ext cx="6546900" cy="10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025" lIns="84150" spcFirstLastPara="1" rIns="84150" wrap="square" tIns="420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900"/>
              <a:buFont typeface="Times New Roman"/>
              <a:buNone/>
            </a:pPr>
            <a:r>
              <a:rPr lang="en-US" sz="3600"/>
              <a:t>Air Force Ball RSVP</a:t>
            </a:r>
            <a:endParaRPr sz="3600"/>
          </a:p>
        </p:txBody>
      </p:sp>
      <p:sp>
        <p:nvSpPr>
          <p:cNvPr id="579" name="Google Shape;579;g1ee77cf8a3a_0_106"/>
          <p:cNvSpPr txBox="1"/>
          <p:nvPr/>
        </p:nvSpPr>
        <p:spPr>
          <a:xfrm>
            <a:off x="0" y="0"/>
            <a:ext cx="2490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3125" lIns="93125" spcFirstLastPara="1" rIns="93125" wrap="square" tIns="93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1ee77cf8a3a_0_106"/>
          <p:cNvSpPr txBox="1"/>
          <p:nvPr/>
        </p:nvSpPr>
        <p:spPr>
          <a:xfrm>
            <a:off x="2601" y="1653131"/>
            <a:ext cx="96438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link to fill out an RSVP for the Air Force Ball on February 10th.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1ee77cf8a3a_0_106"/>
          <p:cNvSpPr txBox="1"/>
          <p:nvPr/>
        </p:nvSpPr>
        <p:spPr>
          <a:xfrm>
            <a:off x="88818" y="6089235"/>
            <a:ext cx="99426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2425" lIns="112425" spcFirstLastPara="1" rIns="112425" wrap="square" tIns="112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any questions or concerns please contact C/SSgt Vanessa Maloney at 321-318-2929 or 4804210309@students.ocps.net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g1ee77cf8a3a_0_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403" y="2622758"/>
            <a:ext cx="2490232" cy="250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1ef8748e59d_0_222"/>
          <p:cNvSpPr txBox="1"/>
          <p:nvPr>
            <p:ph idx="1" type="body"/>
          </p:nvPr>
        </p:nvSpPr>
        <p:spPr>
          <a:xfrm>
            <a:off x="695775" y="2020450"/>
            <a:ext cx="88752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photos from the unit throughout the year, add them to this drive!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Share memories with your friends at the Air Force Ball!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Drive link: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http://tinyurl.com/AFBUnitVideo24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If you have any questions, please contact C/Major Aidan Bernhard at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4804148902@students.ocps.net</a:t>
            </a:r>
            <a:r>
              <a:rPr lang="en-US" sz="2400"/>
              <a:t> or +1(407) 408-6158 (For business purposes only)</a:t>
            </a:r>
            <a:endParaRPr sz="2400"/>
          </a:p>
        </p:txBody>
      </p:sp>
      <p:sp>
        <p:nvSpPr>
          <p:cNvPr id="588" name="Google Shape;588;g1ef8748e59d_0_222"/>
          <p:cNvSpPr txBox="1"/>
          <p:nvPr>
            <p:ph type="title"/>
          </p:nvPr>
        </p:nvSpPr>
        <p:spPr>
          <a:xfrm>
            <a:off x="146304" y="166809"/>
            <a:ext cx="94245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Times New Roman"/>
              <a:buNone/>
            </a:pPr>
            <a:r>
              <a:rPr lang="en-US"/>
              <a:t>Unit Video</a:t>
            </a:r>
            <a:endParaRPr/>
          </a:p>
        </p:txBody>
      </p:sp>
      <p:pic>
        <p:nvPicPr>
          <p:cNvPr id="589" name="Google Shape;589;g1ef8748e59d_0_2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3200" y="5102750"/>
            <a:ext cx="2487100" cy="248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1ef8748e59d_0_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377925"/>
            <a:ext cx="4794650" cy="221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rief Backgrou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Cuevas, Diego A.</dc:creator>
</cp:coreProperties>
</file>