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 id="2147483678" r:id="rId7"/>
    <p:sldMasterId id="2147483692" r:id="rId8"/>
    <p:sldMasterId id="2147483705" r:id="rId9"/>
    <p:sldMasterId id="2147483718"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Lst>
  <p:sldSz cy="7589825" cx="10120300"/>
  <p:notesSz cx="6858000" cy="9296400"/>
  <p:embeddedFontLst>
    <p:embeddedFont>
      <p:font typeface="Roboto"/>
      <p:regular r:id="rId32"/>
      <p:bold r:id="rId33"/>
      <p:italic r:id="rId34"/>
      <p:boldItalic r:id="rId35"/>
    </p:embeddedFont>
    <p:embeddedFont>
      <p:font typeface="Merriweather"/>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40" roundtripDataSignature="AMtx7mh6z9QlUQkMlEGSXNQWdaB3D9vM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9F6E53C-82A5-49BE-B2B1-66CEB460A6EA}">
  <a:tblStyle styleId="{99F6E53C-82A5-49BE-B2B1-66CEB460A6E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8.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0.xml"/><Relationship Id="rId30" Type="http://schemas.openxmlformats.org/officeDocument/2006/relationships/slide" Target="slides/slide19.xml"/><Relationship Id="rId11" Type="http://schemas.openxmlformats.org/officeDocument/2006/relationships/notesMaster" Target="notesMasters/notesMaster1.xml"/><Relationship Id="rId33" Type="http://schemas.openxmlformats.org/officeDocument/2006/relationships/font" Target="fonts/Roboto-bold.fntdata"/><Relationship Id="rId10" Type="http://schemas.openxmlformats.org/officeDocument/2006/relationships/slideMaster" Target="slideMasters/slideMaster6.xml"/><Relationship Id="rId32" Type="http://schemas.openxmlformats.org/officeDocument/2006/relationships/font" Target="fonts/Roboto-regular.fntdata"/><Relationship Id="rId13" Type="http://schemas.openxmlformats.org/officeDocument/2006/relationships/slide" Target="slides/slide2.xml"/><Relationship Id="rId35" Type="http://schemas.openxmlformats.org/officeDocument/2006/relationships/font" Target="fonts/Roboto-boldItalic.fntdata"/><Relationship Id="rId12" Type="http://schemas.openxmlformats.org/officeDocument/2006/relationships/slide" Target="slides/slide1.xml"/><Relationship Id="rId34" Type="http://schemas.openxmlformats.org/officeDocument/2006/relationships/font" Target="fonts/Roboto-italic.fntdata"/><Relationship Id="rId15" Type="http://schemas.openxmlformats.org/officeDocument/2006/relationships/slide" Target="slides/slide4.xml"/><Relationship Id="rId37" Type="http://schemas.openxmlformats.org/officeDocument/2006/relationships/font" Target="fonts/Merriweather-bold.fntdata"/><Relationship Id="rId14" Type="http://schemas.openxmlformats.org/officeDocument/2006/relationships/slide" Target="slides/slide3.xml"/><Relationship Id="rId36" Type="http://schemas.openxmlformats.org/officeDocument/2006/relationships/font" Target="fonts/Merriweather-regular.fntdata"/><Relationship Id="rId17" Type="http://schemas.openxmlformats.org/officeDocument/2006/relationships/slide" Target="slides/slide6.xml"/><Relationship Id="rId39" Type="http://schemas.openxmlformats.org/officeDocument/2006/relationships/font" Target="fonts/Merriweather-boldItalic.fntdata"/><Relationship Id="rId16" Type="http://schemas.openxmlformats.org/officeDocument/2006/relationships/slide" Target="slides/slide5.xml"/><Relationship Id="rId38" Type="http://schemas.openxmlformats.org/officeDocument/2006/relationships/font" Target="fonts/Merriweather-italic.fntdata"/><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7" name="Google Shape;507;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508" name="Google Shape;508;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f21b6d3d01_0_0:notes"/>
          <p:cNvSpPr/>
          <p:nvPr>
            <p:ph idx="2" type="sldImg"/>
          </p:nvPr>
        </p:nvSpPr>
        <p:spPr>
          <a:xfrm>
            <a:off x="114317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04" name="Google Shape;604;g1f21b6d3d01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f1d63d2817_1_963: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1" name="Google Shape;611;g1f1d63d2817_1_963: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612" name="Google Shape;612;g1f1d63d2817_1_963: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f2196e290f_0_521: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1f2196e290f_0_521: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1f2196e290f_0_618: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1f2196e290f_0_618: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29" name="Google Shape;629;g1f2196e290f_0_618: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1f2196e290f_0_716: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1f2196e290f_0_716: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39" name="Google Shape;639;g1f2196e290f_0_716: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1f2196e290f_0_0: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48" name="Google Shape;648;g1f2196e290f_0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f2196e290f_0_341: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f2196e290f_0_341: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1f2196e290f_0_173: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1f2196e290f_0_173: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71" name="Google Shape;671;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79" name="Google Shape;679;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80" name="Google Shape;680;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2" name="Google Shape;522;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523" name="Google Shape;523;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86" name="Google Shape;686;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536" name="Google Shape;536;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b928316f6c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5" name="Google Shape;555;g2b928316f6c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556" name="Google Shape;556;g2b928316f6c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ed76f4e112_0_0: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63" name="Google Shape;563;g1ed76f4e112_0_0: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564" name="Google Shape;564;g1ed76f4e112_0_0: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1f1ffdb4b66_0_61: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2" name="Google Shape;572;g1f1ffdb4b66_0_61: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f216359a5e_0_76: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1f216359a5e_0_76: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79" name="Google Shape;579;g1f216359a5e_0_76: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f1d63d2817_1_601: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8" name="Google Shape;588;g1f1d63d2817_1_601: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589" name="Google Shape;589;g1f1d63d2817_1_601: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b6d8543fd4_0_74:notes"/>
          <p:cNvSpPr/>
          <p:nvPr>
            <p:ph idx="2" type="sldImg"/>
          </p:nvPr>
        </p:nvSpPr>
        <p:spPr>
          <a:xfrm>
            <a:off x="114317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6" name="Google Shape;596;g2b6d8543fd4_0_74: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jp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29" name="Shape 129"/>
        <p:cNvGrpSpPr/>
        <p:nvPr/>
      </p:nvGrpSpPr>
      <p:grpSpPr>
        <a:xfrm>
          <a:off x="0" y="0"/>
          <a:ext cx="0" cy="0"/>
          <a:chOff x="0" y="0"/>
          <a:chExt cx="0" cy="0"/>
        </a:xfrm>
      </p:grpSpPr>
      <p:sp>
        <p:nvSpPr>
          <p:cNvPr id="130" name="Google Shape;130;g1f1ffdb4b66_0_122"/>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1f1ffdb4b66_0_122"/>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32" name="Google Shape;132;g1f1ffdb4b66_0_122"/>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133" name="Google Shape;133;g1f1ffdb4b66_0_122"/>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134" name="Google Shape;134;g1f1ffdb4b66_0_122"/>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5" name="Google Shape;135;g1f1ffdb4b66_0_122"/>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136" name="Google Shape;136;g1f1ffdb4b66_0_122"/>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137" name="Google Shape;137;g1f1ffdb4b66_0_122"/>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138" name="Google Shape;138;g1f1ffdb4b66_0_122"/>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39" name="Google Shape;139;g1f1ffdb4b66_0_122"/>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0" name="Shape 140"/>
        <p:cNvGrpSpPr/>
        <p:nvPr/>
      </p:nvGrpSpPr>
      <p:grpSpPr>
        <a:xfrm>
          <a:off x="0" y="0"/>
          <a:ext cx="0" cy="0"/>
          <a:chOff x="0" y="0"/>
          <a:chExt cx="0" cy="0"/>
        </a:xfrm>
      </p:grpSpPr>
      <p:sp>
        <p:nvSpPr>
          <p:cNvPr id="141" name="Google Shape;141;g1f1d79a961a_0_113"/>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42" name="Google Shape;142;g1f1d79a961a_0_113"/>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1f1d79a961a_0_113"/>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1f1d79a961a_0_113"/>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45" name="Google Shape;145;g1f1d79a961a_0_113"/>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146" name="Google Shape;146;g1f1d79a961a_0_11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147" name="Google Shape;147;g1f1d79a961a_0_11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148" name="Google Shape;148;g1f1d79a961a_0_113"/>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49" name="Google Shape;149;g1f1d79a961a_0_113"/>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150" name="Google Shape;150;g1f1d79a961a_0_113"/>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1" name="Shape 151"/>
        <p:cNvGrpSpPr/>
        <p:nvPr/>
      </p:nvGrpSpPr>
      <p:grpSpPr>
        <a:xfrm>
          <a:off x="0" y="0"/>
          <a:ext cx="0" cy="0"/>
          <a:chOff x="0" y="0"/>
          <a:chExt cx="0" cy="0"/>
        </a:xfrm>
      </p:grpSpPr>
      <p:sp>
        <p:nvSpPr>
          <p:cNvPr id="152" name="Google Shape;152;g1f1d79a961a_0_124"/>
          <p:cNvSpPr txBox="1"/>
          <p:nvPr>
            <p:ph type="ctrTitle"/>
          </p:nvPr>
        </p:nvSpPr>
        <p:spPr>
          <a:xfrm>
            <a:off x="759024" y="1242134"/>
            <a:ext cx="8602200" cy="2642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1f1d79a961a_0_124"/>
          <p:cNvSpPr txBox="1"/>
          <p:nvPr>
            <p:ph idx="1" type="subTitle"/>
          </p:nvPr>
        </p:nvSpPr>
        <p:spPr>
          <a:xfrm>
            <a:off x="1265039" y="3986423"/>
            <a:ext cx="7590300" cy="1832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154" name="Google Shape;154;g1f1d79a961a_0_124"/>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1f1d79a961a_0_124"/>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1f1d79a961a_0_124"/>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7" name="Shape 157"/>
        <p:cNvGrpSpPr/>
        <p:nvPr/>
      </p:nvGrpSpPr>
      <p:grpSpPr>
        <a:xfrm>
          <a:off x="0" y="0"/>
          <a:ext cx="0" cy="0"/>
          <a:chOff x="0" y="0"/>
          <a:chExt cx="0" cy="0"/>
        </a:xfrm>
      </p:grpSpPr>
      <p:sp>
        <p:nvSpPr>
          <p:cNvPr id="158" name="Google Shape;158;g1f1d79a961a_0_130"/>
          <p:cNvSpPr txBox="1"/>
          <p:nvPr>
            <p:ph type="title"/>
          </p:nvPr>
        </p:nvSpPr>
        <p:spPr>
          <a:xfrm>
            <a:off x="690501" y="1892191"/>
            <a:ext cx="8728800" cy="3157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1f1d79a961a_0_130"/>
          <p:cNvSpPr txBox="1"/>
          <p:nvPr>
            <p:ph idx="1" type="body"/>
          </p:nvPr>
        </p:nvSpPr>
        <p:spPr>
          <a:xfrm>
            <a:off x="690501" y="5079220"/>
            <a:ext cx="8728800" cy="1660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160" name="Google Shape;160;g1f1d79a961a_0_130"/>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1f1d79a961a_0_130"/>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1f1d79a961a_0_130"/>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3" name="Shape 163"/>
        <p:cNvGrpSpPr/>
        <p:nvPr/>
      </p:nvGrpSpPr>
      <p:grpSpPr>
        <a:xfrm>
          <a:off x="0" y="0"/>
          <a:ext cx="0" cy="0"/>
          <a:chOff x="0" y="0"/>
          <a:chExt cx="0" cy="0"/>
        </a:xfrm>
      </p:grpSpPr>
      <p:sp>
        <p:nvSpPr>
          <p:cNvPr id="164" name="Google Shape;164;g1f1d79a961a_0_136"/>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g1f1d79a961a_0_136"/>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66" name="Google Shape;166;g1f1d79a961a_0_136"/>
          <p:cNvSpPr txBox="1"/>
          <p:nvPr>
            <p:ph idx="2" type="body"/>
          </p:nvPr>
        </p:nvSpPr>
        <p:spPr>
          <a:xfrm>
            <a:off x="5123408"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67" name="Google Shape;167;g1f1d79a961a_0_136"/>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g1f1d79a961a_0_136"/>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g1f1d79a961a_0_136"/>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0" name="Shape 170"/>
        <p:cNvGrpSpPr/>
        <p:nvPr/>
      </p:nvGrpSpPr>
      <p:grpSpPr>
        <a:xfrm>
          <a:off x="0" y="0"/>
          <a:ext cx="0" cy="0"/>
          <a:chOff x="0" y="0"/>
          <a:chExt cx="0" cy="0"/>
        </a:xfrm>
      </p:grpSpPr>
      <p:sp>
        <p:nvSpPr>
          <p:cNvPr id="171" name="Google Shape;171;g1f1d79a961a_0_143"/>
          <p:cNvSpPr txBox="1"/>
          <p:nvPr>
            <p:ph type="title"/>
          </p:nvPr>
        </p:nvSpPr>
        <p:spPr>
          <a:xfrm>
            <a:off x="697090"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g1f1d79a961a_0_143"/>
          <p:cNvSpPr txBox="1"/>
          <p:nvPr>
            <p:ph idx="1" type="body"/>
          </p:nvPr>
        </p:nvSpPr>
        <p:spPr>
          <a:xfrm>
            <a:off x="697091" y="1860565"/>
            <a:ext cx="42813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173" name="Google Shape;173;g1f1d79a961a_0_143"/>
          <p:cNvSpPr txBox="1"/>
          <p:nvPr>
            <p:ph idx="2" type="body"/>
          </p:nvPr>
        </p:nvSpPr>
        <p:spPr>
          <a:xfrm>
            <a:off x="697091" y="2772399"/>
            <a:ext cx="42813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4" name="Google Shape;174;g1f1d79a961a_0_143"/>
          <p:cNvSpPr txBox="1"/>
          <p:nvPr>
            <p:ph idx="3" type="body"/>
          </p:nvPr>
        </p:nvSpPr>
        <p:spPr>
          <a:xfrm>
            <a:off x="5123409" y="1860565"/>
            <a:ext cx="43026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175" name="Google Shape;175;g1f1d79a961a_0_143"/>
          <p:cNvSpPr txBox="1"/>
          <p:nvPr>
            <p:ph idx="4" type="body"/>
          </p:nvPr>
        </p:nvSpPr>
        <p:spPr>
          <a:xfrm>
            <a:off x="5123409" y="2772399"/>
            <a:ext cx="43026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6" name="Google Shape;176;g1f1d79a961a_0_143"/>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g1f1d79a961a_0_143"/>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g1f1d79a961a_0_143"/>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9" name="Shape 179"/>
        <p:cNvGrpSpPr/>
        <p:nvPr/>
      </p:nvGrpSpPr>
      <p:grpSpPr>
        <a:xfrm>
          <a:off x="0" y="0"/>
          <a:ext cx="0" cy="0"/>
          <a:chOff x="0" y="0"/>
          <a:chExt cx="0" cy="0"/>
        </a:xfrm>
      </p:grpSpPr>
      <p:sp>
        <p:nvSpPr>
          <p:cNvPr id="180" name="Google Shape;180;g1f1d79a961a_0_152"/>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g1f1d79a961a_0_152"/>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1f1d79a961a_0_152"/>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g1f1d79a961a_0_152"/>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4" name="Shape 184"/>
        <p:cNvGrpSpPr/>
        <p:nvPr/>
      </p:nvGrpSpPr>
      <p:grpSpPr>
        <a:xfrm>
          <a:off x="0" y="0"/>
          <a:ext cx="0" cy="0"/>
          <a:chOff x="0" y="0"/>
          <a:chExt cx="0" cy="0"/>
        </a:xfrm>
      </p:grpSpPr>
      <p:sp>
        <p:nvSpPr>
          <p:cNvPr id="185" name="Google Shape;185;g1f1d79a961a_0_15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g1f1d79a961a_0_15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g1f1d79a961a_0_15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8" name="Shape 188"/>
        <p:cNvGrpSpPr/>
        <p:nvPr/>
      </p:nvGrpSpPr>
      <p:grpSpPr>
        <a:xfrm>
          <a:off x="0" y="0"/>
          <a:ext cx="0" cy="0"/>
          <a:chOff x="0" y="0"/>
          <a:chExt cx="0" cy="0"/>
        </a:xfrm>
      </p:grpSpPr>
      <p:sp>
        <p:nvSpPr>
          <p:cNvPr id="189" name="Google Shape;189;g1f1d79a961a_0_161"/>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g1f1d79a961a_0_161"/>
          <p:cNvSpPr txBox="1"/>
          <p:nvPr>
            <p:ph idx="1" type="body"/>
          </p:nvPr>
        </p:nvSpPr>
        <p:spPr>
          <a:xfrm>
            <a:off x="4302451" y="1092798"/>
            <a:ext cx="5123400" cy="5393700"/>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191" name="Google Shape;191;g1f1d79a961a_0_161"/>
          <p:cNvSpPr txBox="1"/>
          <p:nvPr>
            <p:ph idx="2"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192" name="Google Shape;192;g1f1d79a961a_0_16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g1f1d79a961a_0_16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g1f1d79a961a_0_16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5" name="Shape 195"/>
        <p:cNvGrpSpPr/>
        <p:nvPr/>
      </p:nvGrpSpPr>
      <p:grpSpPr>
        <a:xfrm>
          <a:off x="0" y="0"/>
          <a:ext cx="0" cy="0"/>
          <a:chOff x="0" y="0"/>
          <a:chExt cx="0" cy="0"/>
        </a:xfrm>
      </p:grpSpPr>
      <p:sp>
        <p:nvSpPr>
          <p:cNvPr id="196" name="Google Shape;196;g1f1d79a961a_0_168"/>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g1f1d79a961a_0_168"/>
          <p:cNvSpPr/>
          <p:nvPr>
            <p:ph idx="2" type="pic"/>
          </p:nvPr>
        </p:nvSpPr>
        <p:spPr>
          <a:xfrm>
            <a:off x="4302451" y="1092798"/>
            <a:ext cx="5123400" cy="5393700"/>
          </a:xfrm>
          <a:prstGeom prst="rect">
            <a:avLst/>
          </a:prstGeom>
          <a:noFill/>
          <a:ln>
            <a:noFill/>
          </a:ln>
        </p:spPr>
      </p:sp>
      <p:sp>
        <p:nvSpPr>
          <p:cNvPr id="198" name="Google Shape;198;g1f1d79a961a_0_168"/>
          <p:cNvSpPr txBox="1"/>
          <p:nvPr>
            <p:ph idx="1"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199" name="Google Shape;199;g1f1d79a961a_0_168"/>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g1f1d79a961a_0_168"/>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g1f1d79a961a_0_168"/>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g1f1d79a961a_0_175"/>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g1f1d79a961a_0_175"/>
          <p:cNvSpPr txBox="1"/>
          <p:nvPr>
            <p:ph idx="1" type="body"/>
          </p:nvPr>
        </p:nvSpPr>
        <p:spPr>
          <a:xfrm rot="5400000">
            <a:off x="2652342" y="63843"/>
            <a:ext cx="4815600" cy="8728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05" name="Google Shape;205;g1f1d79a961a_0_175"/>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g1f1d79a961a_0_175"/>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g1f1d79a961a_0_175"/>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8" name="Shape 208"/>
        <p:cNvGrpSpPr/>
        <p:nvPr/>
      </p:nvGrpSpPr>
      <p:grpSpPr>
        <a:xfrm>
          <a:off x="0" y="0"/>
          <a:ext cx="0" cy="0"/>
          <a:chOff x="0" y="0"/>
          <a:chExt cx="0" cy="0"/>
        </a:xfrm>
      </p:grpSpPr>
      <p:sp>
        <p:nvSpPr>
          <p:cNvPr id="209" name="Google Shape;209;g1f1d79a961a_0_181"/>
          <p:cNvSpPr txBox="1"/>
          <p:nvPr>
            <p:ph type="title"/>
          </p:nvPr>
        </p:nvSpPr>
        <p:spPr>
          <a:xfrm rot="5400000">
            <a:off x="5117442" y="2528989"/>
            <a:ext cx="6432000" cy="2182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g1f1d79a961a_0_181"/>
          <p:cNvSpPr txBox="1"/>
          <p:nvPr>
            <p:ph idx="1" type="body"/>
          </p:nvPr>
        </p:nvSpPr>
        <p:spPr>
          <a:xfrm rot="5400000">
            <a:off x="689846" y="410089"/>
            <a:ext cx="6432000" cy="6420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11" name="Google Shape;211;g1f1d79a961a_0_18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g1f1d79a961a_0_18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g1f1d79a961a_0_18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214" name="Shape 214"/>
        <p:cNvGrpSpPr/>
        <p:nvPr/>
      </p:nvGrpSpPr>
      <p:grpSpPr>
        <a:xfrm>
          <a:off x="0" y="0"/>
          <a:ext cx="0" cy="0"/>
          <a:chOff x="0" y="0"/>
          <a:chExt cx="0" cy="0"/>
        </a:xfrm>
      </p:grpSpPr>
      <p:sp>
        <p:nvSpPr>
          <p:cNvPr id="215" name="Google Shape;215;g1f1ffdb4b66_0_133"/>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g1f1ffdb4b66_0_133"/>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17" name="Google Shape;217;g1f1ffdb4b66_0_133"/>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18" name="Google Shape;218;g1f1ffdb4b66_0_133"/>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19" name="Google Shape;219;g1f1ffdb4b66_0_133"/>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220" name="Google Shape;220;g1f1ffdb4b66_0_133"/>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221" name="Google Shape;221;g1f1ffdb4b66_0_133"/>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222" name="Google Shape;222;g1f1ffdb4b66_0_133"/>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23" name="Google Shape;223;g1f1ffdb4b66_0_133"/>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224" name="Google Shape;224;g1f1ffdb4b66_0_133"/>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225" name="Shape 225"/>
        <p:cNvGrpSpPr/>
        <p:nvPr/>
      </p:nvGrpSpPr>
      <p:grpSpPr>
        <a:xfrm>
          <a:off x="0" y="0"/>
          <a:ext cx="0" cy="0"/>
          <a:chOff x="0" y="0"/>
          <a:chExt cx="0" cy="0"/>
        </a:xfrm>
      </p:grpSpPr>
      <p:grpSp>
        <p:nvGrpSpPr>
          <p:cNvPr id="226" name="Google Shape;226;g1f1ffdb4b66_0_144"/>
          <p:cNvGrpSpPr/>
          <p:nvPr/>
        </p:nvGrpSpPr>
        <p:grpSpPr>
          <a:xfrm>
            <a:off x="0" y="5760256"/>
            <a:ext cx="10120579" cy="1829633"/>
            <a:chOff x="0" y="3903669"/>
            <a:chExt cx="9144000" cy="1239925"/>
          </a:xfrm>
        </p:grpSpPr>
        <p:sp>
          <p:nvSpPr>
            <p:cNvPr id="227" name="Google Shape;227;g1f1ffdb4b66_0_144"/>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1f1ffdb4b66_0_144"/>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1f1ffdb4b66_0_144"/>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g1f1ffdb4b66_0_144"/>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g1f1ffdb4b66_0_144"/>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2" name="Google Shape;232;g1f1ffdb4b66_0_144"/>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233" name="Google Shape;233;g1f1ffdb4b66_0_144"/>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234" name="Google Shape;234;g1f1ffdb4b66_0_144"/>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235" name="Google Shape;235;g1f1ffdb4b66_0_144"/>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236" name="Google Shape;236;g1f1ffdb4b66_0_144"/>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41" name="Shape 241"/>
        <p:cNvGrpSpPr/>
        <p:nvPr/>
      </p:nvGrpSpPr>
      <p:grpSpPr>
        <a:xfrm>
          <a:off x="0" y="0"/>
          <a:ext cx="0" cy="0"/>
          <a:chOff x="0" y="0"/>
          <a:chExt cx="0" cy="0"/>
        </a:xfrm>
      </p:grpSpPr>
      <p:sp>
        <p:nvSpPr>
          <p:cNvPr id="242" name="Google Shape;242;g2b6d8543fd4_0_96"/>
          <p:cNvSpPr txBox="1"/>
          <p:nvPr>
            <p:ph type="title"/>
          </p:nvPr>
        </p:nvSpPr>
        <p:spPr>
          <a:xfrm>
            <a:off x="695772" y="404090"/>
            <a:ext cx="8728800" cy="1467000"/>
          </a:xfrm>
          <a:prstGeom prst="rect">
            <a:avLst/>
          </a:prstGeom>
          <a:noFill/>
          <a:ln>
            <a:noFill/>
          </a:ln>
        </p:spPr>
        <p:txBody>
          <a:bodyPr anchorCtr="0" anchor="ctr" bIns="47400" lIns="94850" spcFirstLastPara="1" rIns="94850" wrap="square" tIns="474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3" name="Google Shape;243;g2b6d8543fd4_0_96"/>
          <p:cNvSpPr txBox="1"/>
          <p:nvPr>
            <p:ph idx="1" type="body"/>
          </p:nvPr>
        </p:nvSpPr>
        <p:spPr>
          <a:xfrm>
            <a:off x="695772" y="2020443"/>
            <a:ext cx="8728800" cy="4815600"/>
          </a:xfrm>
          <a:prstGeom prst="rect">
            <a:avLst/>
          </a:prstGeom>
          <a:noFill/>
          <a:ln>
            <a:noFill/>
          </a:ln>
        </p:spPr>
        <p:txBody>
          <a:bodyPr anchorCtr="0" anchor="t" bIns="47400" lIns="94850" spcFirstLastPara="1" rIns="94850" wrap="square" tIns="474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44" name="Google Shape;244;g2b6d8543fd4_0_96"/>
          <p:cNvSpPr txBox="1"/>
          <p:nvPr>
            <p:ph idx="10" type="dt"/>
          </p:nvPr>
        </p:nvSpPr>
        <p:spPr>
          <a:xfrm>
            <a:off x="695772" y="7034657"/>
            <a:ext cx="2277000" cy="404100"/>
          </a:xfrm>
          <a:prstGeom prst="rect">
            <a:avLst/>
          </a:prstGeom>
          <a:noFill/>
          <a:ln>
            <a:noFill/>
          </a:ln>
        </p:spPr>
        <p:txBody>
          <a:bodyPr anchorCtr="0" anchor="ctr" bIns="47400" lIns="94850" spcFirstLastPara="1" rIns="94850" wrap="square" tIns="4740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45" name="Google Shape;245;g2b6d8543fd4_0_96"/>
          <p:cNvSpPr txBox="1"/>
          <p:nvPr>
            <p:ph idx="11" type="ftr"/>
          </p:nvPr>
        </p:nvSpPr>
        <p:spPr>
          <a:xfrm>
            <a:off x="3352354" y="7034657"/>
            <a:ext cx="3415500" cy="404100"/>
          </a:xfrm>
          <a:prstGeom prst="rect">
            <a:avLst/>
          </a:prstGeom>
          <a:noFill/>
          <a:ln>
            <a:noFill/>
          </a:ln>
        </p:spPr>
        <p:txBody>
          <a:bodyPr anchorCtr="0" anchor="ctr" bIns="47400" lIns="94850" spcFirstLastPara="1" rIns="94850" wrap="square" tIns="4740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46" name="Google Shape;246;g2b6d8543fd4_0_96"/>
          <p:cNvSpPr txBox="1"/>
          <p:nvPr>
            <p:ph idx="12" type="sldNum"/>
          </p:nvPr>
        </p:nvSpPr>
        <p:spPr>
          <a:xfrm>
            <a:off x="7147471" y="7034657"/>
            <a:ext cx="2277000" cy="404100"/>
          </a:xfrm>
          <a:prstGeom prst="rect">
            <a:avLst/>
          </a:prstGeom>
          <a:noFill/>
          <a:ln>
            <a:noFill/>
          </a:ln>
        </p:spPr>
        <p:txBody>
          <a:bodyPr anchorCtr="0" anchor="ctr" bIns="47400" lIns="94850" spcFirstLastPara="1" rIns="94850" wrap="square" tIns="4740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7" name="Google Shape;247;g2b6d8543fd4_0_96"/>
          <p:cNvPicPr preferRelativeResize="0"/>
          <p:nvPr/>
        </p:nvPicPr>
        <p:blipFill rotWithShape="1">
          <a:blip r:embed="rId2">
            <a:alphaModFix/>
          </a:blip>
          <a:srcRect b="0" l="0" r="0" t="0"/>
          <a:stretch/>
        </p:blipFill>
        <p:spPr>
          <a:xfrm>
            <a:off x="177063" y="301868"/>
            <a:ext cx="586264" cy="539026"/>
          </a:xfrm>
          <a:prstGeom prst="rect">
            <a:avLst/>
          </a:prstGeom>
          <a:noFill/>
          <a:ln>
            <a:noFill/>
          </a:ln>
        </p:spPr>
      </p:pic>
      <p:pic>
        <p:nvPicPr>
          <p:cNvPr id="248" name="Google Shape;248;g2b6d8543fd4_0_96"/>
          <p:cNvPicPr preferRelativeResize="0"/>
          <p:nvPr/>
        </p:nvPicPr>
        <p:blipFill rotWithShape="1">
          <a:blip r:embed="rId3">
            <a:alphaModFix/>
          </a:blip>
          <a:srcRect b="0" l="0" r="0" t="0"/>
          <a:stretch/>
        </p:blipFill>
        <p:spPr>
          <a:xfrm>
            <a:off x="8711932" y="62344"/>
            <a:ext cx="643995" cy="633049"/>
          </a:xfrm>
          <a:prstGeom prst="rect">
            <a:avLst/>
          </a:prstGeom>
          <a:noFill/>
          <a:ln>
            <a:noFill/>
          </a:ln>
        </p:spPr>
      </p:pic>
      <p:pic>
        <p:nvPicPr>
          <p:cNvPr id="249" name="Google Shape;249;g2b6d8543fd4_0_96"/>
          <p:cNvPicPr preferRelativeResize="0"/>
          <p:nvPr/>
        </p:nvPicPr>
        <p:blipFill rotWithShape="1">
          <a:blip r:embed="rId4">
            <a:alphaModFix/>
          </a:blip>
          <a:srcRect b="0" l="0" r="0" t="0"/>
          <a:stretch/>
        </p:blipFill>
        <p:spPr>
          <a:xfrm>
            <a:off x="8296915" y="349350"/>
            <a:ext cx="624718" cy="633048"/>
          </a:xfrm>
          <a:prstGeom prst="rect">
            <a:avLst/>
          </a:prstGeom>
          <a:noFill/>
          <a:ln>
            <a:noFill/>
          </a:ln>
        </p:spPr>
      </p:pic>
      <p:cxnSp>
        <p:nvCxnSpPr>
          <p:cNvPr id="250" name="Google Shape;250;g2b6d8543fd4_0_96"/>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51" name="Google Shape;251;g2b6d8543fd4_0_96"/>
          <p:cNvPicPr preferRelativeResize="0"/>
          <p:nvPr/>
        </p:nvPicPr>
        <p:blipFill rotWithShape="1">
          <a:blip r:embed="rId5">
            <a:alphaModFix/>
          </a:blip>
          <a:srcRect b="0" l="0" r="0" t="0"/>
          <a:stretch/>
        </p:blipFill>
        <p:spPr>
          <a:xfrm>
            <a:off x="-1" y="6938962"/>
            <a:ext cx="5693279" cy="230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2" name="Shape 252"/>
        <p:cNvGrpSpPr/>
        <p:nvPr/>
      </p:nvGrpSpPr>
      <p:grpSpPr>
        <a:xfrm>
          <a:off x="0" y="0"/>
          <a:ext cx="0" cy="0"/>
          <a:chOff x="0" y="0"/>
          <a:chExt cx="0" cy="0"/>
        </a:xfrm>
      </p:grpSpPr>
      <p:sp>
        <p:nvSpPr>
          <p:cNvPr id="253" name="Google Shape;253;g2b6d8543fd4_0_85"/>
          <p:cNvSpPr txBox="1"/>
          <p:nvPr>
            <p:ph idx="1" type="body"/>
          </p:nvPr>
        </p:nvSpPr>
        <p:spPr>
          <a:xfrm>
            <a:off x="695772" y="2020443"/>
            <a:ext cx="8728800" cy="4815600"/>
          </a:xfrm>
          <a:prstGeom prst="rect">
            <a:avLst/>
          </a:prstGeom>
          <a:noFill/>
          <a:ln>
            <a:noFill/>
          </a:ln>
        </p:spPr>
        <p:txBody>
          <a:bodyPr anchorCtr="0" anchor="t" bIns="47400" lIns="94850" spcFirstLastPara="1" rIns="94850" wrap="square" tIns="474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54" name="Google Shape;254;g2b6d8543fd4_0_85"/>
          <p:cNvSpPr txBox="1"/>
          <p:nvPr>
            <p:ph idx="10" type="dt"/>
          </p:nvPr>
        </p:nvSpPr>
        <p:spPr>
          <a:xfrm>
            <a:off x="695772" y="7034657"/>
            <a:ext cx="2277000" cy="404100"/>
          </a:xfrm>
          <a:prstGeom prst="rect">
            <a:avLst/>
          </a:prstGeom>
          <a:noFill/>
          <a:ln>
            <a:noFill/>
          </a:ln>
        </p:spPr>
        <p:txBody>
          <a:bodyPr anchorCtr="0" anchor="ctr" bIns="47400" lIns="94850" spcFirstLastPara="1" rIns="94850" wrap="square" tIns="4740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55" name="Google Shape;255;g2b6d8543fd4_0_85"/>
          <p:cNvSpPr txBox="1"/>
          <p:nvPr>
            <p:ph idx="11" type="ftr"/>
          </p:nvPr>
        </p:nvSpPr>
        <p:spPr>
          <a:xfrm>
            <a:off x="3352354" y="7034657"/>
            <a:ext cx="3415500" cy="404100"/>
          </a:xfrm>
          <a:prstGeom prst="rect">
            <a:avLst/>
          </a:prstGeom>
          <a:noFill/>
          <a:ln>
            <a:noFill/>
          </a:ln>
        </p:spPr>
        <p:txBody>
          <a:bodyPr anchorCtr="0" anchor="ctr" bIns="47400" lIns="94850" spcFirstLastPara="1" rIns="94850" wrap="square" tIns="4740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56" name="Google Shape;256;g2b6d8543fd4_0_85"/>
          <p:cNvSpPr txBox="1"/>
          <p:nvPr>
            <p:ph idx="12" type="sldNum"/>
          </p:nvPr>
        </p:nvSpPr>
        <p:spPr>
          <a:xfrm>
            <a:off x="7147471" y="7034657"/>
            <a:ext cx="2277000" cy="404100"/>
          </a:xfrm>
          <a:prstGeom prst="rect">
            <a:avLst/>
          </a:prstGeom>
          <a:noFill/>
          <a:ln>
            <a:noFill/>
          </a:ln>
        </p:spPr>
        <p:txBody>
          <a:bodyPr anchorCtr="0" anchor="ctr" bIns="47400" lIns="94850" spcFirstLastPara="1" rIns="94850" wrap="square" tIns="474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57" name="Google Shape;257;g2b6d8543fd4_0_85"/>
          <p:cNvPicPr preferRelativeResize="0"/>
          <p:nvPr/>
        </p:nvPicPr>
        <p:blipFill rotWithShape="1">
          <a:blip r:embed="rId2">
            <a:alphaModFix/>
          </a:blip>
          <a:srcRect b="0" l="0" r="0" t="0"/>
          <a:stretch/>
        </p:blipFill>
        <p:spPr>
          <a:xfrm>
            <a:off x="177063" y="301868"/>
            <a:ext cx="586264" cy="539026"/>
          </a:xfrm>
          <a:prstGeom prst="rect">
            <a:avLst/>
          </a:prstGeom>
          <a:noFill/>
          <a:ln>
            <a:noFill/>
          </a:ln>
        </p:spPr>
      </p:pic>
      <p:pic>
        <p:nvPicPr>
          <p:cNvPr id="258" name="Google Shape;258;g2b6d8543fd4_0_85"/>
          <p:cNvPicPr preferRelativeResize="0"/>
          <p:nvPr/>
        </p:nvPicPr>
        <p:blipFill rotWithShape="1">
          <a:blip r:embed="rId3">
            <a:alphaModFix/>
          </a:blip>
          <a:srcRect b="0" l="0" r="0" t="0"/>
          <a:stretch/>
        </p:blipFill>
        <p:spPr>
          <a:xfrm>
            <a:off x="8711932" y="62344"/>
            <a:ext cx="643995" cy="633049"/>
          </a:xfrm>
          <a:prstGeom prst="rect">
            <a:avLst/>
          </a:prstGeom>
          <a:noFill/>
          <a:ln>
            <a:noFill/>
          </a:ln>
        </p:spPr>
      </p:pic>
      <p:pic>
        <p:nvPicPr>
          <p:cNvPr id="259" name="Google Shape;259;g2b6d8543fd4_0_85"/>
          <p:cNvPicPr preferRelativeResize="0"/>
          <p:nvPr/>
        </p:nvPicPr>
        <p:blipFill rotWithShape="1">
          <a:blip r:embed="rId4">
            <a:alphaModFix/>
          </a:blip>
          <a:srcRect b="0" l="0" r="0" t="0"/>
          <a:stretch/>
        </p:blipFill>
        <p:spPr>
          <a:xfrm>
            <a:off x="8296915" y="349350"/>
            <a:ext cx="624718" cy="633048"/>
          </a:xfrm>
          <a:prstGeom prst="rect">
            <a:avLst/>
          </a:prstGeom>
          <a:noFill/>
          <a:ln>
            <a:noFill/>
          </a:ln>
        </p:spPr>
      </p:pic>
      <p:cxnSp>
        <p:nvCxnSpPr>
          <p:cNvPr id="260" name="Google Shape;260;g2b6d8543fd4_0_85"/>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61" name="Google Shape;261;g2b6d8543fd4_0_85"/>
          <p:cNvPicPr preferRelativeResize="0"/>
          <p:nvPr/>
        </p:nvPicPr>
        <p:blipFill rotWithShape="1">
          <a:blip r:embed="rId5">
            <a:alphaModFix/>
          </a:blip>
          <a:srcRect b="0" l="0" r="0" t="0"/>
          <a:stretch/>
        </p:blipFill>
        <p:spPr>
          <a:xfrm>
            <a:off x="-1" y="6938962"/>
            <a:ext cx="5693279" cy="23040"/>
          </a:xfrm>
          <a:prstGeom prst="rect">
            <a:avLst/>
          </a:prstGeom>
          <a:noFill/>
          <a:ln>
            <a:noFill/>
          </a:ln>
        </p:spPr>
      </p:pic>
      <p:sp>
        <p:nvSpPr>
          <p:cNvPr id="262" name="Google Shape;262;g2b6d8543fd4_0_85"/>
          <p:cNvSpPr txBox="1"/>
          <p:nvPr>
            <p:ph type="title"/>
          </p:nvPr>
        </p:nvSpPr>
        <p:spPr>
          <a:xfrm>
            <a:off x="695772" y="374073"/>
            <a:ext cx="8728800" cy="1036200"/>
          </a:xfrm>
          <a:prstGeom prst="rect">
            <a:avLst/>
          </a:prstGeom>
          <a:noFill/>
          <a:ln>
            <a:noFill/>
          </a:ln>
        </p:spPr>
        <p:txBody>
          <a:bodyPr anchorCtr="0" anchor="ctr" bIns="47400" lIns="94850" spcFirstLastPara="1" rIns="94850" wrap="square" tIns="47400">
            <a:normAutofit/>
          </a:bodyPr>
          <a:lstStyle>
            <a:lvl1pPr lvl="0" algn="ctr">
              <a:lnSpc>
                <a:spcPct val="90000"/>
              </a:lnSpc>
              <a:spcBef>
                <a:spcPts val="0"/>
              </a:spcBef>
              <a:spcAft>
                <a:spcPts val="0"/>
              </a:spcAft>
              <a:buClr>
                <a:srgbClr val="002060"/>
              </a:buClr>
              <a:buSzPts val="3700"/>
              <a:buFont typeface="Times New Roman"/>
              <a:buNone/>
              <a:defRPr b="1" sz="37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3" name="Shape 263"/>
        <p:cNvGrpSpPr/>
        <p:nvPr/>
      </p:nvGrpSpPr>
      <p:grpSpPr>
        <a:xfrm>
          <a:off x="0" y="0"/>
          <a:ext cx="0" cy="0"/>
          <a:chOff x="0" y="0"/>
          <a:chExt cx="0" cy="0"/>
        </a:xfrm>
      </p:grpSpPr>
      <p:sp>
        <p:nvSpPr>
          <p:cNvPr id="264" name="Google Shape;264;g2b6d8543fd4_0_107"/>
          <p:cNvSpPr txBox="1"/>
          <p:nvPr>
            <p:ph type="ctrTitle"/>
          </p:nvPr>
        </p:nvSpPr>
        <p:spPr>
          <a:xfrm>
            <a:off x="344989" y="1098706"/>
            <a:ext cx="9430200" cy="30288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265" name="Google Shape;265;g2b6d8543fd4_0_107"/>
          <p:cNvSpPr txBox="1"/>
          <p:nvPr>
            <p:ph idx="1" type="subTitle"/>
          </p:nvPr>
        </p:nvSpPr>
        <p:spPr>
          <a:xfrm>
            <a:off x="344980" y="4182077"/>
            <a:ext cx="9430200" cy="1169700"/>
          </a:xfrm>
          <a:prstGeom prst="rect">
            <a:avLst/>
          </a:prstGeom>
          <a:noFill/>
          <a:ln>
            <a:noFill/>
          </a:ln>
        </p:spPr>
        <p:txBody>
          <a:bodyPr anchorCtr="0" anchor="t" bIns="114525" lIns="114525" spcFirstLastPara="1" rIns="114525" wrap="square" tIns="1145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266" name="Google Shape;266;g2b6d8543fd4_0_107"/>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7" name="Shape 267"/>
        <p:cNvGrpSpPr/>
        <p:nvPr/>
      </p:nvGrpSpPr>
      <p:grpSpPr>
        <a:xfrm>
          <a:off x="0" y="0"/>
          <a:ext cx="0" cy="0"/>
          <a:chOff x="0" y="0"/>
          <a:chExt cx="0" cy="0"/>
        </a:xfrm>
      </p:grpSpPr>
      <p:sp>
        <p:nvSpPr>
          <p:cNvPr id="268" name="Google Shape;268;g2b6d8543fd4_0_111"/>
          <p:cNvSpPr txBox="1"/>
          <p:nvPr>
            <p:ph type="title"/>
          </p:nvPr>
        </p:nvSpPr>
        <p:spPr>
          <a:xfrm>
            <a:off x="344980" y="3173826"/>
            <a:ext cx="9430200" cy="1242300"/>
          </a:xfrm>
          <a:prstGeom prst="rect">
            <a:avLst/>
          </a:prstGeom>
          <a:noFill/>
          <a:ln>
            <a:noFill/>
          </a:ln>
        </p:spPr>
        <p:txBody>
          <a:bodyPr anchorCtr="0" anchor="ctr" bIns="114525" lIns="114525" spcFirstLastPara="1" rIns="114525" wrap="square" tIns="1145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269" name="Google Shape;269;g2b6d8543fd4_0_111"/>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0" name="Shape 270"/>
        <p:cNvGrpSpPr/>
        <p:nvPr/>
      </p:nvGrpSpPr>
      <p:grpSpPr>
        <a:xfrm>
          <a:off x="0" y="0"/>
          <a:ext cx="0" cy="0"/>
          <a:chOff x="0" y="0"/>
          <a:chExt cx="0" cy="0"/>
        </a:xfrm>
      </p:grpSpPr>
      <p:sp>
        <p:nvSpPr>
          <p:cNvPr id="271" name="Google Shape;271;g2b6d8543fd4_0_114"/>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72" name="Google Shape;272;g2b6d8543fd4_0_114"/>
          <p:cNvSpPr txBox="1"/>
          <p:nvPr>
            <p:ph idx="1" type="body"/>
          </p:nvPr>
        </p:nvSpPr>
        <p:spPr>
          <a:xfrm>
            <a:off x="344980" y="1700609"/>
            <a:ext cx="9430200" cy="5041200"/>
          </a:xfrm>
          <a:prstGeom prst="rect">
            <a:avLst/>
          </a:prstGeom>
          <a:noFill/>
          <a:ln>
            <a:noFill/>
          </a:ln>
        </p:spPr>
        <p:txBody>
          <a:bodyPr anchorCtr="0" anchor="t" bIns="114525" lIns="114525" spcFirstLastPara="1" rIns="114525" wrap="square" tIns="1145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273" name="Google Shape;273;g2b6d8543fd4_0_114"/>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4" name="Shape 274"/>
        <p:cNvGrpSpPr/>
        <p:nvPr/>
      </p:nvGrpSpPr>
      <p:grpSpPr>
        <a:xfrm>
          <a:off x="0" y="0"/>
          <a:ext cx="0" cy="0"/>
          <a:chOff x="0" y="0"/>
          <a:chExt cx="0" cy="0"/>
        </a:xfrm>
      </p:grpSpPr>
      <p:sp>
        <p:nvSpPr>
          <p:cNvPr id="275" name="Google Shape;275;g2b6d8543fd4_0_118"/>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76" name="Google Shape;276;g2b6d8543fd4_0_118"/>
          <p:cNvSpPr txBox="1"/>
          <p:nvPr>
            <p:ph idx="1" type="body"/>
          </p:nvPr>
        </p:nvSpPr>
        <p:spPr>
          <a:xfrm>
            <a:off x="344980" y="1700609"/>
            <a:ext cx="4427100" cy="5041200"/>
          </a:xfrm>
          <a:prstGeom prst="rect">
            <a:avLst/>
          </a:prstGeom>
          <a:noFill/>
          <a:ln>
            <a:noFill/>
          </a:ln>
        </p:spPr>
        <p:txBody>
          <a:bodyPr anchorCtr="0" anchor="t" bIns="114525" lIns="114525" spcFirstLastPara="1" rIns="114525" wrap="square" tIns="1145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77" name="Google Shape;277;g2b6d8543fd4_0_118"/>
          <p:cNvSpPr txBox="1"/>
          <p:nvPr>
            <p:ph idx="2" type="body"/>
          </p:nvPr>
        </p:nvSpPr>
        <p:spPr>
          <a:xfrm>
            <a:off x="5348353" y="1700609"/>
            <a:ext cx="4427100" cy="5041200"/>
          </a:xfrm>
          <a:prstGeom prst="rect">
            <a:avLst/>
          </a:prstGeom>
          <a:noFill/>
          <a:ln>
            <a:noFill/>
          </a:ln>
        </p:spPr>
        <p:txBody>
          <a:bodyPr anchorCtr="0" anchor="t" bIns="114525" lIns="114525" spcFirstLastPara="1" rIns="114525" wrap="square" tIns="1145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78" name="Google Shape;278;g2b6d8543fd4_0_118"/>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9" name="Shape 279"/>
        <p:cNvGrpSpPr/>
        <p:nvPr/>
      </p:nvGrpSpPr>
      <p:grpSpPr>
        <a:xfrm>
          <a:off x="0" y="0"/>
          <a:ext cx="0" cy="0"/>
          <a:chOff x="0" y="0"/>
          <a:chExt cx="0" cy="0"/>
        </a:xfrm>
      </p:grpSpPr>
      <p:sp>
        <p:nvSpPr>
          <p:cNvPr id="280" name="Google Shape;280;g2b6d8543fd4_0_123"/>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81" name="Google Shape;281;g2b6d8543fd4_0_123"/>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2" name="Shape 282"/>
        <p:cNvGrpSpPr/>
        <p:nvPr/>
      </p:nvGrpSpPr>
      <p:grpSpPr>
        <a:xfrm>
          <a:off x="0" y="0"/>
          <a:ext cx="0" cy="0"/>
          <a:chOff x="0" y="0"/>
          <a:chExt cx="0" cy="0"/>
        </a:xfrm>
      </p:grpSpPr>
      <p:sp>
        <p:nvSpPr>
          <p:cNvPr id="283" name="Google Shape;283;g2b6d8543fd4_0_126"/>
          <p:cNvSpPr txBox="1"/>
          <p:nvPr>
            <p:ph type="title"/>
          </p:nvPr>
        </p:nvSpPr>
        <p:spPr>
          <a:xfrm>
            <a:off x="344980" y="819852"/>
            <a:ext cx="3107700" cy="1115100"/>
          </a:xfrm>
          <a:prstGeom prst="rect">
            <a:avLst/>
          </a:prstGeom>
          <a:noFill/>
          <a:ln>
            <a:noFill/>
          </a:ln>
        </p:spPr>
        <p:txBody>
          <a:bodyPr anchorCtr="0" anchor="b" bIns="114525" lIns="114525" spcFirstLastPara="1" rIns="114525" wrap="square" tIns="114525">
            <a:normAutofit/>
          </a:bodyPr>
          <a:lstStyle>
            <a:lvl1pPr lvl="0" algn="l">
              <a:lnSpc>
                <a:spcPct val="100000"/>
              </a:lnSpc>
              <a:spcBef>
                <a:spcPts val="0"/>
              </a:spcBef>
              <a:spcAft>
                <a:spcPts val="0"/>
              </a:spcAft>
              <a:buSzPts val="3100"/>
              <a:buNone/>
              <a:defRPr sz="3100"/>
            </a:lvl1pPr>
            <a:lvl2pPr lvl="1" algn="l">
              <a:lnSpc>
                <a:spcPct val="100000"/>
              </a:lnSpc>
              <a:spcBef>
                <a:spcPts val="0"/>
              </a:spcBef>
              <a:spcAft>
                <a:spcPts val="0"/>
              </a:spcAft>
              <a:buSzPts val="3100"/>
              <a:buNone/>
              <a:defRPr sz="3100"/>
            </a:lvl2pPr>
            <a:lvl3pPr lvl="2" algn="l">
              <a:lnSpc>
                <a:spcPct val="100000"/>
              </a:lnSpc>
              <a:spcBef>
                <a:spcPts val="0"/>
              </a:spcBef>
              <a:spcAft>
                <a:spcPts val="0"/>
              </a:spcAft>
              <a:buSzPts val="3100"/>
              <a:buNone/>
              <a:defRPr sz="3100"/>
            </a:lvl3pPr>
            <a:lvl4pPr lvl="3" algn="l">
              <a:lnSpc>
                <a:spcPct val="100000"/>
              </a:lnSpc>
              <a:spcBef>
                <a:spcPts val="0"/>
              </a:spcBef>
              <a:spcAft>
                <a:spcPts val="0"/>
              </a:spcAft>
              <a:buSzPts val="3100"/>
              <a:buNone/>
              <a:defRPr sz="3100"/>
            </a:lvl4pPr>
            <a:lvl5pPr lvl="4" algn="l">
              <a:lnSpc>
                <a:spcPct val="100000"/>
              </a:lnSpc>
              <a:spcBef>
                <a:spcPts val="0"/>
              </a:spcBef>
              <a:spcAft>
                <a:spcPts val="0"/>
              </a:spcAft>
              <a:buSzPts val="3100"/>
              <a:buNone/>
              <a:defRPr sz="3100"/>
            </a:lvl5pPr>
            <a:lvl6pPr lvl="5" algn="l">
              <a:lnSpc>
                <a:spcPct val="100000"/>
              </a:lnSpc>
              <a:spcBef>
                <a:spcPts val="0"/>
              </a:spcBef>
              <a:spcAft>
                <a:spcPts val="0"/>
              </a:spcAft>
              <a:buSzPts val="3100"/>
              <a:buNone/>
              <a:defRPr sz="3100"/>
            </a:lvl6pPr>
            <a:lvl7pPr lvl="6" algn="l">
              <a:lnSpc>
                <a:spcPct val="100000"/>
              </a:lnSpc>
              <a:spcBef>
                <a:spcPts val="0"/>
              </a:spcBef>
              <a:spcAft>
                <a:spcPts val="0"/>
              </a:spcAft>
              <a:buSzPts val="3100"/>
              <a:buNone/>
              <a:defRPr sz="3100"/>
            </a:lvl7pPr>
            <a:lvl8pPr lvl="7" algn="l">
              <a:lnSpc>
                <a:spcPct val="100000"/>
              </a:lnSpc>
              <a:spcBef>
                <a:spcPts val="0"/>
              </a:spcBef>
              <a:spcAft>
                <a:spcPts val="0"/>
              </a:spcAft>
              <a:buSzPts val="3100"/>
              <a:buNone/>
              <a:defRPr sz="3100"/>
            </a:lvl8pPr>
            <a:lvl9pPr lvl="8" algn="l">
              <a:lnSpc>
                <a:spcPct val="100000"/>
              </a:lnSpc>
              <a:spcBef>
                <a:spcPts val="0"/>
              </a:spcBef>
              <a:spcAft>
                <a:spcPts val="0"/>
              </a:spcAft>
              <a:buSzPts val="3100"/>
              <a:buNone/>
              <a:defRPr sz="3100"/>
            </a:lvl9pPr>
          </a:lstStyle>
          <a:p/>
        </p:txBody>
      </p:sp>
      <p:sp>
        <p:nvSpPr>
          <p:cNvPr id="284" name="Google Shape;284;g2b6d8543fd4_0_126"/>
          <p:cNvSpPr txBox="1"/>
          <p:nvPr>
            <p:ph idx="1" type="body"/>
          </p:nvPr>
        </p:nvSpPr>
        <p:spPr>
          <a:xfrm>
            <a:off x="344980" y="2050514"/>
            <a:ext cx="3107700" cy="4691700"/>
          </a:xfrm>
          <a:prstGeom prst="rect">
            <a:avLst/>
          </a:prstGeom>
          <a:noFill/>
          <a:ln>
            <a:noFill/>
          </a:ln>
        </p:spPr>
        <p:txBody>
          <a:bodyPr anchorCtr="0" anchor="t" bIns="114525" lIns="114525" spcFirstLastPara="1" rIns="114525" wrap="square" tIns="1145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85" name="Google Shape;285;g2b6d8543fd4_0_126"/>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6" name="Shape 286"/>
        <p:cNvGrpSpPr/>
        <p:nvPr/>
      </p:nvGrpSpPr>
      <p:grpSpPr>
        <a:xfrm>
          <a:off x="0" y="0"/>
          <a:ext cx="0" cy="0"/>
          <a:chOff x="0" y="0"/>
          <a:chExt cx="0" cy="0"/>
        </a:xfrm>
      </p:grpSpPr>
      <p:sp>
        <p:nvSpPr>
          <p:cNvPr id="287" name="Google Shape;287;g2b6d8543fd4_0_130"/>
          <p:cNvSpPr txBox="1"/>
          <p:nvPr>
            <p:ph type="title"/>
          </p:nvPr>
        </p:nvSpPr>
        <p:spPr>
          <a:xfrm>
            <a:off x="542594" y="664248"/>
            <a:ext cx="7047600" cy="6036300"/>
          </a:xfrm>
          <a:prstGeom prst="rect">
            <a:avLst/>
          </a:prstGeom>
          <a:noFill/>
          <a:ln>
            <a:noFill/>
          </a:ln>
        </p:spPr>
        <p:txBody>
          <a:bodyPr anchorCtr="0" anchor="ctr" bIns="114525" lIns="114525" spcFirstLastPara="1" rIns="114525" wrap="square" tIns="114525">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288" name="Google Shape;288;g2b6d8543fd4_0_130"/>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89" name="Shape 289"/>
        <p:cNvGrpSpPr/>
        <p:nvPr/>
      </p:nvGrpSpPr>
      <p:grpSpPr>
        <a:xfrm>
          <a:off x="0" y="0"/>
          <a:ext cx="0" cy="0"/>
          <a:chOff x="0" y="0"/>
          <a:chExt cx="0" cy="0"/>
        </a:xfrm>
      </p:grpSpPr>
      <p:sp>
        <p:nvSpPr>
          <p:cNvPr id="290" name="Google Shape;290;g2b6d8543fd4_0_133"/>
          <p:cNvSpPr/>
          <p:nvPr/>
        </p:nvSpPr>
        <p:spPr>
          <a:xfrm>
            <a:off x="5060150" y="-184"/>
            <a:ext cx="5060100" cy="7589700"/>
          </a:xfrm>
          <a:prstGeom prst="rect">
            <a:avLst/>
          </a:prstGeom>
          <a:solidFill>
            <a:schemeClr val="lt2"/>
          </a:solidFill>
          <a:ln>
            <a:noFill/>
          </a:ln>
        </p:spPr>
        <p:txBody>
          <a:bodyPr anchorCtr="0" anchor="ctr" bIns="114525" lIns="114525" spcFirstLastPara="1" rIns="114525" wrap="square" tIns="1145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91" name="Google Shape;291;g2b6d8543fd4_0_133"/>
          <p:cNvSpPr txBox="1"/>
          <p:nvPr>
            <p:ph type="title"/>
          </p:nvPr>
        </p:nvSpPr>
        <p:spPr>
          <a:xfrm>
            <a:off x="293847" y="1819691"/>
            <a:ext cx="4477200" cy="21873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292" name="Google Shape;292;g2b6d8543fd4_0_133"/>
          <p:cNvSpPr txBox="1"/>
          <p:nvPr>
            <p:ph idx="1" type="subTitle"/>
          </p:nvPr>
        </p:nvSpPr>
        <p:spPr>
          <a:xfrm>
            <a:off x="293847" y="4136259"/>
            <a:ext cx="4477200" cy="1822500"/>
          </a:xfrm>
          <a:prstGeom prst="rect">
            <a:avLst/>
          </a:prstGeom>
          <a:noFill/>
          <a:ln>
            <a:noFill/>
          </a:ln>
        </p:spPr>
        <p:txBody>
          <a:bodyPr anchorCtr="0" anchor="t" bIns="114525" lIns="114525" spcFirstLastPara="1" rIns="114525" wrap="square" tIns="114525">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293" name="Google Shape;293;g2b6d8543fd4_0_133"/>
          <p:cNvSpPr txBox="1"/>
          <p:nvPr>
            <p:ph idx="2" type="body"/>
          </p:nvPr>
        </p:nvSpPr>
        <p:spPr>
          <a:xfrm>
            <a:off x="5466888" y="1068456"/>
            <a:ext cx="4246800" cy="5452500"/>
          </a:xfrm>
          <a:prstGeom prst="rect">
            <a:avLst/>
          </a:prstGeom>
          <a:noFill/>
          <a:ln>
            <a:noFill/>
          </a:ln>
        </p:spPr>
        <p:txBody>
          <a:bodyPr anchorCtr="0" anchor="ctr" bIns="114525" lIns="114525" spcFirstLastPara="1" rIns="114525" wrap="square" tIns="1145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294" name="Google Shape;294;g2b6d8543fd4_0_133"/>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95" name="Shape 295"/>
        <p:cNvGrpSpPr/>
        <p:nvPr/>
      </p:nvGrpSpPr>
      <p:grpSpPr>
        <a:xfrm>
          <a:off x="0" y="0"/>
          <a:ext cx="0" cy="0"/>
          <a:chOff x="0" y="0"/>
          <a:chExt cx="0" cy="0"/>
        </a:xfrm>
      </p:grpSpPr>
      <p:sp>
        <p:nvSpPr>
          <p:cNvPr id="296" name="Google Shape;296;g2b6d8543fd4_0_139"/>
          <p:cNvSpPr txBox="1"/>
          <p:nvPr>
            <p:ph idx="1" type="body"/>
          </p:nvPr>
        </p:nvSpPr>
        <p:spPr>
          <a:xfrm>
            <a:off x="344980" y="6242699"/>
            <a:ext cx="6639300" cy="892800"/>
          </a:xfrm>
          <a:prstGeom prst="rect">
            <a:avLst/>
          </a:prstGeom>
          <a:noFill/>
          <a:ln>
            <a:noFill/>
          </a:ln>
        </p:spPr>
        <p:txBody>
          <a:bodyPr anchorCtr="0" anchor="ctr" bIns="114525" lIns="114525" spcFirstLastPara="1" rIns="114525" wrap="square" tIns="114525">
            <a:normAutofit/>
          </a:bodyPr>
          <a:lstStyle>
            <a:lvl1pPr indent="-228600" lvl="0" marL="457200" algn="l">
              <a:lnSpc>
                <a:spcPct val="100000"/>
              </a:lnSpc>
              <a:spcBef>
                <a:spcPts val="0"/>
              </a:spcBef>
              <a:spcAft>
                <a:spcPts val="0"/>
              </a:spcAft>
              <a:buSzPts val="2200"/>
              <a:buNone/>
              <a:defRPr/>
            </a:lvl1pPr>
          </a:lstStyle>
          <a:p/>
        </p:txBody>
      </p:sp>
      <p:sp>
        <p:nvSpPr>
          <p:cNvPr id="297" name="Google Shape;297;g2b6d8543fd4_0_139"/>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98" name="Shape 298"/>
        <p:cNvGrpSpPr/>
        <p:nvPr/>
      </p:nvGrpSpPr>
      <p:grpSpPr>
        <a:xfrm>
          <a:off x="0" y="0"/>
          <a:ext cx="0" cy="0"/>
          <a:chOff x="0" y="0"/>
          <a:chExt cx="0" cy="0"/>
        </a:xfrm>
      </p:grpSpPr>
      <p:sp>
        <p:nvSpPr>
          <p:cNvPr id="299" name="Google Shape;299;g2b6d8543fd4_0_142"/>
          <p:cNvSpPr txBox="1"/>
          <p:nvPr>
            <p:ph hasCustomPrompt="1" type="title"/>
          </p:nvPr>
        </p:nvSpPr>
        <p:spPr>
          <a:xfrm>
            <a:off x="344980" y="1632214"/>
            <a:ext cx="9430200" cy="28974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15100"/>
              <a:buNone/>
              <a:defRPr sz="15100"/>
            </a:lvl1pPr>
            <a:lvl2pPr lvl="1" algn="ctr">
              <a:lnSpc>
                <a:spcPct val="100000"/>
              </a:lnSpc>
              <a:spcBef>
                <a:spcPts val="0"/>
              </a:spcBef>
              <a:spcAft>
                <a:spcPts val="0"/>
              </a:spcAft>
              <a:buSzPts val="15100"/>
              <a:buNone/>
              <a:defRPr sz="15100"/>
            </a:lvl2pPr>
            <a:lvl3pPr lvl="2" algn="ctr">
              <a:lnSpc>
                <a:spcPct val="100000"/>
              </a:lnSpc>
              <a:spcBef>
                <a:spcPts val="0"/>
              </a:spcBef>
              <a:spcAft>
                <a:spcPts val="0"/>
              </a:spcAft>
              <a:buSzPts val="15100"/>
              <a:buNone/>
              <a:defRPr sz="15100"/>
            </a:lvl3pPr>
            <a:lvl4pPr lvl="3" algn="ctr">
              <a:lnSpc>
                <a:spcPct val="100000"/>
              </a:lnSpc>
              <a:spcBef>
                <a:spcPts val="0"/>
              </a:spcBef>
              <a:spcAft>
                <a:spcPts val="0"/>
              </a:spcAft>
              <a:buSzPts val="15100"/>
              <a:buNone/>
              <a:defRPr sz="15100"/>
            </a:lvl4pPr>
            <a:lvl5pPr lvl="4" algn="ctr">
              <a:lnSpc>
                <a:spcPct val="100000"/>
              </a:lnSpc>
              <a:spcBef>
                <a:spcPts val="0"/>
              </a:spcBef>
              <a:spcAft>
                <a:spcPts val="0"/>
              </a:spcAft>
              <a:buSzPts val="15100"/>
              <a:buNone/>
              <a:defRPr sz="15100"/>
            </a:lvl5pPr>
            <a:lvl6pPr lvl="5" algn="ctr">
              <a:lnSpc>
                <a:spcPct val="100000"/>
              </a:lnSpc>
              <a:spcBef>
                <a:spcPts val="0"/>
              </a:spcBef>
              <a:spcAft>
                <a:spcPts val="0"/>
              </a:spcAft>
              <a:buSzPts val="15100"/>
              <a:buNone/>
              <a:defRPr sz="15100"/>
            </a:lvl6pPr>
            <a:lvl7pPr lvl="6" algn="ctr">
              <a:lnSpc>
                <a:spcPct val="100000"/>
              </a:lnSpc>
              <a:spcBef>
                <a:spcPts val="0"/>
              </a:spcBef>
              <a:spcAft>
                <a:spcPts val="0"/>
              </a:spcAft>
              <a:buSzPts val="15100"/>
              <a:buNone/>
              <a:defRPr sz="15100"/>
            </a:lvl7pPr>
            <a:lvl8pPr lvl="7" algn="ctr">
              <a:lnSpc>
                <a:spcPct val="100000"/>
              </a:lnSpc>
              <a:spcBef>
                <a:spcPts val="0"/>
              </a:spcBef>
              <a:spcAft>
                <a:spcPts val="0"/>
              </a:spcAft>
              <a:buSzPts val="15100"/>
              <a:buNone/>
              <a:defRPr sz="15100"/>
            </a:lvl8pPr>
            <a:lvl9pPr lvl="8" algn="ctr">
              <a:lnSpc>
                <a:spcPct val="100000"/>
              </a:lnSpc>
              <a:spcBef>
                <a:spcPts val="0"/>
              </a:spcBef>
              <a:spcAft>
                <a:spcPts val="0"/>
              </a:spcAft>
              <a:buSzPts val="15100"/>
              <a:buNone/>
              <a:defRPr sz="15100"/>
            </a:lvl9pPr>
          </a:lstStyle>
          <a:p>
            <a:r>
              <a:t>xx%</a:t>
            </a:r>
          </a:p>
        </p:txBody>
      </p:sp>
      <p:sp>
        <p:nvSpPr>
          <p:cNvPr id="300" name="Google Shape;300;g2b6d8543fd4_0_142"/>
          <p:cNvSpPr txBox="1"/>
          <p:nvPr>
            <p:ph idx="1" type="body"/>
          </p:nvPr>
        </p:nvSpPr>
        <p:spPr>
          <a:xfrm>
            <a:off x="344980" y="4651470"/>
            <a:ext cx="9430200" cy="1919400"/>
          </a:xfrm>
          <a:prstGeom prst="rect">
            <a:avLst/>
          </a:prstGeom>
          <a:noFill/>
          <a:ln>
            <a:noFill/>
          </a:ln>
        </p:spPr>
        <p:txBody>
          <a:bodyPr anchorCtr="0" anchor="t" bIns="114525" lIns="114525" spcFirstLastPara="1" rIns="114525" wrap="square" tIns="1145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301" name="Google Shape;301;g2b6d8543fd4_0_142"/>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2" name="Shape 302"/>
        <p:cNvGrpSpPr/>
        <p:nvPr/>
      </p:nvGrpSpPr>
      <p:grpSpPr>
        <a:xfrm>
          <a:off x="0" y="0"/>
          <a:ext cx="0" cy="0"/>
          <a:chOff x="0" y="0"/>
          <a:chExt cx="0" cy="0"/>
        </a:xfrm>
      </p:grpSpPr>
      <p:sp>
        <p:nvSpPr>
          <p:cNvPr id="303" name="Google Shape;303;g2b6d8543fd4_0_146"/>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8" name="Shape 308"/>
        <p:cNvGrpSpPr/>
        <p:nvPr/>
      </p:nvGrpSpPr>
      <p:grpSpPr>
        <a:xfrm>
          <a:off x="0" y="0"/>
          <a:ext cx="0" cy="0"/>
          <a:chOff x="0" y="0"/>
          <a:chExt cx="0" cy="0"/>
        </a:xfrm>
      </p:grpSpPr>
      <p:sp>
        <p:nvSpPr>
          <p:cNvPr id="309" name="Google Shape;309;g1f1d63d2817_1_237"/>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10" name="Google Shape;310;g1f1d63d2817_1_237"/>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11" name="Google Shape;311;g1f1d63d2817_1_23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312" name="Google Shape;312;g1f1d63d2817_1_23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313" name="Google Shape;313;g1f1d63d2817_1_23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14" name="Google Shape;314;g1f1d63d2817_1_237"/>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315" name="Google Shape;315;g1f1d63d2817_1_237"/>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316" name="Google Shape;316;g1f1d63d2817_1_237"/>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317" name="Google Shape;317;g1f1d63d2817_1_237"/>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18" name="Google Shape;318;g1f1d63d2817_1_237"/>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9" name="Shape 319"/>
        <p:cNvGrpSpPr/>
        <p:nvPr/>
      </p:nvGrpSpPr>
      <p:grpSpPr>
        <a:xfrm>
          <a:off x="0" y="0"/>
          <a:ext cx="0" cy="0"/>
          <a:chOff x="0" y="0"/>
          <a:chExt cx="0" cy="0"/>
        </a:xfrm>
      </p:grpSpPr>
      <p:sp>
        <p:nvSpPr>
          <p:cNvPr id="320" name="Google Shape;320;g1f1d63d2817_1_196"/>
          <p:cNvSpPr txBox="1"/>
          <p:nvPr>
            <p:ph type="ctrTitle"/>
          </p:nvPr>
        </p:nvSpPr>
        <p:spPr>
          <a:xfrm>
            <a:off x="344989" y="1098706"/>
            <a:ext cx="9430200" cy="30288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321" name="Google Shape;321;g1f1d63d2817_1_196"/>
          <p:cNvSpPr txBox="1"/>
          <p:nvPr>
            <p:ph idx="1" type="subTitle"/>
          </p:nvPr>
        </p:nvSpPr>
        <p:spPr>
          <a:xfrm>
            <a:off x="344980" y="4182077"/>
            <a:ext cx="9430200" cy="11697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322" name="Google Shape;322;g1f1d63d2817_1_196"/>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3" name="Shape 323"/>
        <p:cNvGrpSpPr/>
        <p:nvPr/>
      </p:nvGrpSpPr>
      <p:grpSpPr>
        <a:xfrm>
          <a:off x="0" y="0"/>
          <a:ext cx="0" cy="0"/>
          <a:chOff x="0" y="0"/>
          <a:chExt cx="0" cy="0"/>
        </a:xfrm>
      </p:grpSpPr>
      <p:sp>
        <p:nvSpPr>
          <p:cNvPr id="324" name="Google Shape;324;g1f1d63d2817_1_200"/>
          <p:cNvSpPr txBox="1"/>
          <p:nvPr>
            <p:ph type="title"/>
          </p:nvPr>
        </p:nvSpPr>
        <p:spPr>
          <a:xfrm>
            <a:off x="344980" y="3173826"/>
            <a:ext cx="9430200" cy="1242300"/>
          </a:xfrm>
          <a:prstGeom prst="rect">
            <a:avLst/>
          </a:prstGeom>
          <a:noFill/>
          <a:ln>
            <a:noFill/>
          </a:ln>
        </p:spPr>
        <p:txBody>
          <a:bodyPr anchorCtr="0" anchor="ctr" bIns="112425" lIns="112425" spcFirstLastPara="1" rIns="112425" wrap="square" tIns="1124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325" name="Google Shape;325;g1f1d63d2817_1_200"/>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6" name="Shape 326"/>
        <p:cNvGrpSpPr/>
        <p:nvPr/>
      </p:nvGrpSpPr>
      <p:grpSpPr>
        <a:xfrm>
          <a:off x="0" y="0"/>
          <a:ext cx="0" cy="0"/>
          <a:chOff x="0" y="0"/>
          <a:chExt cx="0" cy="0"/>
        </a:xfrm>
      </p:grpSpPr>
      <p:sp>
        <p:nvSpPr>
          <p:cNvPr id="327" name="Google Shape;327;g1f1d63d2817_1_203"/>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28" name="Google Shape;328;g1f1d63d2817_1_203"/>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329" name="Google Shape;329;g1f1d63d2817_1_203"/>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0" name="Shape 330"/>
        <p:cNvGrpSpPr/>
        <p:nvPr/>
      </p:nvGrpSpPr>
      <p:grpSpPr>
        <a:xfrm>
          <a:off x="0" y="0"/>
          <a:ext cx="0" cy="0"/>
          <a:chOff x="0" y="0"/>
          <a:chExt cx="0" cy="0"/>
        </a:xfrm>
      </p:grpSpPr>
      <p:sp>
        <p:nvSpPr>
          <p:cNvPr id="331" name="Google Shape;331;g1f1d63d2817_1_207"/>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32" name="Google Shape;332;g1f1d63d2817_1_207"/>
          <p:cNvSpPr txBox="1"/>
          <p:nvPr>
            <p:ph idx="1" type="body"/>
          </p:nvPr>
        </p:nvSpPr>
        <p:spPr>
          <a:xfrm>
            <a:off x="344980"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33" name="Google Shape;333;g1f1d63d2817_1_207"/>
          <p:cNvSpPr txBox="1"/>
          <p:nvPr>
            <p:ph idx="2" type="body"/>
          </p:nvPr>
        </p:nvSpPr>
        <p:spPr>
          <a:xfrm>
            <a:off x="5348353"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34" name="Google Shape;334;g1f1d63d2817_1_207"/>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5" name="Shape 335"/>
        <p:cNvGrpSpPr/>
        <p:nvPr/>
      </p:nvGrpSpPr>
      <p:grpSpPr>
        <a:xfrm>
          <a:off x="0" y="0"/>
          <a:ext cx="0" cy="0"/>
          <a:chOff x="0" y="0"/>
          <a:chExt cx="0" cy="0"/>
        </a:xfrm>
      </p:grpSpPr>
      <p:sp>
        <p:nvSpPr>
          <p:cNvPr id="336" name="Google Shape;336;g1f1d63d2817_1_212"/>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337" name="Google Shape;337;g1f1d63d2817_1_212"/>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8" name="Shape 338"/>
        <p:cNvGrpSpPr/>
        <p:nvPr/>
      </p:nvGrpSpPr>
      <p:grpSpPr>
        <a:xfrm>
          <a:off x="0" y="0"/>
          <a:ext cx="0" cy="0"/>
          <a:chOff x="0" y="0"/>
          <a:chExt cx="0" cy="0"/>
        </a:xfrm>
      </p:grpSpPr>
      <p:sp>
        <p:nvSpPr>
          <p:cNvPr id="339" name="Google Shape;339;g1f1d63d2817_1_215"/>
          <p:cNvSpPr txBox="1"/>
          <p:nvPr>
            <p:ph type="title"/>
          </p:nvPr>
        </p:nvSpPr>
        <p:spPr>
          <a:xfrm>
            <a:off x="344980" y="819852"/>
            <a:ext cx="3107700" cy="1115100"/>
          </a:xfrm>
          <a:prstGeom prst="rect">
            <a:avLst/>
          </a:prstGeom>
          <a:noFill/>
          <a:ln>
            <a:noFill/>
          </a:ln>
        </p:spPr>
        <p:txBody>
          <a:bodyPr anchorCtr="0" anchor="b" bIns="112425" lIns="112425" spcFirstLastPara="1" rIns="112425" wrap="square" tIns="112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40" name="Google Shape;340;g1f1d63d2817_1_215"/>
          <p:cNvSpPr txBox="1"/>
          <p:nvPr>
            <p:ph idx="1" type="body"/>
          </p:nvPr>
        </p:nvSpPr>
        <p:spPr>
          <a:xfrm>
            <a:off x="344980" y="2050514"/>
            <a:ext cx="3107700" cy="4691700"/>
          </a:xfrm>
          <a:prstGeom prst="rect">
            <a:avLst/>
          </a:prstGeom>
          <a:noFill/>
          <a:ln>
            <a:noFill/>
          </a:ln>
        </p:spPr>
        <p:txBody>
          <a:bodyPr anchorCtr="0" anchor="t" bIns="112425" lIns="112425" spcFirstLastPara="1" rIns="112425" wrap="square" tIns="1124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341" name="Google Shape;341;g1f1d63d2817_1_21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2" name="Shape 342"/>
        <p:cNvGrpSpPr/>
        <p:nvPr/>
      </p:nvGrpSpPr>
      <p:grpSpPr>
        <a:xfrm>
          <a:off x="0" y="0"/>
          <a:ext cx="0" cy="0"/>
          <a:chOff x="0" y="0"/>
          <a:chExt cx="0" cy="0"/>
        </a:xfrm>
      </p:grpSpPr>
      <p:sp>
        <p:nvSpPr>
          <p:cNvPr id="343" name="Google Shape;343;g1f1d63d2817_1_219"/>
          <p:cNvSpPr txBox="1"/>
          <p:nvPr>
            <p:ph type="title"/>
          </p:nvPr>
        </p:nvSpPr>
        <p:spPr>
          <a:xfrm>
            <a:off x="542594" y="664248"/>
            <a:ext cx="7047600" cy="6036300"/>
          </a:xfrm>
          <a:prstGeom prst="rect">
            <a:avLst/>
          </a:prstGeom>
          <a:noFill/>
          <a:ln>
            <a:noFill/>
          </a:ln>
        </p:spPr>
        <p:txBody>
          <a:bodyPr anchorCtr="0" anchor="ctr" bIns="112425" lIns="112425" spcFirstLastPara="1" rIns="112425" wrap="square" tIns="112425">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344" name="Google Shape;344;g1f1d63d2817_1_219"/>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5" name="Shape 345"/>
        <p:cNvGrpSpPr/>
        <p:nvPr/>
      </p:nvGrpSpPr>
      <p:grpSpPr>
        <a:xfrm>
          <a:off x="0" y="0"/>
          <a:ext cx="0" cy="0"/>
          <a:chOff x="0" y="0"/>
          <a:chExt cx="0" cy="0"/>
        </a:xfrm>
      </p:grpSpPr>
      <p:sp>
        <p:nvSpPr>
          <p:cNvPr id="346" name="Google Shape;346;g1f1d63d2817_1_222"/>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g1f1d63d2817_1_222"/>
          <p:cNvSpPr txBox="1"/>
          <p:nvPr>
            <p:ph type="title"/>
          </p:nvPr>
        </p:nvSpPr>
        <p:spPr>
          <a:xfrm>
            <a:off x="293847" y="1819691"/>
            <a:ext cx="4477200" cy="21873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48" name="Google Shape;348;g1f1d63d2817_1_222"/>
          <p:cNvSpPr txBox="1"/>
          <p:nvPr>
            <p:ph idx="1" type="subTitle"/>
          </p:nvPr>
        </p:nvSpPr>
        <p:spPr>
          <a:xfrm>
            <a:off x="293847" y="4136259"/>
            <a:ext cx="4477200" cy="18225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49" name="Google Shape;349;g1f1d63d2817_1_222"/>
          <p:cNvSpPr txBox="1"/>
          <p:nvPr>
            <p:ph idx="2" type="body"/>
          </p:nvPr>
        </p:nvSpPr>
        <p:spPr>
          <a:xfrm>
            <a:off x="5466888" y="1068456"/>
            <a:ext cx="4246800" cy="5452500"/>
          </a:xfrm>
          <a:prstGeom prst="rect">
            <a:avLst/>
          </a:prstGeom>
          <a:noFill/>
          <a:ln>
            <a:noFill/>
          </a:ln>
        </p:spPr>
        <p:txBody>
          <a:bodyPr anchorCtr="0" anchor="ctr"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350" name="Google Shape;350;g1f1d63d2817_1_222"/>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51" name="Shape 351"/>
        <p:cNvGrpSpPr/>
        <p:nvPr/>
      </p:nvGrpSpPr>
      <p:grpSpPr>
        <a:xfrm>
          <a:off x="0" y="0"/>
          <a:ext cx="0" cy="0"/>
          <a:chOff x="0" y="0"/>
          <a:chExt cx="0" cy="0"/>
        </a:xfrm>
      </p:grpSpPr>
      <p:sp>
        <p:nvSpPr>
          <p:cNvPr id="352" name="Google Shape;352;g1f1d63d2817_1_228"/>
          <p:cNvSpPr txBox="1"/>
          <p:nvPr>
            <p:ph idx="1" type="body"/>
          </p:nvPr>
        </p:nvSpPr>
        <p:spPr>
          <a:xfrm>
            <a:off x="344980" y="6242699"/>
            <a:ext cx="6639300" cy="892800"/>
          </a:xfrm>
          <a:prstGeom prst="rect">
            <a:avLst/>
          </a:prstGeom>
          <a:noFill/>
          <a:ln>
            <a:noFill/>
          </a:ln>
        </p:spPr>
        <p:txBody>
          <a:bodyPr anchorCtr="0" anchor="ctr" bIns="112425" lIns="112425" spcFirstLastPara="1" rIns="112425" wrap="square" tIns="112425">
            <a:normAutofit/>
          </a:bodyPr>
          <a:lstStyle>
            <a:lvl1pPr indent="-228600" lvl="0" marL="457200" algn="l">
              <a:lnSpc>
                <a:spcPct val="100000"/>
              </a:lnSpc>
              <a:spcBef>
                <a:spcPts val="0"/>
              </a:spcBef>
              <a:spcAft>
                <a:spcPts val="0"/>
              </a:spcAft>
              <a:buSzPts val="2200"/>
              <a:buNone/>
              <a:defRPr/>
            </a:lvl1pPr>
          </a:lstStyle>
          <a:p/>
        </p:txBody>
      </p:sp>
      <p:sp>
        <p:nvSpPr>
          <p:cNvPr id="353" name="Google Shape;353;g1f1d63d2817_1_22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54" name="Shape 354"/>
        <p:cNvGrpSpPr/>
        <p:nvPr/>
      </p:nvGrpSpPr>
      <p:grpSpPr>
        <a:xfrm>
          <a:off x="0" y="0"/>
          <a:ext cx="0" cy="0"/>
          <a:chOff x="0" y="0"/>
          <a:chExt cx="0" cy="0"/>
        </a:xfrm>
      </p:grpSpPr>
      <p:sp>
        <p:nvSpPr>
          <p:cNvPr id="355" name="Google Shape;355;g1f1d63d2817_1_231"/>
          <p:cNvSpPr txBox="1"/>
          <p:nvPr>
            <p:ph hasCustomPrompt="1" type="title"/>
          </p:nvPr>
        </p:nvSpPr>
        <p:spPr>
          <a:xfrm>
            <a:off x="344980" y="1632214"/>
            <a:ext cx="9430200" cy="28974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356" name="Google Shape;356;g1f1d63d2817_1_231"/>
          <p:cNvSpPr txBox="1"/>
          <p:nvPr>
            <p:ph idx="1" type="body"/>
          </p:nvPr>
        </p:nvSpPr>
        <p:spPr>
          <a:xfrm>
            <a:off x="344980" y="4651470"/>
            <a:ext cx="9430200" cy="1919400"/>
          </a:xfrm>
          <a:prstGeom prst="rect">
            <a:avLst/>
          </a:prstGeom>
          <a:noFill/>
          <a:ln>
            <a:noFill/>
          </a:ln>
        </p:spPr>
        <p:txBody>
          <a:bodyPr anchorCtr="0" anchor="t" bIns="112425" lIns="112425" spcFirstLastPara="1" rIns="112425" wrap="square" tIns="1124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357" name="Google Shape;357;g1f1d63d2817_1_231"/>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8" name="Shape 358"/>
        <p:cNvGrpSpPr/>
        <p:nvPr/>
      </p:nvGrpSpPr>
      <p:grpSpPr>
        <a:xfrm>
          <a:off x="0" y="0"/>
          <a:ext cx="0" cy="0"/>
          <a:chOff x="0" y="0"/>
          <a:chExt cx="0" cy="0"/>
        </a:xfrm>
      </p:grpSpPr>
      <p:sp>
        <p:nvSpPr>
          <p:cNvPr id="359" name="Google Shape;359;g1f1d63d2817_1_23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4" name="Shape 364"/>
        <p:cNvGrpSpPr/>
        <p:nvPr/>
      </p:nvGrpSpPr>
      <p:grpSpPr>
        <a:xfrm>
          <a:off x="0" y="0"/>
          <a:ext cx="0" cy="0"/>
          <a:chOff x="0" y="0"/>
          <a:chExt cx="0" cy="0"/>
        </a:xfrm>
      </p:grpSpPr>
      <p:sp>
        <p:nvSpPr>
          <p:cNvPr id="365" name="Google Shape;365;g1f216359a5e_0_89"/>
          <p:cNvSpPr txBox="1"/>
          <p:nvPr>
            <p:ph type="ctrTitle"/>
          </p:nvPr>
        </p:nvSpPr>
        <p:spPr>
          <a:xfrm>
            <a:off x="344989" y="1098706"/>
            <a:ext cx="9430200" cy="30288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366" name="Google Shape;366;g1f216359a5e_0_89"/>
          <p:cNvSpPr txBox="1"/>
          <p:nvPr>
            <p:ph idx="1" type="subTitle"/>
          </p:nvPr>
        </p:nvSpPr>
        <p:spPr>
          <a:xfrm>
            <a:off x="344980" y="4182077"/>
            <a:ext cx="9430200" cy="11697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3400"/>
              <a:buNone/>
              <a:defRPr sz="3400"/>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367" name="Google Shape;367;g1f216359a5e_0_89"/>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8" name="Shape 368"/>
        <p:cNvGrpSpPr/>
        <p:nvPr/>
      </p:nvGrpSpPr>
      <p:grpSpPr>
        <a:xfrm>
          <a:off x="0" y="0"/>
          <a:ext cx="0" cy="0"/>
          <a:chOff x="0" y="0"/>
          <a:chExt cx="0" cy="0"/>
        </a:xfrm>
      </p:grpSpPr>
      <p:sp>
        <p:nvSpPr>
          <p:cNvPr id="369" name="Google Shape;369;g1f216359a5e_0_93"/>
          <p:cNvSpPr txBox="1"/>
          <p:nvPr>
            <p:ph type="title"/>
          </p:nvPr>
        </p:nvSpPr>
        <p:spPr>
          <a:xfrm>
            <a:off x="344980" y="3173826"/>
            <a:ext cx="9430200" cy="1242300"/>
          </a:xfrm>
          <a:prstGeom prst="rect">
            <a:avLst/>
          </a:prstGeom>
        </p:spPr>
        <p:txBody>
          <a:bodyPr anchorCtr="0" anchor="ctr" bIns="112425" lIns="112425" spcFirstLastPara="1" rIns="112425" wrap="square" tIns="112425">
            <a:normAutofit/>
          </a:bodyPr>
          <a:lstStyle>
            <a:lvl1pPr lvl="0" rtl="0" algn="ctr">
              <a:spcBef>
                <a:spcPts val="0"/>
              </a:spcBef>
              <a:spcAft>
                <a:spcPts val="0"/>
              </a:spcAft>
              <a:buSzPts val="4400"/>
              <a:buNone/>
              <a:defRPr sz="4400"/>
            </a:lvl1pPr>
            <a:lvl2pPr lvl="1" rtl="0" algn="ctr">
              <a:spcBef>
                <a:spcPts val="0"/>
              </a:spcBef>
              <a:spcAft>
                <a:spcPts val="0"/>
              </a:spcAft>
              <a:buSzPts val="4400"/>
              <a:buNone/>
              <a:defRPr sz="4400"/>
            </a:lvl2pPr>
            <a:lvl3pPr lvl="2" rtl="0" algn="ctr">
              <a:spcBef>
                <a:spcPts val="0"/>
              </a:spcBef>
              <a:spcAft>
                <a:spcPts val="0"/>
              </a:spcAft>
              <a:buSzPts val="4400"/>
              <a:buNone/>
              <a:defRPr sz="4400"/>
            </a:lvl3pPr>
            <a:lvl4pPr lvl="3" rtl="0" algn="ctr">
              <a:spcBef>
                <a:spcPts val="0"/>
              </a:spcBef>
              <a:spcAft>
                <a:spcPts val="0"/>
              </a:spcAft>
              <a:buSzPts val="4400"/>
              <a:buNone/>
              <a:defRPr sz="4400"/>
            </a:lvl4pPr>
            <a:lvl5pPr lvl="4" rtl="0" algn="ctr">
              <a:spcBef>
                <a:spcPts val="0"/>
              </a:spcBef>
              <a:spcAft>
                <a:spcPts val="0"/>
              </a:spcAft>
              <a:buSzPts val="4400"/>
              <a:buNone/>
              <a:defRPr sz="4400"/>
            </a:lvl5pPr>
            <a:lvl6pPr lvl="5" rtl="0" algn="ctr">
              <a:spcBef>
                <a:spcPts val="0"/>
              </a:spcBef>
              <a:spcAft>
                <a:spcPts val="0"/>
              </a:spcAft>
              <a:buSzPts val="4400"/>
              <a:buNone/>
              <a:defRPr sz="4400"/>
            </a:lvl6pPr>
            <a:lvl7pPr lvl="6" rtl="0" algn="ctr">
              <a:spcBef>
                <a:spcPts val="0"/>
              </a:spcBef>
              <a:spcAft>
                <a:spcPts val="0"/>
              </a:spcAft>
              <a:buSzPts val="4400"/>
              <a:buNone/>
              <a:defRPr sz="4400"/>
            </a:lvl7pPr>
            <a:lvl8pPr lvl="7" rtl="0" algn="ctr">
              <a:spcBef>
                <a:spcPts val="0"/>
              </a:spcBef>
              <a:spcAft>
                <a:spcPts val="0"/>
              </a:spcAft>
              <a:buSzPts val="4400"/>
              <a:buNone/>
              <a:defRPr sz="4400"/>
            </a:lvl8pPr>
            <a:lvl9pPr lvl="8" rtl="0" algn="ctr">
              <a:spcBef>
                <a:spcPts val="0"/>
              </a:spcBef>
              <a:spcAft>
                <a:spcPts val="0"/>
              </a:spcAft>
              <a:buSzPts val="4400"/>
              <a:buNone/>
              <a:defRPr sz="4400"/>
            </a:lvl9pPr>
          </a:lstStyle>
          <a:p/>
        </p:txBody>
      </p:sp>
      <p:sp>
        <p:nvSpPr>
          <p:cNvPr id="370" name="Google Shape;370;g1f216359a5e_0_93"/>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1" name="Shape 371"/>
        <p:cNvGrpSpPr/>
        <p:nvPr/>
      </p:nvGrpSpPr>
      <p:grpSpPr>
        <a:xfrm>
          <a:off x="0" y="0"/>
          <a:ext cx="0" cy="0"/>
          <a:chOff x="0" y="0"/>
          <a:chExt cx="0" cy="0"/>
        </a:xfrm>
      </p:grpSpPr>
      <p:sp>
        <p:nvSpPr>
          <p:cNvPr id="372" name="Google Shape;372;g1f216359a5e_0_96"/>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373" name="Google Shape;373;g1f216359a5e_0_96"/>
          <p:cNvSpPr txBox="1"/>
          <p:nvPr>
            <p:ph idx="1" type="body"/>
          </p:nvPr>
        </p:nvSpPr>
        <p:spPr>
          <a:xfrm>
            <a:off x="344980" y="1700609"/>
            <a:ext cx="9430200" cy="5041200"/>
          </a:xfrm>
          <a:prstGeom prst="rect">
            <a:avLst/>
          </a:prstGeom>
        </p:spPr>
        <p:txBody>
          <a:bodyPr anchorCtr="0" anchor="t" bIns="112425" lIns="112425" spcFirstLastPara="1" rIns="112425" wrap="square" tIns="112425">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374" name="Google Shape;374;g1f216359a5e_0_96"/>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5" name="Shape 375"/>
        <p:cNvGrpSpPr/>
        <p:nvPr/>
      </p:nvGrpSpPr>
      <p:grpSpPr>
        <a:xfrm>
          <a:off x="0" y="0"/>
          <a:ext cx="0" cy="0"/>
          <a:chOff x="0" y="0"/>
          <a:chExt cx="0" cy="0"/>
        </a:xfrm>
      </p:grpSpPr>
      <p:sp>
        <p:nvSpPr>
          <p:cNvPr id="376" name="Google Shape;376;g1f216359a5e_0_100"/>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377" name="Google Shape;377;g1f216359a5e_0_100"/>
          <p:cNvSpPr txBox="1"/>
          <p:nvPr>
            <p:ph idx="1" type="body"/>
          </p:nvPr>
        </p:nvSpPr>
        <p:spPr>
          <a:xfrm>
            <a:off x="344980" y="1700609"/>
            <a:ext cx="4427100" cy="5041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378" name="Google Shape;378;g1f216359a5e_0_100"/>
          <p:cNvSpPr txBox="1"/>
          <p:nvPr>
            <p:ph idx="2" type="body"/>
          </p:nvPr>
        </p:nvSpPr>
        <p:spPr>
          <a:xfrm>
            <a:off x="5348353" y="1700609"/>
            <a:ext cx="4427100" cy="5041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379" name="Google Shape;379;g1f216359a5e_0_100"/>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0" name="Shape 380"/>
        <p:cNvGrpSpPr/>
        <p:nvPr/>
      </p:nvGrpSpPr>
      <p:grpSpPr>
        <a:xfrm>
          <a:off x="0" y="0"/>
          <a:ext cx="0" cy="0"/>
          <a:chOff x="0" y="0"/>
          <a:chExt cx="0" cy="0"/>
        </a:xfrm>
      </p:grpSpPr>
      <p:sp>
        <p:nvSpPr>
          <p:cNvPr id="381" name="Google Shape;381;g1f216359a5e_0_105"/>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382" name="Google Shape;382;g1f216359a5e_0_105"/>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3" name="Shape 383"/>
        <p:cNvGrpSpPr/>
        <p:nvPr/>
      </p:nvGrpSpPr>
      <p:grpSpPr>
        <a:xfrm>
          <a:off x="0" y="0"/>
          <a:ext cx="0" cy="0"/>
          <a:chOff x="0" y="0"/>
          <a:chExt cx="0" cy="0"/>
        </a:xfrm>
      </p:grpSpPr>
      <p:sp>
        <p:nvSpPr>
          <p:cNvPr id="384" name="Google Shape;384;g1f216359a5e_0_108"/>
          <p:cNvSpPr txBox="1"/>
          <p:nvPr>
            <p:ph type="title"/>
          </p:nvPr>
        </p:nvSpPr>
        <p:spPr>
          <a:xfrm>
            <a:off x="344980" y="819852"/>
            <a:ext cx="3107700" cy="1115100"/>
          </a:xfrm>
          <a:prstGeom prst="rect">
            <a:avLst/>
          </a:prstGeom>
        </p:spPr>
        <p:txBody>
          <a:bodyPr anchorCtr="0" anchor="b" bIns="112425" lIns="112425" spcFirstLastPara="1" rIns="112425" wrap="square" tIns="112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85" name="Google Shape;385;g1f216359a5e_0_108"/>
          <p:cNvSpPr txBox="1"/>
          <p:nvPr>
            <p:ph idx="1" type="body"/>
          </p:nvPr>
        </p:nvSpPr>
        <p:spPr>
          <a:xfrm>
            <a:off x="344980" y="2050514"/>
            <a:ext cx="3107700" cy="4691700"/>
          </a:xfrm>
          <a:prstGeom prst="rect">
            <a:avLst/>
          </a:prstGeom>
        </p:spPr>
        <p:txBody>
          <a:bodyPr anchorCtr="0" anchor="t" bIns="112425" lIns="112425" spcFirstLastPara="1" rIns="112425" wrap="square" tIns="112425">
            <a:normAutofit/>
          </a:bodyPr>
          <a:lstStyle>
            <a:lvl1pPr indent="-323850" lvl="0" marL="457200" rtl="0">
              <a:spcBef>
                <a:spcPts val="0"/>
              </a:spcBef>
              <a:spcAft>
                <a:spcPts val="0"/>
              </a:spcAft>
              <a:buSzPts val="1500"/>
              <a:buChar char="●"/>
              <a:defRPr sz="15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386" name="Google Shape;386;g1f216359a5e_0_108"/>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7" name="Shape 387"/>
        <p:cNvGrpSpPr/>
        <p:nvPr/>
      </p:nvGrpSpPr>
      <p:grpSpPr>
        <a:xfrm>
          <a:off x="0" y="0"/>
          <a:ext cx="0" cy="0"/>
          <a:chOff x="0" y="0"/>
          <a:chExt cx="0" cy="0"/>
        </a:xfrm>
      </p:grpSpPr>
      <p:sp>
        <p:nvSpPr>
          <p:cNvPr id="388" name="Google Shape;388;g1f216359a5e_0_112"/>
          <p:cNvSpPr txBox="1"/>
          <p:nvPr>
            <p:ph type="title"/>
          </p:nvPr>
        </p:nvSpPr>
        <p:spPr>
          <a:xfrm>
            <a:off x="542594" y="664248"/>
            <a:ext cx="7047600" cy="6036300"/>
          </a:xfrm>
          <a:prstGeom prst="rect">
            <a:avLst/>
          </a:prstGeom>
        </p:spPr>
        <p:txBody>
          <a:bodyPr anchorCtr="0" anchor="ctr" bIns="112425" lIns="112425" spcFirstLastPara="1" rIns="112425" wrap="square" tIns="112425">
            <a:normAutofit/>
          </a:bodyPr>
          <a:lstStyle>
            <a:lvl1pPr lvl="0" rtl="0">
              <a:spcBef>
                <a:spcPts val="0"/>
              </a:spcBef>
              <a:spcAft>
                <a:spcPts val="0"/>
              </a:spcAft>
              <a:buSzPts val="5900"/>
              <a:buNone/>
              <a:defRPr sz="5900"/>
            </a:lvl1pPr>
            <a:lvl2pPr lvl="1" rtl="0">
              <a:spcBef>
                <a:spcPts val="0"/>
              </a:spcBef>
              <a:spcAft>
                <a:spcPts val="0"/>
              </a:spcAft>
              <a:buSzPts val="5900"/>
              <a:buNone/>
              <a:defRPr sz="5900"/>
            </a:lvl2pPr>
            <a:lvl3pPr lvl="2" rtl="0">
              <a:spcBef>
                <a:spcPts val="0"/>
              </a:spcBef>
              <a:spcAft>
                <a:spcPts val="0"/>
              </a:spcAft>
              <a:buSzPts val="5900"/>
              <a:buNone/>
              <a:defRPr sz="5900"/>
            </a:lvl3pPr>
            <a:lvl4pPr lvl="3" rtl="0">
              <a:spcBef>
                <a:spcPts val="0"/>
              </a:spcBef>
              <a:spcAft>
                <a:spcPts val="0"/>
              </a:spcAft>
              <a:buSzPts val="5900"/>
              <a:buNone/>
              <a:defRPr sz="5900"/>
            </a:lvl4pPr>
            <a:lvl5pPr lvl="4" rtl="0">
              <a:spcBef>
                <a:spcPts val="0"/>
              </a:spcBef>
              <a:spcAft>
                <a:spcPts val="0"/>
              </a:spcAft>
              <a:buSzPts val="5900"/>
              <a:buNone/>
              <a:defRPr sz="5900"/>
            </a:lvl5pPr>
            <a:lvl6pPr lvl="5" rtl="0">
              <a:spcBef>
                <a:spcPts val="0"/>
              </a:spcBef>
              <a:spcAft>
                <a:spcPts val="0"/>
              </a:spcAft>
              <a:buSzPts val="5900"/>
              <a:buNone/>
              <a:defRPr sz="5900"/>
            </a:lvl6pPr>
            <a:lvl7pPr lvl="6" rtl="0">
              <a:spcBef>
                <a:spcPts val="0"/>
              </a:spcBef>
              <a:spcAft>
                <a:spcPts val="0"/>
              </a:spcAft>
              <a:buSzPts val="5900"/>
              <a:buNone/>
              <a:defRPr sz="5900"/>
            </a:lvl7pPr>
            <a:lvl8pPr lvl="7" rtl="0">
              <a:spcBef>
                <a:spcPts val="0"/>
              </a:spcBef>
              <a:spcAft>
                <a:spcPts val="0"/>
              </a:spcAft>
              <a:buSzPts val="5900"/>
              <a:buNone/>
              <a:defRPr sz="5900"/>
            </a:lvl8pPr>
            <a:lvl9pPr lvl="8" rtl="0">
              <a:spcBef>
                <a:spcPts val="0"/>
              </a:spcBef>
              <a:spcAft>
                <a:spcPts val="0"/>
              </a:spcAft>
              <a:buSzPts val="5900"/>
              <a:buNone/>
              <a:defRPr sz="5900"/>
            </a:lvl9pPr>
          </a:lstStyle>
          <a:p/>
        </p:txBody>
      </p:sp>
      <p:sp>
        <p:nvSpPr>
          <p:cNvPr id="389" name="Google Shape;389;g1f216359a5e_0_112"/>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0" name="Shape 390"/>
        <p:cNvGrpSpPr/>
        <p:nvPr/>
      </p:nvGrpSpPr>
      <p:grpSpPr>
        <a:xfrm>
          <a:off x="0" y="0"/>
          <a:ext cx="0" cy="0"/>
          <a:chOff x="0" y="0"/>
          <a:chExt cx="0" cy="0"/>
        </a:xfrm>
      </p:grpSpPr>
      <p:sp>
        <p:nvSpPr>
          <p:cNvPr id="391" name="Google Shape;391;g1f216359a5e_0_115"/>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392" name="Google Shape;392;g1f216359a5e_0_115"/>
          <p:cNvSpPr txBox="1"/>
          <p:nvPr>
            <p:ph type="title"/>
          </p:nvPr>
        </p:nvSpPr>
        <p:spPr>
          <a:xfrm>
            <a:off x="293847" y="1819691"/>
            <a:ext cx="4477200" cy="21873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93" name="Google Shape;393;g1f216359a5e_0_115"/>
          <p:cNvSpPr txBox="1"/>
          <p:nvPr>
            <p:ph idx="1" type="subTitle"/>
          </p:nvPr>
        </p:nvSpPr>
        <p:spPr>
          <a:xfrm>
            <a:off x="293847" y="4136259"/>
            <a:ext cx="4477200" cy="18225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394" name="Google Shape;394;g1f216359a5e_0_115"/>
          <p:cNvSpPr txBox="1"/>
          <p:nvPr>
            <p:ph idx="2" type="body"/>
          </p:nvPr>
        </p:nvSpPr>
        <p:spPr>
          <a:xfrm>
            <a:off x="5466888" y="1068456"/>
            <a:ext cx="4246800" cy="5452500"/>
          </a:xfrm>
          <a:prstGeom prst="rect">
            <a:avLst/>
          </a:prstGeom>
        </p:spPr>
        <p:txBody>
          <a:bodyPr anchorCtr="0" anchor="ctr" bIns="112425" lIns="112425" spcFirstLastPara="1" rIns="112425" wrap="square" tIns="112425">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395" name="Google Shape;395;g1f216359a5e_0_115"/>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6" name="Shape 396"/>
        <p:cNvGrpSpPr/>
        <p:nvPr/>
      </p:nvGrpSpPr>
      <p:grpSpPr>
        <a:xfrm>
          <a:off x="0" y="0"/>
          <a:ext cx="0" cy="0"/>
          <a:chOff x="0" y="0"/>
          <a:chExt cx="0" cy="0"/>
        </a:xfrm>
      </p:grpSpPr>
      <p:sp>
        <p:nvSpPr>
          <p:cNvPr id="397" name="Google Shape;397;g1f216359a5e_0_121"/>
          <p:cNvSpPr txBox="1"/>
          <p:nvPr>
            <p:ph idx="1" type="body"/>
          </p:nvPr>
        </p:nvSpPr>
        <p:spPr>
          <a:xfrm>
            <a:off x="344980" y="6242699"/>
            <a:ext cx="6639300" cy="892800"/>
          </a:xfrm>
          <a:prstGeom prst="rect">
            <a:avLst/>
          </a:prstGeom>
        </p:spPr>
        <p:txBody>
          <a:bodyPr anchorCtr="0" anchor="ctr" bIns="112425" lIns="112425" spcFirstLastPara="1" rIns="112425" wrap="square" tIns="112425">
            <a:normAutofit/>
          </a:bodyPr>
          <a:lstStyle>
            <a:lvl1pPr indent="-228600" lvl="0" marL="457200" rtl="0">
              <a:lnSpc>
                <a:spcPct val="100000"/>
              </a:lnSpc>
              <a:spcBef>
                <a:spcPts val="0"/>
              </a:spcBef>
              <a:spcAft>
                <a:spcPts val="0"/>
              </a:spcAft>
              <a:buSzPts val="2200"/>
              <a:buNone/>
              <a:defRPr/>
            </a:lvl1pPr>
          </a:lstStyle>
          <a:p/>
        </p:txBody>
      </p:sp>
      <p:sp>
        <p:nvSpPr>
          <p:cNvPr id="398" name="Google Shape;398;g1f216359a5e_0_121"/>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99" name="Shape 399"/>
        <p:cNvGrpSpPr/>
        <p:nvPr/>
      </p:nvGrpSpPr>
      <p:grpSpPr>
        <a:xfrm>
          <a:off x="0" y="0"/>
          <a:ext cx="0" cy="0"/>
          <a:chOff x="0" y="0"/>
          <a:chExt cx="0" cy="0"/>
        </a:xfrm>
      </p:grpSpPr>
      <p:sp>
        <p:nvSpPr>
          <p:cNvPr id="400" name="Google Shape;400;g1f216359a5e_0_124"/>
          <p:cNvSpPr txBox="1"/>
          <p:nvPr>
            <p:ph hasCustomPrompt="1" type="title"/>
          </p:nvPr>
        </p:nvSpPr>
        <p:spPr>
          <a:xfrm>
            <a:off x="344980" y="1632214"/>
            <a:ext cx="9430200" cy="28974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14800"/>
              <a:buNone/>
              <a:defRPr sz="14800"/>
            </a:lvl1pPr>
            <a:lvl2pPr lvl="1" rtl="0" algn="ctr">
              <a:spcBef>
                <a:spcPts val="0"/>
              </a:spcBef>
              <a:spcAft>
                <a:spcPts val="0"/>
              </a:spcAft>
              <a:buSzPts val="14800"/>
              <a:buNone/>
              <a:defRPr sz="14800"/>
            </a:lvl2pPr>
            <a:lvl3pPr lvl="2" rtl="0" algn="ctr">
              <a:spcBef>
                <a:spcPts val="0"/>
              </a:spcBef>
              <a:spcAft>
                <a:spcPts val="0"/>
              </a:spcAft>
              <a:buSzPts val="14800"/>
              <a:buNone/>
              <a:defRPr sz="14800"/>
            </a:lvl3pPr>
            <a:lvl4pPr lvl="3" rtl="0" algn="ctr">
              <a:spcBef>
                <a:spcPts val="0"/>
              </a:spcBef>
              <a:spcAft>
                <a:spcPts val="0"/>
              </a:spcAft>
              <a:buSzPts val="14800"/>
              <a:buNone/>
              <a:defRPr sz="14800"/>
            </a:lvl4pPr>
            <a:lvl5pPr lvl="4" rtl="0" algn="ctr">
              <a:spcBef>
                <a:spcPts val="0"/>
              </a:spcBef>
              <a:spcAft>
                <a:spcPts val="0"/>
              </a:spcAft>
              <a:buSzPts val="14800"/>
              <a:buNone/>
              <a:defRPr sz="14800"/>
            </a:lvl5pPr>
            <a:lvl6pPr lvl="5" rtl="0" algn="ctr">
              <a:spcBef>
                <a:spcPts val="0"/>
              </a:spcBef>
              <a:spcAft>
                <a:spcPts val="0"/>
              </a:spcAft>
              <a:buSzPts val="14800"/>
              <a:buNone/>
              <a:defRPr sz="14800"/>
            </a:lvl6pPr>
            <a:lvl7pPr lvl="6" rtl="0" algn="ctr">
              <a:spcBef>
                <a:spcPts val="0"/>
              </a:spcBef>
              <a:spcAft>
                <a:spcPts val="0"/>
              </a:spcAft>
              <a:buSzPts val="14800"/>
              <a:buNone/>
              <a:defRPr sz="14800"/>
            </a:lvl7pPr>
            <a:lvl8pPr lvl="7" rtl="0" algn="ctr">
              <a:spcBef>
                <a:spcPts val="0"/>
              </a:spcBef>
              <a:spcAft>
                <a:spcPts val="0"/>
              </a:spcAft>
              <a:buSzPts val="14800"/>
              <a:buNone/>
              <a:defRPr sz="14800"/>
            </a:lvl8pPr>
            <a:lvl9pPr lvl="8" rtl="0" algn="ctr">
              <a:spcBef>
                <a:spcPts val="0"/>
              </a:spcBef>
              <a:spcAft>
                <a:spcPts val="0"/>
              </a:spcAft>
              <a:buSzPts val="14800"/>
              <a:buNone/>
              <a:defRPr sz="14800"/>
            </a:lvl9pPr>
          </a:lstStyle>
          <a:p>
            <a:r>
              <a:t>xx%</a:t>
            </a:r>
          </a:p>
        </p:txBody>
      </p:sp>
      <p:sp>
        <p:nvSpPr>
          <p:cNvPr id="401" name="Google Shape;401;g1f216359a5e_0_124"/>
          <p:cNvSpPr txBox="1"/>
          <p:nvPr>
            <p:ph idx="1" type="body"/>
          </p:nvPr>
        </p:nvSpPr>
        <p:spPr>
          <a:xfrm>
            <a:off x="344980" y="4651470"/>
            <a:ext cx="9430200" cy="1919400"/>
          </a:xfrm>
          <a:prstGeom prst="rect">
            <a:avLst/>
          </a:prstGeom>
        </p:spPr>
        <p:txBody>
          <a:bodyPr anchorCtr="0" anchor="t" bIns="112425" lIns="112425" spcFirstLastPara="1" rIns="112425" wrap="square" tIns="112425">
            <a:normAutofit/>
          </a:bodyPr>
          <a:lstStyle>
            <a:lvl1pPr indent="-368300" lvl="0" marL="457200" rtl="0" algn="ctr">
              <a:spcBef>
                <a:spcPts val="0"/>
              </a:spcBef>
              <a:spcAft>
                <a:spcPts val="0"/>
              </a:spcAft>
              <a:buSzPts val="2200"/>
              <a:buChar char="●"/>
              <a:defRPr/>
            </a:lvl1pPr>
            <a:lvl2pPr indent="-336550" lvl="1" marL="914400" rtl="0" algn="ctr">
              <a:spcBef>
                <a:spcPts val="0"/>
              </a:spcBef>
              <a:spcAft>
                <a:spcPts val="0"/>
              </a:spcAft>
              <a:buSzPts val="1700"/>
              <a:buChar char="○"/>
              <a:defRPr/>
            </a:lvl2pPr>
            <a:lvl3pPr indent="-336550" lvl="2" marL="1371600" rtl="0" algn="ctr">
              <a:spcBef>
                <a:spcPts val="0"/>
              </a:spcBef>
              <a:spcAft>
                <a:spcPts val="0"/>
              </a:spcAft>
              <a:buSzPts val="1700"/>
              <a:buChar char="■"/>
              <a:defRPr/>
            </a:lvl3pPr>
            <a:lvl4pPr indent="-336550" lvl="3" marL="1828800" rtl="0" algn="ctr">
              <a:spcBef>
                <a:spcPts val="0"/>
              </a:spcBef>
              <a:spcAft>
                <a:spcPts val="0"/>
              </a:spcAft>
              <a:buSzPts val="1700"/>
              <a:buChar char="●"/>
              <a:defRPr/>
            </a:lvl4pPr>
            <a:lvl5pPr indent="-336550" lvl="4" marL="2286000" rtl="0" algn="ctr">
              <a:spcBef>
                <a:spcPts val="0"/>
              </a:spcBef>
              <a:spcAft>
                <a:spcPts val="0"/>
              </a:spcAft>
              <a:buSzPts val="1700"/>
              <a:buChar char="○"/>
              <a:defRPr/>
            </a:lvl5pPr>
            <a:lvl6pPr indent="-336550" lvl="5" marL="2743200" rtl="0" algn="ctr">
              <a:spcBef>
                <a:spcPts val="0"/>
              </a:spcBef>
              <a:spcAft>
                <a:spcPts val="0"/>
              </a:spcAft>
              <a:buSzPts val="1700"/>
              <a:buChar char="■"/>
              <a:defRPr/>
            </a:lvl6pPr>
            <a:lvl7pPr indent="-336550" lvl="6" marL="3200400" rtl="0" algn="ctr">
              <a:spcBef>
                <a:spcPts val="0"/>
              </a:spcBef>
              <a:spcAft>
                <a:spcPts val="0"/>
              </a:spcAft>
              <a:buSzPts val="1700"/>
              <a:buChar char="●"/>
              <a:defRPr/>
            </a:lvl7pPr>
            <a:lvl8pPr indent="-336550" lvl="7" marL="3657600" rtl="0" algn="ctr">
              <a:spcBef>
                <a:spcPts val="0"/>
              </a:spcBef>
              <a:spcAft>
                <a:spcPts val="0"/>
              </a:spcAft>
              <a:buSzPts val="1700"/>
              <a:buChar char="○"/>
              <a:defRPr/>
            </a:lvl8pPr>
            <a:lvl9pPr indent="-336550" lvl="8" marL="4114800" rtl="0" algn="ctr">
              <a:spcBef>
                <a:spcPts val="0"/>
              </a:spcBef>
              <a:spcAft>
                <a:spcPts val="0"/>
              </a:spcAft>
              <a:buSzPts val="1700"/>
              <a:buChar char="■"/>
              <a:defRPr/>
            </a:lvl9pPr>
          </a:lstStyle>
          <a:p/>
        </p:txBody>
      </p:sp>
      <p:sp>
        <p:nvSpPr>
          <p:cNvPr id="402" name="Google Shape;402;g1f216359a5e_0_124"/>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3" name="Shape 403"/>
        <p:cNvGrpSpPr/>
        <p:nvPr/>
      </p:nvGrpSpPr>
      <p:grpSpPr>
        <a:xfrm>
          <a:off x="0" y="0"/>
          <a:ext cx="0" cy="0"/>
          <a:chOff x="0" y="0"/>
          <a:chExt cx="0" cy="0"/>
        </a:xfrm>
      </p:grpSpPr>
      <p:sp>
        <p:nvSpPr>
          <p:cNvPr id="404" name="Google Shape;404;g1f216359a5e_0_128"/>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5" name="Shape 405"/>
        <p:cNvGrpSpPr/>
        <p:nvPr/>
      </p:nvGrpSpPr>
      <p:grpSpPr>
        <a:xfrm>
          <a:off x="0" y="0"/>
          <a:ext cx="0" cy="0"/>
          <a:chOff x="0" y="0"/>
          <a:chExt cx="0" cy="0"/>
        </a:xfrm>
      </p:grpSpPr>
      <p:sp>
        <p:nvSpPr>
          <p:cNvPr id="406" name="Google Shape;406;g1f216359a5e_0_130"/>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07" name="Google Shape;407;g1f216359a5e_0_13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sz="1700"/>
            </a:lvl1pPr>
            <a:lvl2pPr lvl="1" rtl="0" algn="l">
              <a:lnSpc>
                <a:spcPct val="100000"/>
              </a:lnSpc>
              <a:spcBef>
                <a:spcPts val="0"/>
              </a:spcBef>
              <a:spcAft>
                <a:spcPts val="0"/>
              </a:spcAft>
              <a:buSzPts val="1500"/>
              <a:buNone/>
              <a:defRPr sz="1700"/>
            </a:lvl2pPr>
            <a:lvl3pPr lvl="2" rtl="0" algn="l">
              <a:lnSpc>
                <a:spcPct val="100000"/>
              </a:lnSpc>
              <a:spcBef>
                <a:spcPts val="0"/>
              </a:spcBef>
              <a:spcAft>
                <a:spcPts val="0"/>
              </a:spcAft>
              <a:buSzPts val="1500"/>
              <a:buNone/>
              <a:defRPr sz="1700"/>
            </a:lvl3pPr>
            <a:lvl4pPr lvl="3" rtl="0" algn="l">
              <a:lnSpc>
                <a:spcPct val="100000"/>
              </a:lnSpc>
              <a:spcBef>
                <a:spcPts val="0"/>
              </a:spcBef>
              <a:spcAft>
                <a:spcPts val="0"/>
              </a:spcAft>
              <a:buSzPts val="1500"/>
              <a:buNone/>
              <a:defRPr sz="1700"/>
            </a:lvl4pPr>
            <a:lvl5pPr lvl="4" rtl="0" algn="l">
              <a:lnSpc>
                <a:spcPct val="100000"/>
              </a:lnSpc>
              <a:spcBef>
                <a:spcPts val="0"/>
              </a:spcBef>
              <a:spcAft>
                <a:spcPts val="0"/>
              </a:spcAft>
              <a:buSzPts val="1500"/>
              <a:buNone/>
              <a:defRPr sz="1700"/>
            </a:lvl5pPr>
            <a:lvl6pPr lvl="5" rtl="0" algn="l">
              <a:lnSpc>
                <a:spcPct val="100000"/>
              </a:lnSpc>
              <a:spcBef>
                <a:spcPts val="0"/>
              </a:spcBef>
              <a:spcAft>
                <a:spcPts val="0"/>
              </a:spcAft>
              <a:buSzPts val="1500"/>
              <a:buNone/>
              <a:defRPr sz="1700"/>
            </a:lvl6pPr>
            <a:lvl7pPr lvl="6" rtl="0" algn="l">
              <a:lnSpc>
                <a:spcPct val="100000"/>
              </a:lnSpc>
              <a:spcBef>
                <a:spcPts val="0"/>
              </a:spcBef>
              <a:spcAft>
                <a:spcPts val="0"/>
              </a:spcAft>
              <a:buSzPts val="1500"/>
              <a:buNone/>
              <a:defRPr sz="1700"/>
            </a:lvl7pPr>
            <a:lvl8pPr lvl="7" rtl="0" algn="l">
              <a:lnSpc>
                <a:spcPct val="100000"/>
              </a:lnSpc>
              <a:spcBef>
                <a:spcPts val="0"/>
              </a:spcBef>
              <a:spcAft>
                <a:spcPts val="0"/>
              </a:spcAft>
              <a:buSzPts val="1500"/>
              <a:buNone/>
              <a:defRPr sz="1700"/>
            </a:lvl8pPr>
            <a:lvl9pPr lvl="8" rtl="0" algn="l">
              <a:lnSpc>
                <a:spcPct val="100000"/>
              </a:lnSpc>
              <a:spcBef>
                <a:spcPts val="0"/>
              </a:spcBef>
              <a:spcAft>
                <a:spcPts val="0"/>
              </a:spcAft>
              <a:buSzPts val="1500"/>
              <a:buNone/>
              <a:defRPr sz="1700"/>
            </a:lvl9pPr>
          </a:lstStyle>
          <a:p/>
        </p:txBody>
      </p:sp>
      <p:sp>
        <p:nvSpPr>
          <p:cNvPr id="408" name="Google Shape;408;g1f216359a5e_0_13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sz="1700"/>
            </a:lvl1pPr>
            <a:lvl2pPr lvl="1" rtl="0" algn="l">
              <a:lnSpc>
                <a:spcPct val="100000"/>
              </a:lnSpc>
              <a:spcBef>
                <a:spcPts val="0"/>
              </a:spcBef>
              <a:spcAft>
                <a:spcPts val="0"/>
              </a:spcAft>
              <a:buSzPts val="1500"/>
              <a:buNone/>
              <a:defRPr sz="1700"/>
            </a:lvl2pPr>
            <a:lvl3pPr lvl="2" rtl="0" algn="l">
              <a:lnSpc>
                <a:spcPct val="100000"/>
              </a:lnSpc>
              <a:spcBef>
                <a:spcPts val="0"/>
              </a:spcBef>
              <a:spcAft>
                <a:spcPts val="0"/>
              </a:spcAft>
              <a:buSzPts val="1500"/>
              <a:buNone/>
              <a:defRPr sz="1700"/>
            </a:lvl3pPr>
            <a:lvl4pPr lvl="3" rtl="0" algn="l">
              <a:lnSpc>
                <a:spcPct val="100000"/>
              </a:lnSpc>
              <a:spcBef>
                <a:spcPts val="0"/>
              </a:spcBef>
              <a:spcAft>
                <a:spcPts val="0"/>
              </a:spcAft>
              <a:buSzPts val="1500"/>
              <a:buNone/>
              <a:defRPr sz="1700"/>
            </a:lvl4pPr>
            <a:lvl5pPr lvl="4" rtl="0" algn="l">
              <a:lnSpc>
                <a:spcPct val="100000"/>
              </a:lnSpc>
              <a:spcBef>
                <a:spcPts val="0"/>
              </a:spcBef>
              <a:spcAft>
                <a:spcPts val="0"/>
              </a:spcAft>
              <a:buSzPts val="1500"/>
              <a:buNone/>
              <a:defRPr sz="1700"/>
            </a:lvl5pPr>
            <a:lvl6pPr lvl="5" rtl="0" algn="l">
              <a:lnSpc>
                <a:spcPct val="100000"/>
              </a:lnSpc>
              <a:spcBef>
                <a:spcPts val="0"/>
              </a:spcBef>
              <a:spcAft>
                <a:spcPts val="0"/>
              </a:spcAft>
              <a:buSzPts val="1500"/>
              <a:buNone/>
              <a:defRPr sz="1700"/>
            </a:lvl6pPr>
            <a:lvl7pPr lvl="6" rtl="0" algn="l">
              <a:lnSpc>
                <a:spcPct val="100000"/>
              </a:lnSpc>
              <a:spcBef>
                <a:spcPts val="0"/>
              </a:spcBef>
              <a:spcAft>
                <a:spcPts val="0"/>
              </a:spcAft>
              <a:buSzPts val="1500"/>
              <a:buNone/>
              <a:defRPr sz="1700"/>
            </a:lvl7pPr>
            <a:lvl8pPr lvl="7" rtl="0" algn="l">
              <a:lnSpc>
                <a:spcPct val="100000"/>
              </a:lnSpc>
              <a:spcBef>
                <a:spcPts val="0"/>
              </a:spcBef>
              <a:spcAft>
                <a:spcPts val="0"/>
              </a:spcAft>
              <a:buSzPts val="1500"/>
              <a:buNone/>
              <a:defRPr sz="1700"/>
            </a:lvl8pPr>
            <a:lvl9pPr lvl="8" rtl="0" algn="l">
              <a:lnSpc>
                <a:spcPct val="100000"/>
              </a:lnSpc>
              <a:spcBef>
                <a:spcPts val="0"/>
              </a:spcBef>
              <a:spcAft>
                <a:spcPts val="0"/>
              </a:spcAft>
              <a:buSzPts val="1500"/>
              <a:buNone/>
              <a:defRPr sz="1700"/>
            </a:lvl9pPr>
          </a:lstStyle>
          <a:p/>
        </p:txBody>
      </p:sp>
      <p:sp>
        <p:nvSpPr>
          <p:cNvPr id="409" name="Google Shape;409;g1f216359a5e_0_13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10" name="Google Shape;410;g1f216359a5e_0_130"/>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411" name="Google Shape;411;g1f216359a5e_0_130"/>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412" name="Google Shape;412;g1f216359a5e_0_130"/>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413" name="Google Shape;413;g1f216359a5e_0_130"/>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14" name="Google Shape;414;g1f216359a5e_0_130"/>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
        <p:nvSpPr>
          <p:cNvPr id="415" name="Google Shape;415;g1f216359a5e_0_130"/>
          <p:cNvSpPr txBox="1"/>
          <p:nvPr>
            <p:ph type="title"/>
          </p:nvPr>
        </p:nvSpPr>
        <p:spPr>
          <a:xfrm>
            <a:off x="695772" y="374073"/>
            <a:ext cx="8728800" cy="1036200"/>
          </a:xfrm>
          <a:prstGeom prst="rect">
            <a:avLst/>
          </a:prstGeom>
          <a:noFill/>
          <a:ln>
            <a:noFill/>
          </a:ln>
        </p:spPr>
        <p:txBody>
          <a:bodyPr anchorCtr="0" anchor="ctr" bIns="46550" lIns="93125" spcFirstLastPara="1" rIns="93125" wrap="square" tIns="46550">
            <a:normAutofit/>
          </a:bodyPr>
          <a:lstStyle>
            <a:lvl1pPr lvl="0" rtl="0" algn="ctr">
              <a:lnSpc>
                <a:spcPct val="90000"/>
              </a:lnSpc>
              <a:spcBef>
                <a:spcPts val="0"/>
              </a:spcBef>
              <a:spcAft>
                <a:spcPts val="0"/>
              </a:spcAft>
              <a:buClr>
                <a:srgbClr val="002060"/>
              </a:buClr>
              <a:buSzPts val="3600"/>
              <a:buFont typeface="Times New Roman"/>
              <a:buNone/>
              <a:defRPr b="1" sz="3600">
                <a:solidFill>
                  <a:srgbClr val="002060"/>
                </a:solidFill>
                <a:latin typeface="Times New Roman"/>
                <a:ea typeface="Times New Roman"/>
                <a:cs typeface="Times New Roman"/>
                <a:sym typeface="Times New Roman"/>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2" name="Shape 422"/>
        <p:cNvGrpSpPr/>
        <p:nvPr/>
      </p:nvGrpSpPr>
      <p:grpSpPr>
        <a:xfrm>
          <a:off x="0" y="0"/>
          <a:ext cx="0" cy="0"/>
          <a:chOff x="0" y="0"/>
          <a:chExt cx="0" cy="0"/>
        </a:xfrm>
      </p:grpSpPr>
      <p:sp>
        <p:nvSpPr>
          <p:cNvPr id="423" name="Google Shape;423;g1f2196e290f_0_535"/>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24" name="Google Shape;424;g1f2196e290f_0_535"/>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25" name="Google Shape;425;g1f2196e290f_0_53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26" name="Google Shape;426;g1f2196e290f_0_53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27" name="Google Shape;427;g1f2196e290f_0_53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8" name="Google Shape;428;g1f2196e290f_0_535"/>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429" name="Google Shape;429;g1f2196e290f_0_535"/>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430" name="Google Shape;430;g1f2196e290f_0_535"/>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431" name="Google Shape;431;g1f2196e290f_0_535"/>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32" name="Google Shape;432;g1f2196e290f_0_535"/>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3" name="Shape 433"/>
        <p:cNvGrpSpPr/>
        <p:nvPr/>
      </p:nvGrpSpPr>
      <p:grpSpPr>
        <a:xfrm>
          <a:off x="0" y="0"/>
          <a:ext cx="0" cy="0"/>
          <a:chOff x="0" y="0"/>
          <a:chExt cx="0" cy="0"/>
        </a:xfrm>
      </p:grpSpPr>
      <p:sp>
        <p:nvSpPr>
          <p:cNvPr id="434" name="Google Shape;434;g1f2196e290f_0_546"/>
          <p:cNvSpPr txBox="1"/>
          <p:nvPr>
            <p:ph type="title"/>
          </p:nvPr>
        </p:nvSpPr>
        <p:spPr>
          <a:xfrm>
            <a:off x="690501" y="1892191"/>
            <a:ext cx="8728800" cy="3157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6800"/>
              <a:buFont typeface="Calibri"/>
              <a:buNone/>
              <a:defRPr sz="68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35" name="Google Shape;435;g1f2196e290f_0_546"/>
          <p:cNvSpPr txBox="1"/>
          <p:nvPr>
            <p:ph idx="1" type="body"/>
          </p:nvPr>
        </p:nvSpPr>
        <p:spPr>
          <a:xfrm>
            <a:off x="690501" y="5079220"/>
            <a:ext cx="8728800" cy="16602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sz="2700">
                <a:solidFill>
                  <a:schemeClr val="dk1"/>
                </a:solidFill>
              </a:defRPr>
            </a:lvl1pPr>
            <a:lvl2pPr indent="-228600" lvl="1" marL="914400" rtl="0" algn="l">
              <a:lnSpc>
                <a:spcPct val="90000"/>
              </a:lnSpc>
              <a:spcBef>
                <a:spcPts val="600"/>
              </a:spcBef>
              <a:spcAft>
                <a:spcPts val="0"/>
              </a:spcAft>
              <a:buClr>
                <a:srgbClr val="888888"/>
              </a:buClr>
              <a:buSzPts val="2200"/>
              <a:buNone/>
              <a:defRPr sz="2200">
                <a:solidFill>
                  <a:srgbClr val="888888"/>
                </a:solidFill>
              </a:defRPr>
            </a:lvl2pPr>
            <a:lvl3pPr indent="-228600" lvl="2" marL="1371600" rtl="0" algn="l">
              <a:lnSpc>
                <a:spcPct val="90000"/>
              </a:lnSpc>
              <a:spcBef>
                <a:spcPts val="600"/>
              </a:spcBef>
              <a:spcAft>
                <a:spcPts val="0"/>
              </a:spcAft>
              <a:buClr>
                <a:srgbClr val="888888"/>
              </a:buClr>
              <a:buSzPts val="2000"/>
              <a:buNone/>
              <a:defRPr sz="2000">
                <a:solidFill>
                  <a:srgbClr val="888888"/>
                </a:solidFill>
              </a:defRPr>
            </a:lvl3pPr>
            <a:lvl4pPr indent="-228600" lvl="3" marL="1828800" rtl="0" algn="l">
              <a:lnSpc>
                <a:spcPct val="90000"/>
              </a:lnSpc>
              <a:spcBef>
                <a:spcPts val="600"/>
              </a:spcBef>
              <a:spcAft>
                <a:spcPts val="0"/>
              </a:spcAft>
              <a:buClr>
                <a:srgbClr val="888888"/>
              </a:buClr>
              <a:buSzPts val="1800"/>
              <a:buNone/>
              <a:defRPr sz="1800">
                <a:solidFill>
                  <a:srgbClr val="888888"/>
                </a:solidFill>
              </a:defRPr>
            </a:lvl4pPr>
            <a:lvl5pPr indent="-228600" lvl="4" marL="2286000" rtl="0" algn="l">
              <a:lnSpc>
                <a:spcPct val="90000"/>
              </a:lnSpc>
              <a:spcBef>
                <a:spcPts val="600"/>
              </a:spcBef>
              <a:spcAft>
                <a:spcPts val="0"/>
              </a:spcAft>
              <a:buClr>
                <a:srgbClr val="888888"/>
              </a:buClr>
              <a:buSzPts val="1800"/>
              <a:buNone/>
              <a:defRPr sz="1800">
                <a:solidFill>
                  <a:srgbClr val="888888"/>
                </a:solidFill>
              </a:defRPr>
            </a:lvl5pPr>
            <a:lvl6pPr indent="-228600" lvl="5" marL="2743200" rtl="0" algn="l">
              <a:lnSpc>
                <a:spcPct val="90000"/>
              </a:lnSpc>
              <a:spcBef>
                <a:spcPts val="600"/>
              </a:spcBef>
              <a:spcAft>
                <a:spcPts val="0"/>
              </a:spcAft>
              <a:buClr>
                <a:srgbClr val="888888"/>
              </a:buClr>
              <a:buSzPts val="1800"/>
              <a:buNone/>
              <a:defRPr sz="1800">
                <a:solidFill>
                  <a:srgbClr val="888888"/>
                </a:solidFill>
              </a:defRPr>
            </a:lvl6pPr>
            <a:lvl7pPr indent="-228600" lvl="6" marL="3200400" rtl="0" algn="l">
              <a:lnSpc>
                <a:spcPct val="90000"/>
              </a:lnSpc>
              <a:spcBef>
                <a:spcPts val="600"/>
              </a:spcBef>
              <a:spcAft>
                <a:spcPts val="0"/>
              </a:spcAft>
              <a:buClr>
                <a:srgbClr val="888888"/>
              </a:buClr>
              <a:buSzPts val="1800"/>
              <a:buNone/>
              <a:defRPr sz="1800">
                <a:solidFill>
                  <a:srgbClr val="888888"/>
                </a:solidFill>
              </a:defRPr>
            </a:lvl7pPr>
            <a:lvl8pPr indent="-228600" lvl="7" marL="3657600" rtl="0" algn="l">
              <a:lnSpc>
                <a:spcPct val="90000"/>
              </a:lnSpc>
              <a:spcBef>
                <a:spcPts val="600"/>
              </a:spcBef>
              <a:spcAft>
                <a:spcPts val="0"/>
              </a:spcAft>
              <a:buClr>
                <a:srgbClr val="888888"/>
              </a:buClr>
              <a:buSzPts val="1800"/>
              <a:buNone/>
              <a:defRPr sz="1800">
                <a:solidFill>
                  <a:srgbClr val="888888"/>
                </a:solidFill>
              </a:defRPr>
            </a:lvl8pPr>
            <a:lvl9pPr indent="-228600" lvl="8" marL="4114800" rtl="0" algn="l">
              <a:lnSpc>
                <a:spcPct val="90000"/>
              </a:lnSpc>
              <a:spcBef>
                <a:spcPts val="600"/>
              </a:spcBef>
              <a:spcAft>
                <a:spcPts val="0"/>
              </a:spcAft>
              <a:buClr>
                <a:srgbClr val="888888"/>
              </a:buClr>
              <a:buSzPts val="1800"/>
              <a:buNone/>
              <a:defRPr sz="1800">
                <a:solidFill>
                  <a:srgbClr val="888888"/>
                </a:solidFill>
              </a:defRPr>
            </a:lvl9pPr>
          </a:lstStyle>
          <a:p/>
        </p:txBody>
      </p:sp>
      <p:sp>
        <p:nvSpPr>
          <p:cNvPr id="436" name="Google Shape;436;g1f2196e290f_0_546"/>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37" name="Google Shape;437;g1f2196e290f_0_546"/>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38" name="Google Shape;438;g1f2196e290f_0_546"/>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9" name="Shape 439"/>
        <p:cNvGrpSpPr/>
        <p:nvPr/>
      </p:nvGrpSpPr>
      <p:grpSpPr>
        <a:xfrm>
          <a:off x="0" y="0"/>
          <a:ext cx="0" cy="0"/>
          <a:chOff x="0" y="0"/>
          <a:chExt cx="0" cy="0"/>
        </a:xfrm>
      </p:grpSpPr>
      <p:sp>
        <p:nvSpPr>
          <p:cNvPr id="440" name="Google Shape;440;g1f2196e290f_0_552"/>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41" name="Google Shape;441;g1f2196e290f_0_552"/>
          <p:cNvSpPr txBox="1"/>
          <p:nvPr>
            <p:ph idx="1" type="body"/>
          </p:nvPr>
        </p:nvSpPr>
        <p:spPr>
          <a:xfrm>
            <a:off x="695772" y="2020443"/>
            <a:ext cx="43011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42" name="Google Shape;442;g1f2196e290f_0_552"/>
          <p:cNvSpPr txBox="1"/>
          <p:nvPr>
            <p:ph idx="2" type="body"/>
          </p:nvPr>
        </p:nvSpPr>
        <p:spPr>
          <a:xfrm>
            <a:off x="5123408" y="2020443"/>
            <a:ext cx="43011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43" name="Google Shape;443;g1f2196e290f_0_552"/>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44" name="Google Shape;444;g1f2196e290f_0_552"/>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45" name="Google Shape;445;g1f2196e290f_0_552"/>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6" name="Shape 446"/>
        <p:cNvGrpSpPr/>
        <p:nvPr/>
      </p:nvGrpSpPr>
      <p:grpSpPr>
        <a:xfrm>
          <a:off x="0" y="0"/>
          <a:ext cx="0" cy="0"/>
          <a:chOff x="0" y="0"/>
          <a:chExt cx="0" cy="0"/>
        </a:xfrm>
      </p:grpSpPr>
      <p:sp>
        <p:nvSpPr>
          <p:cNvPr id="447" name="Google Shape;447;g1f2196e290f_0_559"/>
          <p:cNvSpPr txBox="1"/>
          <p:nvPr>
            <p:ph type="title"/>
          </p:nvPr>
        </p:nvSpPr>
        <p:spPr>
          <a:xfrm>
            <a:off x="697090"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48" name="Google Shape;448;g1f2196e290f_0_559"/>
          <p:cNvSpPr txBox="1"/>
          <p:nvPr>
            <p:ph idx="1" type="body"/>
          </p:nvPr>
        </p:nvSpPr>
        <p:spPr>
          <a:xfrm>
            <a:off x="697091" y="1860565"/>
            <a:ext cx="4281300" cy="912000"/>
          </a:xfrm>
          <a:prstGeom prst="rect">
            <a:avLst/>
          </a:prstGeom>
          <a:noFill/>
          <a:ln>
            <a:noFill/>
          </a:ln>
        </p:spPr>
        <p:txBody>
          <a:bodyPr anchorCtr="0" anchor="b"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b="1" sz="2700"/>
            </a:lvl1pPr>
            <a:lvl2pPr indent="-228600" lvl="1" marL="914400" rtl="0" algn="l">
              <a:lnSpc>
                <a:spcPct val="90000"/>
              </a:lnSpc>
              <a:spcBef>
                <a:spcPts val="600"/>
              </a:spcBef>
              <a:spcAft>
                <a:spcPts val="0"/>
              </a:spcAft>
              <a:buClr>
                <a:schemeClr val="dk1"/>
              </a:buClr>
              <a:buSzPts val="2200"/>
              <a:buNone/>
              <a:defRPr b="1" sz="2200"/>
            </a:lvl2pPr>
            <a:lvl3pPr indent="-228600" lvl="2" marL="1371600" rtl="0" algn="l">
              <a:lnSpc>
                <a:spcPct val="90000"/>
              </a:lnSpc>
              <a:spcBef>
                <a:spcPts val="600"/>
              </a:spcBef>
              <a:spcAft>
                <a:spcPts val="0"/>
              </a:spcAft>
              <a:buClr>
                <a:schemeClr val="dk1"/>
              </a:buClr>
              <a:buSzPts val="2000"/>
              <a:buNone/>
              <a:defRPr b="1" sz="2000"/>
            </a:lvl3pPr>
            <a:lvl4pPr indent="-228600" lvl="3" marL="1828800" rtl="0" algn="l">
              <a:lnSpc>
                <a:spcPct val="90000"/>
              </a:lnSpc>
              <a:spcBef>
                <a:spcPts val="600"/>
              </a:spcBef>
              <a:spcAft>
                <a:spcPts val="0"/>
              </a:spcAft>
              <a:buClr>
                <a:schemeClr val="dk1"/>
              </a:buClr>
              <a:buSzPts val="1800"/>
              <a:buNone/>
              <a:defRPr b="1" sz="1800"/>
            </a:lvl4pPr>
            <a:lvl5pPr indent="-228600" lvl="4" marL="2286000" rtl="0" algn="l">
              <a:lnSpc>
                <a:spcPct val="90000"/>
              </a:lnSpc>
              <a:spcBef>
                <a:spcPts val="600"/>
              </a:spcBef>
              <a:spcAft>
                <a:spcPts val="0"/>
              </a:spcAft>
              <a:buClr>
                <a:schemeClr val="dk1"/>
              </a:buClr>
              <a:buSzPts val="1800"/>
              <a:buNone/>
              <a:defRPr b="1" sz="1800"/>
            </a:lvl5pPr>
            <a:lvl6pPr indent="-228600" lvl="5" marL="2743200" rtl="0" algn="l">
              <a:lnSpc>
                <a:spcPct val="90000"/>
              </a:lnSpc>
              <a:spcBef>
                <a:spcPts val="600"/>
              </a:spcBef>
              <a:spcAft>
                <a:spcPts val="0"/>
              </a:spcAft>
              <a:buClr>
                <a:schemeClr val="dk1"/>
              </a:buClr>
              <a:buSzPts val="1800"/>
              <a:buNone/>
              <a:defRPr b="1" sz="1800"/>
            </a:lvl6pPr>
            <a:lvl7pPr indent="-228600" lvl="6" marL="3200400" rtl="0" algn="l">
              <a:lnSpc>
                <a:spcPct val="90000"/>
              </a:lnSpc>
              <a:spcBef>
                <a:spcPts val="600"/>
              </a:spcBef>
              <a:spcAft>
                <a:spcPts val="0"/>
              </a:spcAft>
              <a:buClr>
                <a:schemeClr val="dk1"/>
              </a:buClr>
              <a:buSzPts val="1800"/>
              <a:buNone/>
              <a:defRPr b="1" sz="1800"/>
            </a:lvl7pPr>
            <a:lvl8pPr indent="-228600" lvl="7" marL="3657600" rtl="0" algn="l">
              <a:lnSpc>
                <a:spcPct val="90000"/>
              </a:lnSpc>
              <a:spcBef>
                <a:spcPts val="600"/>
              </a:spcBef>
              <a:spcAft>
                <a:spcPts val="0"/>
              </a:spcAft>
              <a:buClr>
                <a:schemeClr val="dk1"/>
              </a:buClr>
              <a:buSzPts val="1800"/>
              <a:buNone/>
              <a:defRPr b="1" sz="1800"/>
            </a:lvl8pPr>
            <a:lvl9pPr indent="-228600" lvl="8" marL="4114800" rtl="0" algn="l">
              <a:lnSpc>
                <a:spcPct val="90000"/>
              </a:lnSpc>
              <a:spcBef>
                <a:spcPts val="600"/>
              </a:spcBef>
              <a:spcAft>
                <a:spcPts val="0"/>
              </a:spcAft>
              <a:buClr>
                <a:schemeClr val="dk1"/>
              </a:buClr>
              <a:buSzPts val="1800"/>
              <a:buNone/>
              <a:defRPr b="1" sz="1800"/>
            </a:lvl9pPr>
          </a:lstStyle>
          <a:p/>
        </p:txBody>
      </p:sp>
      <p:sp>
        <p:nvSpPr>
          <p:cNvPr id="449" name="Google Shape;449;g1f2196e290f_0_559"/>
          <p:cNvSpPr txBox="1"/>
          <p:nvPr>
            <p:ph idx="2" type="body"/>
          </p:nvPr>
        </p:nvSpPr>
        <p:spPr>
          <a:xfrm>
            <a:off x="697091" y="2772399"/>
            <a:ext cx="4281300" cy="4077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50" name="Google Shape;450;g1f2196e290f_0_559"/>
          <p:cNvSpPr txBox="1"/>
          <p:nvPr>
            <p:ph idx="3" type="body"/>
          </p:nvPr>
        </p:nvSpPr>
        <p:spPr>
          <a:xfrm>
            <a:off x="5123409" y="1860565"/>
            <a:ext cx="4302600" cy="912000"/>
          </a:xfrm>
          <a:prstGeom prst="rect">
            <a:avLst/>
          </a:prstGeom>
          <a:noFill/>
          <a:ln>
            <a:noFill/>
          </a:ln>
        </p:spPr>
        <p:txBody>
          <a:bodyPr anchorCtr="0" anchor="b"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b="1" sz="2700"/>
            </a:lvl1pPr>
            <a:lvl2pPr indent="-228600" lvl="1" marL="914400" rtl="0" algn="l">
              <a:lnSpc>
                <a:spcPct val="90000"/>
              </a:lnSpc>
              <a:spcBef>
                <a:spcPts val="600"/>
              </a:spcBef>
              <a:spcAft>
                <a:spcPts val="0"/>
              </a:spcAft>
              <a:buClr>
                <a:schemeClr val="dk1"/>
              </a:buClr>
              <a:buSzPts val="2200"/>
              <a:buNone/>
              <a:defRPr b="1" sz="2200"/>
            </a:lvl2pPr>
            <a:lvl3pPr indent="-228600" lvl="2" marL="1371600" rtl="0" algn="l">
              <a:lnSpc>
                <a:spcPct val="90000"/>
              </a:lnSpc>
              <a:spcBef>
                <a:spcPts val="600"/>
              </a:spcBef>
              <a:spcAft>
                <a:spcPts val="0"/>
              </a:spcAft>
              <a:buClr>
                <a:schemeClr val="dk1"/>
              </a:buClr>
              <a:buSzPts val="2000"/>
              <a:buNone/>
              <a:defRPr b="1" sz="2000"/>
            </a:lvl3pPr>
            <a:lvl4pPr indent="-228600" lvl="3" marL="1828800" rtl="0" algn="l">
              <a:lnSpc>
                <a:spcPct val="90000"/>
              </a:lnSpc>
              <a:spcBef>
                <a:spcPts val="600"/>
              </a:spcBef>
              <a:spcAft>
                <a:spcPts val="0"/>
              </a:spcAft>
              <a:buClr>
                <a:schemeClr val="dk1"/>
              </a:buClr>
              <a:buSzPts val="1800"/>
              <a:buNone/>
              <a:defRPr b="1" sz="1800"/>
            </a:lvl4pPr>
            <a:lvl5pPr indent="-228600" lvl="4" marL="2286000" rtl="0" algn="l">
              <a:lnSpc>
                <a:spcPct val="90000"/>
              </a:lnSpc>
              <a:spcBef>
                <a:spcPts val="600"/>
              </a:spcBef>
              <a:spcAft>
                <a:spcPts val="0"/>
              </a:spcAft>
              <a:buClr>
                <a:schemeClr val="dk1"/>
              </a:buClr>
              <a:buSzPts val="1800"/>
              <a:buNone/>
              <a:defRPr b="1" sz="1800"/>
            </a:lvl5pPr>
            <a:lvl6pPr indent="-228600" lvl="5" marL="2743200" rtl="0" algn="l">
              <a:lnSpc>
                <a:spcPct val="90000"/>
              </a:lnSpc>
              <a:spcBef>
                <a:spcPts val="600"/>
              </a:spcBef>
              <a:spcAft>
                <a:spcPts val="0"/>
              </a:spcAft>
              <a:buClr>
                <a:schemeClr val="dk1"/>
              </a:buClr>
              <a:buSzPts val="1800"/>
              <a:buNone/>
              <a:defRPr b="1" sz="1800"/>
            </a:lvl6pPr>
            <a:lvl7pPr indent="-228600" lvl="6" marL="3200400" rtl="0" algn="l">
              <a:lnSpc>
                <a:spcPct val="90000"/>
              </a:lnSpc>
              <a:spcBef>
                <a:spcPts val="600"/>
              </a:spcBef>
              <a:spcAft>
                <a:spcPts val="0"/>
              </a:spcAft>
              <a:buClr>
                <a:schemeClr val="dk1"/>
              </a:buClr>
              <a:buSzPts val="1800"/>
              <a:buNone/>
              <a:defRPr b="1" sz="1800"/>
            </a:lvl7pPr>
            <a:lvl8pPr indent="-228600" lvl="7" marL="3657600" rtl="0" algn="l">
              <a:lnSpc>
                <a:spcPct val="90000"/>
              </a:lnSpc>
              <a:spcBef>
                <a:spcPts val="600"/>
              </a:spcBef>
              <a:spcAft>
                <a:spcPts val="0"/>
              </a:spcAft>
              <a:buClr>
                <a:schemeClr val="dk1"/>
              </a:buClr>
              <a:buSzPts val="1800"/>
              <a:buNone/>
              <a:defRPr b="1" sz="1800"/>
            </a:lvl8pPr>
            <a:lvl9pPr indent="-228600" lvl="8" marL="4114800" rtl="0" algn="l">
              <a:lnSpc>
                <a:spcPct val="90000"/>
              </a:lnSpc>
              <a:spcBef>
                <a:spcPts val="600"/>
              </a:spcBef>
              <a:spcAft>
                <a:spcPts val="0"/>
              </a:spcAft>
              <a:buClr>
                <a:schemeClr val="dk1"/>
              </a:buClr>
              <a:buSzPts val="1800"/>
              <a:buNone/>
              <a:defRPr b="1" sz="1800"/>
            </a:lvl9pPr>
          </a:lstStyle>
          <a:p/>
        </p:txBody>
      </p:sp>
      <p:sp>
        <p:nvSpPr>
          <p:cNvPr id="451" name="Google Shape;451;g1f2196e290f_0_559"/>
          <p:cNvSpPr txBox="1"/>
          <p:nvPr>
            <p:ph idx="4" type="body"/>
          </p:nvPr>
        </p:nvSpPr>
        <p:spPr>
          <a:xfrm>
            <a:off x="5123409" y="2772399"/>
            <a:ext cx="4302600" cy="4077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52" name="Google Shape;452;g1f2196e290f_0_559"/>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53" name="Google Shape;453;g1f2196e290f_0_559"/>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54" name="Google Shape;454;g1f2196e290f_0_559"/>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5" name="Shape 455"/>
        <p:cNvGrpSpPr/>
        <p:nvPr/>
      </p:nvGrpSpPr>
      <p:grpSpPr>
        <a:xfrm>
          <a:off x="0" y="0"/>
          <a:ext cx="0" cy="0"/>
          <a:chOff x="0" y="0"/>
          <a:chExt cx="0" cy="0"/>
        </a:xfrm>
      </p:grpSpPr>
      <p:sp>
        <p:nvSpPr>
          <p:cNvPr id="456" name="Google Shape;456;g1f2196e290f_0_568"/>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57" name="Google Shape;457;g1f2196e290f_0_568"/>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58" name="Google Shape;458;g1f2196e290f_0_568"/>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59" name="Google Shape;459;g1f2196e290f_0_568"/>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0" name="Shape 460"/>
        <p:cNvGrpSpPr/>
        <p:nvPr/>
      </p:nvGrpSpPr>
      <p:grpSpPr>
        <a:xfrm>
          <a:off x="0" y="0"/>
          <a:ext cx="0" cy="0"/>
          <a:chOff x="0" y="0"/>
          <a:chExt cx="0" cy="0"/>
        </a:xfrm>
      </p:grpSpPr>
      <p:sp>
        <p:nvSpPr>
          <p:cNvPr id="461" name="Google Shape;461;g1f2196e290f_0_573"/>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62" name="Google Shape;462;g1f2196e290f_0_573"/>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63" name="Google Shape;463;g1f2196e290f_0_573"/>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4" name="Shape 464"/>
        <p:cNvGrpSpPr/>
        <p:nvPr/>
      </p:nvGrpSpPr>
      <p:grpSpPr>
        <a:xfrm>
          <a:off x="0" y="0"/>
          <a:ext cx="0" cy="0"/>
          <a:chOff x="0" y="0"/>
          <a:chExt cx="0" cy="0"/>
        </a:xfrm>
      </p:grpSpPr>
      <p:sp>
        <p:nvSpPr>
          <p:cNvPr id="465" name="Google Shape;465;g1f2196e290f_0_577"/>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3600"/>
              <a:buFont typeface="Calibri"/>
              <a:buNone/>
              <a:defRPr sz="36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66" name="Google Shape;466;g1f2196e290f_0_577"/>
          <p:cNvSpPr txBox="1"/>
          <p:nvPr>
            <p:ph idx="1" type="body"/>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indent="-457200" lvl="0" marL="457200" rtl="0" algn="l">
              <a:lnSpc>
                <a:spcPct val="90000"/>
              </a:lnSpc>
              <a:spcBef>
                <a:spcPts val="1100"/>
              </a:spcBef>
              <a:spcAft>
                <a:spcPts val="0"/>
              </a:spcAft>
              <a:buClr>
                <a:schemeClr val="dk1"/>
              </a:buClr>
              <a:buSzPts val="3600"/>
              <a:buChar char="•"/>
              <a:defRPr sz="3600"/>
            </a:lvl1pPr>
            <a:lvl2pPr indent="-431800" lvl="1" marL="914400" rtl="0" algn="l">
              <a:lnSpc>
                <a:spcPct val="90000"/>
              </a:lnSpc>
              <a:spcBef>
                <a:spcPts val="600"/>
              </a:spcBef>
              <a:spcAft>
                <a:spcPts val="0"/>
              </a:spcAft>
              <a:buClr>
                <a:schemeClr val="dk1"/>
              </a:buClr>
              <a:buSzPts val="3200"/>
              <a:buChar char="•"/>
              <a:defRPr sz="3200"/>
            </a:lvl2pPr>
            <a:lvl3pPr indent="-400050" lvl="2" marL="1371600" rtl="0" algn="l">
              <a:lnSpc>
                <a:spcPct val="90000"/>
              </a:lnSpc>
              <a:spcBef>
                <a:spcPts val="600"/>
              </a:spcBef>
              <a:spcAft>
                <a:spcPts val="0"/>
              </a:spcAft>
              <a:buClr>
                <a:schemeClr val="dk1"/>
              </a:buClr>
              <a:buSzPts val="2700"/>
              <a:buChar char="•"/>
              <a:defRPr sz="2700"/>
            </a:lvl3pPr>
            <a:lvl4pPr indent="-368300" lvl="3" marL="1828800" rtl="0" algn="l">
              <a:lnSpc>
                <a:spcPct val="90000"/>
              </a:lnSpc>
              <a:spcBef>
                <a:spcPts val="600"/>
              </a:spcBef>
              <a:spcAft>
                <a:spcPts val="0"/>
              </a:spcAft>
              <a:buClr>
                <a:schemeClr val="dk1"/>
              </a:buClr>
              <a:buSzPts val="2200"/>
              <a:buChar char="•"/>
              <a:defRPr sz="2200"/>
            </a:lvl4pPr>
            <a:lvl5pPr indent="-368300" lvl="4" marL="2286000" rtl="0" algn="l">
              <a:lnSpc>
                <a:spcPct val="90000"/>
              </a:lnSpc>
              <a:spcBef>
                <a:spcPts val="600"/>
              </a:spcBef>
              <a:spcAft>
                <a:spcPts val="0"/>
              </a:spcAft>
              <a:buClr>
                <a:schemeClr val="dk1"/>
              </a:buClr>
              <a:buSzPts val="2200"/>
              <a:buChar char="•"/>
              <a:defRPr sz="2200"/>
            </a:lvl5pPr>
            <a:lvl6pPr indent="-368300" lvl="5" marL="2743200" rtl="0" algn="l">
              <a:lnSpc>
                <a:spcPct val="90000"/>
              </a:lnSpc>
              <a:spcBef>
                <a:spcPts val="600"/>
              </a:spcBef>
              <a:spcAft>
                <a:spcPts val="0"/>
              </a:spcAft>
              <a:buClr>
                <a:schemeClr val="dk1"/>
              </a:buClr>
              <a:buSzPts val="2200"/>
              <a:buChar char="•"/>
              <a:defRPr sz="2200"/>
            </a:lvl6pPr>
            <a:lvl7pPr indent="-368300" lvl="6" marL="3200400" rtl="0" algn="l">
              <a:lnSpc>
                <a:spcPct val="90000"/>
              </a:lnSpc>
              <a:spcBef>
                <a:spcPts val="600"/>
              </a:spcBef>
              <a:spcAft>
                <a:spcPts val="0"/>
              </a:spcAft>
              <a:buClr>
                <a:schemeClr val="dk1"/>
              </a:buClr>
              <a:buSzPts val="2200"/>
              <a:buChar char="•"/>
              <a:defRPr sz="2200"/>
            </a:lvl7pPr>
            <a:lvl8pPr indent="-368300" lvl="7" marL="3657600" rtl="0" algn="l">
              <a:lnSpc>
                <a:spcPct val="90000"/>
              </a:lnSpc>
              <a:spcBef>
                <a:spcPts val="600"/>
              </a:spcBef>
              <a:spcAft>
                <a:spcPts val="0"/>
              </a:spcAft>
              <a:buClr>
                <a:schemeClr val="dk1"/>
              </a:buClr>
              <a:buSzPts val="2200"/>
              <a:buChar char="•"/>
              <a:defRPr sz="2200"/>
            </a:lvl8pPr>
            <a:lvl9pPr indent="-368300" lvl="8" marL="4114800" rtl="0" algn="l">
              <a:lnSpc>
                <a:spcPct val="90000"/>
              </a:lnSpc>
              <a:spcBef>
                <a:spcPts val="600"/>
              </a:spcBef>
              <a:spcAft>
                <a:spcPts val="0"/>
              </a:spcAft>
              <a:buClr>
                <a:schemeClr val="dk1"/>
              </a:buClr>
              <a:buSzPts val="2200"/>
              <a:buChar char="•"/>
              <a:defRPr sz="2200"/>
            </a:lvl9pPr>
          </a:lstStyle>
          <a:p/>
        </p:txBody>
      </p:sp>
      <p:sp>
        <p:nvSpPr>
          <p:cNvPr id="467" name="Google Shape;467;g1f2196e290f_0_577"/>
          <p:cNvSpPr txBox="1"/>
          <p:nvPr>
            <p:ph idx="2"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1800"/>
              <a:buNone/>
              <a:defRPr sz="1800"/>
            </a:lvl1pPr>
            <a:lvl2pPr indent="-228600" lvl="1" marL="914400" rtl="0" algn="l">
              <a:lnSpc>
                <a:spcPct val="90000"/>
              </a:lnSpc>
              <a:spcBef>
                <a:spcPts val="600"/>
              </a:spcBef>
              <a:spcAft>
                <a:spcPts val="0"/>
              </a:spcAft>
              <a:buClr>
                <a:schemeClr val="dk1"/>
              </a:buClr>
              <a:buSzPts val="1600"/>
              <a:buNone/>
              <a:defRPr sz="1600"/>
            </a:lvl2pPr>
            <a:lvl3pPr indent="-228600" lvl="2" marL="1371600" rtl="0" algn="l">
              <a:lnSpc>
                <a:spcPct val="90000"/>
              </a:lnSpc>
              <a:spcBef>
                <a:spcPts val="600"/>
              </a:spcBef>
              <a:spcAft>
                <a:spcPts val="0"/>
              </a:spcAft>
              <a:buClr>
                <a:schemeClr val="dk1"/>
              </a:buClr>
              <a:buSzPts val="1400"/>
              <a:buNone/>
              <a:defRPr sz="1400"/>
            </a:lvl3pPr>
            <a:lvl4pPr indent="-228600" lvl="3" marL="1828800" rtl="0" algn="l">
              <a:lnSpc>
                <a:spcPct val="90000"/>
              </a:lnSpc>
              <a:spcBef>
                <a:spcPts val="600"/>
              </a:spcBef>
              <a:spcAft>
                <a:spcPts val="0"/>
              </a:spcAft>
              <a:buClr>
                <a:schemeClr val="dk1"/>
              </a:buClr>
              <a:buSzPts val="1100"/>
              <a:buNone/>
              <a:defRPr sz="1100"/>
            </a:lvl4pPr>
            <a:lvl5pPr indent="-228600" lvl="4" marL="2286000" rtl="0" algn="l">
              <a:lnSpc>
                <a:spcPct val="90000"/>
              </a:lnSpc>
              <a:spcBef>
                <a:spcPts val="600"/>
              </a:spcBef>
              <a:spcAft>
                <a:spcPts val="0"/>
              </a:spcAft>
              <a:buClr>
                <a:schemeClr val="dk1"/>
              </a:buClr>
              <a:buSzPts val="1100"/>
              <a:buNone/>
              <a:defRPr sz="1100"/>
            </a:lvl5pPr>
            <a:lvl6pPr indent="-228600" lvl="5" marL="2743200" rtl="0" algn="l">
              <a:lnSpc>
                <a:spcPct val="90000"/>
              </a:lnSpc>
              <a:spcBef>
                <a:spcPts val="600"/>
              </a:spcBef>
              <a:spcAft>
                <a:spcPts val="0"/>
              </a:spcAft>
              <a:buClr>
                <a:schemeClr val="dk1"/>
              </a:buClr>
              <a:buSzPts val="1100"/>
              <a:buNone/>
              <a:defRPr sz="1100"/>
            </a:lvl6pPr>
            <a:lvl7pPr indent="-228600" lvl="6" marL="3200400" rtl="0" algn="l">
              <a:lnSpc>
                <a:spcPct val="90000"/>
              </a:lnSpc>
              <a:spcBef>
                <a:spcPts val="600"/>
              </a:spcBef>
              <a:spcAft>
                <a:spcPts val="0"/>
              </a:spcAft>
              <a:buClr>
                <a:schemeClr val="dk1"/>
              </a:buClr>
              <a:buSzPts val="1100"/>
              <a:buNone/>
              <a:defRPr sz="1100"/>
            </a:lvl7pPr>
            <a:lvl8pPr indent="-228600" lvl="7" marL="3657600" rtl="0" algn="l">
              <a:lnSpc>
                <a:spcPct val="90000"/>
              </a:lnSpc>
              <a:spcBef>
                <a:spcPts val="600"/>
              </a:spcBef>
              <a:spcAft>
                <a:spcPts val="0"/>
              </a:spcAft>
              <a:buClr>
                <a:schemeClr val="dk1"/>
              </a:buClr>
              <a:buSzPts val="1100"/>
              <a:buNone/>
              <a:defRPr sz="1100"/>
            </a:lvl8pPr>
            <a:lvl9pPr indent="-228600" lvl="8" marL="4114800" rtl="0" algn="l">
              <a:lnSpc>
                <a:spcPct val="90000"/>
              </a:lnSpc>
              <a:spcBef>
                <a:spcPts val="600"/>
              </a:spcBef>
              <a:spcAft>
                <a:spcPts val="0"/>
              </a:spcAft>
              <a:buClr>
                <a:schemeClr val="dk1"/>
              </a:buClr>
              <a:buSzPts val="1100"/>
              <a:buNone/>
              <a:defRPr sz="1100"/>
            </a:lvl9pPr>
          </a:lstStyle>
          <a:p/>
        </p:txBody>
      </p:sp>
      <p:sp>
        <p:nvSpPr>
          <p:cNvPr id="468" name="Google Shape;468;g1f2196e290f_0_57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69" name="Google Shape;469;g1f2196e290f_0_57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70" name="Google Shape;470;g1f2196e290f_0_57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71" name="Shape 471"/>
        <p:cNvGrpSpPr/>
        <p:nvPr/>
      </p:nvGrpSpPr>
      <p:grpSpPr>
        <a:xfrm>
          <a:off x="0" y="0"/>
          <a:ext cx="0" cy="0"/>
          <a:chOff x="0" y="0"/>
          <a:chExt cx="0" cy="0"/>
        </a:xfrm>
      </p:grpSpPr>
      <p:sp>
        <p:nvSpPr>
          <p:cNvPr id="472" name="Google Shape;472;g1f2196e290f_0_584"/>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3600"/>
              <a:buFont typeface="Calibri"/>
              <a:buNone/>
              <a:defRPr sz="36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73" name="Google Shape;473;g1f2196e290f_0_584"/>
          <p:cNvSpPr/>
          <p:nvPr>
            <p:ph idx="2" type="pic"/>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lvl="0" marR="0" rtl="0" algn="l">
              <a:lnSpc>
                <a:spcPct val="90000"/>
              </a:lnSpc>
              <a:spcBef>
                <a:spcPts val="11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1pPr>
            <a:lvl2pPr lvl="1" marR="0" rtl="0" algn="l">
              <a:lnSpc>
                <a:spcPct val="90000"/>
              </a:lnSpc>
              <a:spcBef>
                <a:spcPts val="6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2pPr>
            <a:lvl3pPr lvl="2" marR="0" rtl="0" algn="l">
              <a:lnSpc>
                <a:spcPct val="90000"/>
              </a:lnSpc>
              <a:spcBef>
                <a:spcPts val="6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3pPr>
            <a:lvl4pPr lvl="3"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4pPr>
            <a:lvl5pPr lvl="4"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5pPr>
            <a:lvl6pPr lvl="5"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6pPr>
            <a:lvl7pPr lvl="6"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7pPr>
            <a:lvl8pPr lvl="7"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8pPr>
            <a:lvl9pPr lvl="8"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9pPr>
          </a:lstStyle>
          <a:p/>
        </p:txBody>
      </p:sp>
      <p:sp>
        <p:nvSpPr>
          <p:cNvPr id="474" name="Google Shape;474;g1f2196e290f_0_584"/>
          <p:cNvSpPr txBox="1"/>
          <p:nvPr>
            <p:ph idx="1"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1800"/>
              <a:buNone/>
              <a:defRPr sz="1800"/>
            </a:lvl1pPr>
            <a:lvl2pPr indent="-228600" lvl="1" marL="914400" rtl="0" algn="l">
              <a:lnSpc>
                <a:spcPct val="90000"/>
              </a:lnSpc>
              <a:spcBef>
                <a:spcPts val="600"/>
              </a:spcBef>
              <a:spcAft>
                <a:spcPts val="0"/>
              </a:spcAft>
              <a:buClr>
                <a:schemeClr val="dk1"/>
              </a:buClr>
              <a:buSzPts val="1600"/>
              <a:buNone/>
              <a:defRPr sz="1600"/>
            </a:lvl2pPr>
            <a:lvl3pPr indent="-228600" lvl="2" marL="1371600" rtl="0" algn="l">
              <a:lnSpc>
                <a:spcPct val="90000"/>
              </a:lnSpc>
              <a:spcBef>
                <a:spcPts val="600"/>
              </a:spcBef>
              <a:spcAft>
                <a:spcPts val="0"/>
              </a:spcAft>
              <a:buClr>
                <a:schemeClr val="dk1"/>
              </a:buClr>
              <a:buSzPts val="1400"/>
              <a:buNone/>
              <a:defRPr sz="1400"/>
            </a:lvl3pPr>
            <a:lvl4pPr indent="-228600" lvl="3" marL="1828800" rtl="0" algn="l">
              <a:lnSpc>
                <a:spcPct val="90000"/>
              </a:lnSpc>
              <a:spcBef>
                <a:spcPts val="600"/>
              </a:spcBef>
              <a:spcAft>
                <a:spcPts val="0"/>
              </a:spcAft>
              <a:buClr>
                <a:schemeClr val="dk1"/>
              </a:buClr>
              <a:buSzPts val="1100"/>
              <a:buNone/>
              <a:defRPr sz="1100"/>
            </a:lvl4pPr>
            <a:lvl5pPr indent="-228600" lvl="4" marL="2286000" rtl="0" algn="l">
              <a:lnSpc>
                <a:spcPct val="90000"/>
              </a:lnSpc>
              <a:spcBef>
                <a:spcPts val="600"/>
              </a:spcBef>
              <a:spcAft>
                <a:spcPts val="0"/>
              </a:spcAft>
              <a:buClr>
                <a:schemeClr val="dk1"/>
              </a:buClr>
              <a:buSzPts val="1100"/>
              <a:buNone/>
              <a:defRPr sz="1100"/>
            </a:lvl5pPr>
            <a:lvl6pPr indent="-228600" lvl="5" marL="2743200" rtl="0" algn="l">
              <a:lnSpc>
                <a:spcPct val="90000"/>
              </a:lnSpc>
              <a:spcBef>
                <a:spcPts val="600"/>
              </a:spcBef>
              <a:spcAft>
                <a:spcPts val="0"/>
              </a:spcAft>
              <a:buClr>
                <a:schemeClr val="dk1"/>
              </a:buClr>
              <a:buSzPts val="1100"/>
              <a:buNone/>
              <a:defRPr sz="1100"/>
            </a:lvl6pPr>
            <a:lvl7pPr indent="-228600" lvl="6" marL="3200400" rtl="0" algn="l">
              <a:lnSpc>
                <a:spcPct val="90000"/>
              </a:lnSpc>
              <a:spcBef>
                <a:spcPts val="600"/>
              </a:spcBef>
              <a:spcAft>
                <a:spcPts val="0"/>
              </a:spcAft>
              <a:buClr>
                <a:schemeClr val="dk1"/>
              </a:buClr>
              <a:buSzPts val="1100"/>
              <a:buNone/>
              <a:defRPr sz="1100"/>
            </a:lvl7pPr>
            <a:lvl8pPr indent="-228600" lvl="7" marL="3657600" rtl="0" algn="l">
              <a:lnSpc>
                <a:spcPct val="90000"/>
              </a:lnSpc>
              <a:spcBef>
                <a:spcPts val="600"/>
              </a:spcBef>
              <a:spcAft>
                <a:spcPts val="0"/>
              </a:spcAft>
              <a:buClr>
                <a:schemeClr val="dk1"/>
              </a:buClr>
              <a:buSzPts val="1100"/>
              <a:buNone/>
              <a:defRPr sz="1100"/>
            </a:lvl8pPr>
            <a:lvl9pPr indent="-228600" lvl="8" marL="4114800" rtl="0" algn="l">
              <a:lnSpc>
                <a:spcPct val="90000"/>
              </a:lnSpc>
              <a:spcBef>
                <a:spcPts val="600"/>
              </a:spcBef>
              <a:spcAft>
                <a:spcPts val="0"/>
              </a:spcAft>
              <a:buClr>
                <a:schemeClr val="dk1"/>
              </a:buClr>
              <a:buSzPts val="1100"/>
              <a:buNone/>
              <a:defRPr sz="1100"/>
            </a:lvl9pPr>
          </a:lstStyle>
          <a:p/>
        </p:txBody>
      </p:sp>
      <p:sp>
        <p:nvSpPr>
          <p:cNvPr id="475" name="Google Shape;475;g1f2196e290f_0_58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76" name="Google Shape;476;g1f2196e290f_0_58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77" name="Google Shape;477;g1f2196e290f_0_58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78" name="Shape 478"/>
        <p:cNvGrpSpPr/>
        <p:nvPr/>
      </p:nvGrpSpPr>
      <p:grpSpPr>
        <a:xfrm>
          <a:off x="0" y="0"/>
          <a:ext cx="0" cy="0"/>
          <a:chOff x="0" y="0"/>
          <a:chExt cx="0" cy="0"/>
        </a:xfrm>
      </p:grpSpPr>
      <p:sp>
        <p:nvSpPr>
          <p:cNvPr id="479" name="Google Shape;479;g1f2196e290f_0_591"/>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80" name="Google Shape;480;g1f2196e290f_0_591"/>
          <p:cNvSpPr txBox="1"/>
          <p:nvPr>
            <p:ph idx="1" type="body"/>
          </p:nvPr>
        </p:nvSpPr>
        <p:spPr>
          <a:xfrm rot="5400000">
            <a:off x="2652342" y="63843"/>
            <a:ext cx="4815600" cy="87288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81" name="Google Shape;481;g1f2196e290f_0_591"/>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82" name="Google Shape;482;g1f2196e290f_0_591"/>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83" name="Google Shape;483;g1f2196e290f_0_591"/>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84" name="Shape 484"/>
        <p:cNvGrpSpPr/>
        <p:nvPr/>
      </p:nvGrpSpPr>
      <p:grpSpPr>
        <a:xfrm>
          <a:off x="0" y="0"/>
          <a:ext cx="0" cy="0"/>
          <a:chOff x="0" y="0"/>
          <a:chExt cx="0" cy="0"/>
        </a:xfrm>
      </p:grpSpPr>
      <p:sp>
        <p:nvSpPr>
          <p:cNvPr id="485" name="Google Shape;485;g1f2196e290f_0_597"/>
          <p:cNvSpPr txBox="1"/>
          <p:nvPr>
            <p:ph type="title"/>
          </p:nvPr>
        </p:nvSpPr>
        <p:spPr>
          <a:xfrm rot="5400000">
            <a:off x="5117292" y="2529140"/>
            <a:ext cx="6432300" cy="21822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86" name="Google Shape;486;g1f2196e290f_0_597"/>
          <p:cNvSpPr txBox="1"/>
          <p:nvPr>
            <p:ph idx="1" type="body"/>
          </p:nvPr>
        </p:nvSpPr>
        <p:spPr>
          <a:xfrm rot="5400000">
            <a:off x="689695" y="410240"/>
            <a:ext cx="6432300" cy="64200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87" name="Google Shape;487;g1f2196e290f_0_59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88" name="Google Shape;488;g1f2196e290f_0_59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89" name="Google Shape;489;g1f2196e290f_0_59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0" name="Shape 490"/>
        <p:cNvGrpSpPr/>
        <p:nvPr/>
      </p:nvGrpSpPr>
      <p:grpSpPr>
        <a:xfrm>
          <a:off x="0" y="0"/>
          <a:ext cx="0" cy="0"/>
          <a:chOff x="0" y="0"/>
          <a:chExt cx="0" cy="0"/>
        </a:xfrm>
      </p:grpSpPr>
      <p:sp>
        <p:nvSpPr>
          <p:cNvPr id="491" name="Google Shape;491;g1f2196e290f_0_603"/>
          <p:cNvSpPr txBox="1"/>
          <p:nvPr>
            <p:ph type="ctrTitle"/>
          </p:nvPr>
        </p:nvSpPr>
        <p:spPr>
          <a:xfrm>
            <a:off x="344989" y="1098706"/>
            <a:ext cx="9430200" cy="3028800"/>
          </a:xfrm>
          <a:prstGeom prst="rect">
            <a:avLst/>
          </a:prstGeom>
        </p:spPr>
        <p:txBody>
          <a:bodyPr anchorCtr="0" anchor="b" bIns="46550" lIns="93125" spcFirstLastPara="1" rIns="93125" wrap="square" tIns="46550">
            <a:no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492" name="Google Shape;492;g1f2196e290f_0_603"/>
          <p:cNvSpPr txBox="1"/>
          <p:nvPr>
            <p:ph idx="1" type="subTitle"/>
          </p:nvPr>
        </p:nvSpPr>
        <p:spPr>
          <a:xfrm>
            <a:off x="344980" y="4182077"/>
            <a:ext cx="9430200" cy="1169700"/>
          </a:xfrm>
          <a:prstGeom prst="rect">
            <a:avLst/>
          </a:prstGeom>
        </p:spPr>
        <p:txBody>
          <a:bodyPr anchorCtr="0" anchor="t" bIns="46550" lIns="93125" spcFirstLastPara="1" rIns="93125" wrap="square" tIns="46550">
            <a:noAutofit/>
          </a:bodyPr>
          <a:lstStyle>
            <a:lvl1pPr lvl="0" rtl="0" algn="ctr">
              <a:lnSpc>
                <a:spcPct val="100000"/>
              </a:lnSpc>
              <a:spcBef>
                <a:spcPts val="1100"/>
              </a:spcBef>
              <a:spcAft>
                <a:spcPts val="0"/>
              </a:spcAft>
              <a:buSzPts val="3400"/>
              <a:buNone/>
              <a:defRPr sz="3400"/>
            </a:lvl1pPr>
            <a:lvl2pPr lvl="1" rtl="0" algn="ctr">
              <a:lnSpc>
                <a:spcPct val="100000"/>
              </a:lnSpc>
              <a:spcBef>
                <a:spcPts val="600"/>
              </a:spcBef>
              <a:spcAft>
                <a:spcPts val="0"/>
              </a:spcAft>
              <a:buSzPts val="3400"/>
              <a:buNone/>
              <a:defRPr sz="3400"/>
            </a:lvl2pPr>
            <a:lvl3pPr lvl="2" rtl="0" algn="ctr">
              <a:lnSpc>
                <a:spcPct val="100000"/>
              </a:lnSpc>
              <a:spcBef>
                <a:spcPts val="600"/>
              </a:spcBef>
              <a:spcAft>
                <a:spcPts val="0"/>
              </a:spcAft>
              <a:buSzPts val="3400"/>
              <a:buNone/>
              <a:defRPr sz="3400"/>
            </a:lvl3pPr>
            <a:lvl4pPr lvl="3" rtl="0" algn="ctr">
              <a:lnSpc>
                <a:spcPct val="100000"/>
              </a:lnSpc>
              <a:spcBef>
                <a:spcPts val="600"/>
              </a:spcBef>
              <a:spcAft>
                <a:spcPts val="0"/>
              </a:spcAft>
              <a:buSzPts val="3400"/>
              <a:buNone/>
              <a:defRPr sz="3400"/>
            </a:lvl4pPr>
            <a:lvl5pPr lvl="4" rtl="0" algn="ctr">
              <a:lnSpc>
                <a:spcPct val="100000"/>
              </a:lnSpc>
              <a:spcBef>
                <a:spcPts val="600"/>
              </a:spcBef>
              <a:spcAft>
                <a:spcPts val="0"/>
              </a:spcAft>
              <a:buSzPts val="3400"/>
              <a:buNone/>
              <a:defRPr sz="3400"/>
            </a:lvl5pPr>
            <a:lvl6pPr lvl="5" rtl="0" algn="ctr">
              <a:lnSpc>
                <a:spcPct val="100000"/>
              </a:lnSpc>
              <a:spcBef>
                <a:spcPts val="600"/>
              </a:spcBef>
              <a:spcAft>
                <a:spcPts val="0"/>
              </a:spcAft>
              <a:buSzPts val="3400"/>
              <a:buNone/>
              <a:defRPr sz="3400"/>
            </a:lvl6pPr>
            <a:lvl7pPr lvl="6" rtl="0" algn="ctr">
              <a:lnSpc>
                <a:spcPct val="100000"/>
              </a:lnSpc>
              <a:spcBef>
                <a:spcPts val="600"/>
              </a:spcBef>
              <a:spcAft>
                <a:spcPts val="0"/>
              </a:spcAft>
              <a:buSzPts val="3400"/>
              <a:buNone/>
              <a:defRPr sz="3400"/>
            </a:lvl7pPr>
            <a:lvl8pPr lvl="7" rtl="0" algn="ctr">
              <a:lnSpc>
                <a:spcPct val="100000"/>
              </a:lnSpc>
              <a:spcBef>
                <a:spcPts val="600"/>
              </a:spcBef>
              <a:spcAft>
                <a:spcPts val="0"/>
              </a:spcAft>
              <a:buSzPts val="3400"/>
              <a:buNone/>
              <a:defRPr sz="3400"/>
            </a:lvl8pPr>
            <a:lvl9pPr lvl="8" rtl="0" algn="ctr">
              <a:lnSpc>
                <a:spcPct val="100000"/>
              </a:lnSpc>
              <a:spcBef>
                <a:spcPts val="600"/>
              </a:spcBef>
              <a:spcAft>
                <a:spcPts val="0"/>
              </a:spcAft>
              <a:buSzPts val="3400"/>
              <a:buNone/>
              <a:defRPr sz="3400"/>
            </a:lvl9pPr>
          </a:lstStyle>
          <a:p/>
        </p:txBody>
      </p:sp>
      <p:sp>
        <p:nvSpPr>
          <p:cNvPr id="493" name="Google Shape;493;g1f2196e290f_0_603"/>
          <p:cNvSpPr txBox="1"/>
          <p:nvPr>
            <p:ph idx="12" type="sldNum"/>
          </p:nvPr>
        </p:nvSpPr>
        <p:spPr>
          <a:xfrm>
            <a:off x="9377058" y="6881112"/>
            <a:ext cx="607200" cy="580800"/>
          </a:xfrm>
          <a:prstGeom prst="rect">
            <a:avLst/>
          </a:prstGeom>
        </p:spPr>
        <p:txBody>
          <a:bodyPr anchorCtr="0" anchor="ctr" bIns="46550" lIns="93125" spcFirstLastPara="1" rIns="93125" wrap="square" tIns="46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494" name="Shape 494"/>
        <p:cNvGrpSpPr/>
        <p:nvPr/>
      </p:nvGrpSpPr>
      <p:grpSpPr>
        <a:xfrm>
          <a:off x="0" y="0"/>
          <a:ext cx="0" cy="0"/>
          <a:chOff x="0" y="0"/>
          <a:chExt cx="0" cy="0"/>
        </a:xfrm>
      </p:grpSpPr>
      <p:sp>
        <p:nvSpPr>
          <p:cNvPr id="495" name="Google Shape;495;g1f2196e290f_0_607"/>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96" name="Google Shape;496;g1f2196e290f_0_60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497" name="Google Shape;497;g1f2196e290f_0_60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498" name="Google Shape;498;g1f2196e290f_0_60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99" name="Google Shape;499;g1f2196e290f_0_607"/>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500" name="Google Shape;500;g1f2196e290f_0_607"/>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501" name="Google Shape;501;g1f2196e290f_0_607"/>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502" name="Google Shape;502;g1f2196e290f_0_607"/>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503" name="Google Shape;503;g1f2196e290f_0_607"/>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
        <p:nvSpPr>
          <p:cNvPr id="504" name="Google Shape;504;g1f2196e290f_0_607"/>
          <p:cNvSpPr txBox="1"/>
          <p:nvPr>
            <p:ph type="title"/>
          </p:nvPr>
        </p:nvSpPr>
        <p:spPr>
          <a:xfrm>
            <a:off x="695772" y="374073"/>
            <a:ext cx="8728800" cy="1036200"/>
          </a:xfrm>
          <a:prstGeom prst="rect">
            <a:avLst/>
          </a:prstGeom>
          <a:noFill/>
          <a:ln>
            <a:noFill/>
          </a:ln>
        </p:spPr>
        <p:txBody>
          <a:bodyPr anchorCtr="0" anchor="ctr" bIns="46550" lIns="93125" spcFirstLastPara="1" rIns="93125" wrap="square" tIns="46550">
            <a:normAutofit/>
          </a:bodyPr>
          <a:lstStyle>
            <a:lvl1pPr lvl="0" rtl="0" algn="ctr">
              <a:lnSpc>
                <a:spcPct val="90000"/>
              </a:lnSpc>
              <a:spcBef>
                <a:spcPts val="0"/>
              </a:spcBef>
              <a:spcAft>
                <a:spcPts val="0"/>
              </a:spcAft>
              <a:buClr>
                <a:srgbClr val="002060"/>
              </a:buClr>
              <a:buSzPts val="3600"/>
              <a:buFont typeface="Times New Roman"/>
              <a:buNone/>
              <a:defRPr b="1" sz="3600">
                <a:solidFill>
                  <a:srgbClr val="002060"/>
                </a:solidFill>
                <a:latin typeface="Times New Roman"/>
                <a:ea typeface="Times New Roman"/>
                <a:cs typeface="Times New Roman"/>
                <a:sym typeface="Times New Roman"/>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5.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theme" Target="../theme/theme1.xml"/><Relationship Id="rId14" Type="http://schemas.openxmlformats.org/officeDocument/2006/relationships/slideLayout" Target="../slideLayouts/slideLayout2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6.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theme" Target="../theme/theme7.xml"/><Relationship Id="rId12" Type="http://schemas.openxmlformats.org/officeDocument/2006/relationships/slideLayout" Target="../slideLayouts/slideLayout5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4.xml"/><Relationship Id="rId10" Type="http://schemas.openxmlformats.org/officeDocument/2006/relationships/slideLayout" Target="../slideLayouts/slideLayout63.xml"/><Relationship Id="rId13" Type="http://schemas.openxmlformats.org/officeDocument/2006/relationships/theme" Target="../theme/theme4.xml"/><Relationship Id="rId12" Type="http://schemas.openxmlformats.org/officeDocument/2006/relationships/slideLayout" Target="../slideLayouts/slideLayout65.xml"/><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9" Type="http://schemas.openxmlformats.org/officeDocument/2006/relationships/slideLayout" Target="../slideLayouts/slideLayout62.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6.xml"/><Relationship Id="rId10" Type="http://schemas.openxmlformats.org/officeDocument/2006/relationships/slideLayout" Target="../slideLayouts/slideLayout75.xml"/><Relationship Id="rId13" Type="http://schemas.openxmlformats.org/officeDocument/2006/relationships/theme" Target="../theme/theme2.xml"/><Relationship Id="rId12" Type="http://schemas.openxmlformats.org/officeDocument/2006/relationships/slideLayout" Target="../slideLayouts/slideLayout77.xml"/><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9" Type="http://schemas.openxmlformats.org/officeDocument/2006/relationships/slideLayout" Target="../slideLayouts/slideLayout74.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g1f1d79a961a_0_107"/>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5" name="Google Shape;125;g1f1d79a961a_0_107"/>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6" name="Google Shape;126;g1f1d79a961a_0_10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7" name="Google Shape;127;g1f1d79a961a_0_10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8" name="Google Shape;128;g1f1d79a961a_0_10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37" name="Shape 237"/>
        <p:cNvGrpSpPr/>
        <p:nvPr/>
      </p:nvGrpSpPr>
      <p:grpSpPr>
        <a:xfrm>
          <a:off x="0" y="0"/>
          <a:ext cx="0" cy="0"/>
          <a:chOff x="0" y="0"/>
          <a:chExt cx="0" cy="0"/>
        </a:xfrm>
      </p:grpSpPr>
      <p:sp>
        <p:nvSpPr>
          <p:cNvPr id="238" name="Google Shape;238;g2b6d8543fd4_0_81"/>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239" name="Google Shape;239;g2b6d8543fd4_0_81"/>
          <p:cNvSpPr txBox="1"/>
          <p:nvPr>
            <p:ph idx="1" type="body"/>
          </p:nvPr>
        </p:nvSpPr>
        <p:spPr>
          <a:xfrm>
            <a:off x="344980" y="1700609"/>
            <a:ext cx="9430200" cy="5041200"/>
          </a:xfrm>
          <a:prstGeom prst="rect">
            <a:avLst/>
          </a:prstGeom>
          <a:noFill/>
          <a:ln>
            <a:noFill/>
          </a:ln>
        </p:spPr>
        <p:txBody>
          <a:bodyPr anchorCtr="0" anchor="t" bIns="114525" lIns="114525" spcFirstLastPara="1" rIns="114525" wrap="square" tIns="1145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240" name="Google Shape;240;g2b6d8543fd4_0_81"/>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04" name="Shape 304"/>
        <p:cNvGrpSpPr/>
        <p:nvPr/>
      </p:nvGrpSpPr>
      <p:grpSpPr>
        <a:xfrm>
          <a:off x="0" y="0"/>
          <a:ext cx="0" cy="0"/>
          <a:chOff x="0" y="0"/>
          <a:chExt cx="0" cy="0"/>
        </a:xfrm>
      </p:grpSpPr>
      <p:sp>
        <p:nvSpPr>
          <p:cNvPr id="305" name="Google Shape;305;g1f1d63d2817_1_192"/>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306" name="Google Shape;306;g1f1d63d2817_1_192"/>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307" name="Google Shape;307;g1f1d63d2817_1_192"/>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60" name="Shape 360"/>
        <p:cNvGrpSpPr/>
        <p:nvPr/>
      </p:nvGrpSpPr>
      <p:grpSpPr>
        <a:xfrm>
          <a:off x="0" y="0"/>
          <a:ext cx="0" cy="0"/>
          <a:chOff x="0" y="0"/>
          <a:chExt cx="0" cy="0"/>
        </a:xfrm>
      </p:grpSpPr>
      <p:sp>
        <p:nvSpPr>
          <p:cNvPr id="361" name="Google Shape;361;g1f216359a5e_0_85"/>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p:txBody>
      </p:sp>
      <p:sp>
        <p:nvSpPr>
          <p:cNvPr id="362" name="Google Shape;362;g1f216359a5e_0_85"/>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rtl="0">
              <a:lnSpc>
                <a:spcPct val="115000"/>
              </a:lnSpc>
              <a:spcBef>
                <a:spcPts val="0"/>
              </a:spcBef>
              <a:spcAft>
                <a:spcPts val="0"/>
              </a:spcAft>
              <a:buClr>
                <a:schemeClr val="dk2"/>
              </a:buClr>
              <a:buSzPts val="2200"/>
              <a:buChar char="●"/>
              <a:defRPr sz="2200">
                <a:solidFill>
                  <a:schemeClr val="dk2"/>
                </a:solidFill>
              </a:defRPr>
            </a:lvl1pPr>
            <a:lvl2pPr indent="-336550" lvl="1" marL="914400" rtl="0">
              <a:lnSpc>
                <a:spcPct val="115000"/>
              </a:lnSpc>
              <a:spcBef>
                <a:spcPts val="0"/>
              </a:spcBef>
              <a:spcAft>
                <a:spcPts val="0"/>
              </a:spcAft>
              <a:buClr>
                <a:schemeClr val="dk2"/>
              </a:buClr>
              <a:buSzPts val="1700"/>
              <a:buChar char="○"/>
              <a:defRPr sz="1700">
                <a:solidFill>
                  <a:schemeClr val="dk2"/>
                </a:solidFill>
              </a:defRPr>
            </a:lvl2pPr>
            <a:lvl3pPr indent="-336550" lvl="2" marL="1371600" rtl="0">
              <a:lnSpc>
                <a:spcPct val="115000"/>
              </a:lnSpc>
              <a:spcBef>
                <a:spcPts val="0"/>
              </a:spcBef>
              <a:spcAft>
                <a:spcPts val="0"/>
              </a:spcAft>
              <a:buClr>
                <a:schemeClr val="dk2"/>
              </a:buClr>
              <a:buSzPts val="1700"/>
              <a:buChar char="■"/>
              <a:defRPr sz="1700">
                <a:solidFill>
                  <a:schemeClr val="dk2"/>
                </a:solidFill>
              </a:defRPr>
            </a:lvl3pPr>
            <a:lvl4pPr indent="-336550" lvl="3" marL="1828800" rtl="0">
              <a:lnSpc>
                <a:spcPct val="115000"/>
              </a:lnSpc>
              <a:spcBef>
                <a:spcPts val="0"/>
              </a:spcBef>
              <a:spcAft>
                <a:spcPts val="0"/>
              </a:spcAft>
              <a:buClr>
                <a:schemeClr val="dk2"/>
              </a:buClr>
              <a:buSzPts val="1700"/>
              <a:buChar char="●"/>
              <a:defRPr sz="1700">
                <a:solidFill>
                  <a:schemeClr val="dk2"/>
                </a:solidFill>
              </a:defRPr>
            </a:lvl4pPr>
            <a:lvl5pPr indent="-336550" lvl="4" marL="2286000" rtl="0">
              <a:lnSpc>
                <a:spcPct val="115000"/>
              </a:lnSpc>
              <a:spcBef>
                <a:spcPts val="0"/>
              </a:spcBef>
              <a:spcAft>
                <a:spcPts val="0"/>
              </a:spcAft>
              <a:buClr>
                <a:schemeClr val="dk2"/>
              </a:buClr>
              <a:buSzPts val="1700"/>
              <a:buChar char="○"/>
              <a:defRPr sz="1700">
                <a:solidFill>
                  <a:schemeClr val="dk2"/>
                </a:solidFill>
              </a:defRPr>
            </a:lvl5pPr>
            <a:lvl6pPr indent="-336550" lvl="5" marL="2743200" rtl="0">
              <a:lnSpc>
                <a:spcPct val="115000"/>
              </a:lnSpc>
              <a:spcBef>
                <a:spcPts val="0"/>
              </a:spcBef>
              <a:spcAft>
                <a:spcPts val="0"/>
              </a:spcAft>
              <a:buClr>
                <a:schemeClr val="dk2"/>
              </a:buClr>
              <a:buSzPts val="1700"/>
              <a:buChar char="■"/>
              <a:defRPr sz="1700">
                <a:solidFill>
                  <a:schemeClr val="dk2"/>
                </a:solidFill>
              </a:defRPr>
            </a:lvl6pPr>
            <a:lvl7pPr indent="-336550" lvl="6" marL="3200400" rtl="0">
              <a:lnSpc>
                <a:spcPct val="115000"/>
              </a:lnSpc>
              <a:spcBef>
                <a:spcPts val="0"/>
              </a:spcBef>
              <a:spcAft>
                <a:spcPts val="0"/>
              </a:spcAft>
              <a:buClr>
                <a:schemeClr val="dk2"/>
              </a:buClr>
              <a:buSzPts val="1700"/>
              <a:buChar char="●"/>
              <a:defRPr sz="1700">
                <a:solidFill>
                  <a:schemeClr val="dk2"/>
                </a:solidFill>
              </a:defRPr>
            </a:lvl7pPr>
            <a:lvl8pPr indent="-336550" lvl="7" marL="3657600" rtl="0">
              <a:lnSpc>
                <a:spcPct val="115000"/>
              </a:lnSpc>
              <a:spcBef>
                <a:spcPts val="0"/>
              </a:spcBef>
              <a:spcAft>
                <a:spcPts val="0"/>
              </a:spcAft>
              <a:buClr>
                <a:schemeClr val="dk2"/>
              </a:buClr>
              <a:buSzPts val="1700"/>
              <a:buChar char="○"/>
              <a:defRPr sz="1700">
                <a:solidFill>
                  <a:schemeClr val="dk2"/>
                </a:solidFill>
              </a:defRPr>
            </a:lvl8pPr>
            <a:lvl9pPr indent="-336550" lvl="8" marL="4114800" rtl="0">
              <a:lnSpc>
                <a:spcPct val="115000"/>
              </a:lnSpc>
              <a:spcBef>
                <a:spcPts val="0"/>
              </a:spcBef>
              <a:spcAft>
                <a:spcPts val="0"/>
              </a:spcAft>
              <a:buClr>
                <a:schemeClr val="dk2"/>
              </a:buClr>
              <a:buSzPts val="1700"/>
              <a:buChar char="■"/>
              <a:defRPr sz="1700">
                <a:solidFill>
                  <a:schemeClr val="dk2"/>
                </a:solidFill>
              </a:defRPr>
            </a:lvl9pPr>
          </a:lstStyle>
          <a:p/>
        </p:txBody>
      </p:sp>
      <p:sp>
        <p:nvSpPr>
          <p:cNvPr id="363" name="Google Shape;363;g1f216359a5e_0_8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lvl="0" rtl="0" algn="r">
              <a:buNone/>
              <a:defRPr sz="1200">
                <a:solidFill>
                  <a:schemeClr val="dk2"/>
                </a:solidFill>
              </a:defRPr>
            </a:lvl1pPr>
            <a:lvl2pPr lvl="1" rtl="0" algn="r">
              <a:buNone/>
              <a:defRPr sz="1200">
                <a:solidFill>
                  <a:schemeClr val="dk2"/>
                </a:solidFill>
              </a:defRPr>
            </a:lvl2pPr>
            <a:lvl3pPr lvl="2" rtl="0" algn="r">
              <a:buNone/>
              <a:defRPr sz="1200">
                <a:solidFill>
                  <a:schemeClr val="dk2"/>
                </a:solidFill>
              </a:defRPr>
            </a:lvl3pPr>
            <a:lvl4pPr lvl="3" rtl="0" algn="r">
              <a:buNone/>
              <a:defRPr sz="1200">
                <a:solidFill>
                  <a:schemeClr val="dk2"/>
                </a:solidFill>
              </a:defRPr>
            </a:lvl4pPr>
            <a:lvl5pPr lvl="4" rtl="0" algn="r">
              <a:buNone/>
              <a:defRPr sz="1200">
                <a:solidFill>
                  <a:schemeClr val="dk2"/>
                </a:solidFill>
              </a:defRPr>
            </a:lvl5pPr>
            <a:lvl6pPr lvl="5" rtl="0" algn="r">
              <a:buNone/>
              <a:defRPr sz="1200">
                <a:solidFill>
                  <a:schemeClr val="dk2"/>
                </a:solidFill>
              </a:defRPr>
            </a:lvl6pPr>
            <a:lvl7pPr lvl="6" rtl="0" algn="r">
              <a:buNone/>
              <a:defRPr sz="1200">
                <a:solidFill>
                  <a:schemeClr val="dk2"/>
                </a:solidFill>
              </a:defRPr>
            </a:lvl7pPr>
            <a:lvl8pPr lvl="7" rtl="0" algn="r">
              <a:buNone/>
              <a:defRPr sz="1200">
                <a:solidFill>
                  <a:schemeClr val="dk2"/>
                </a:solidFill>
              </a:defRPr>
            </a:lvl8pPr>
            <a:lvl9pPr lvl="8" rtl="0" algn="r">
              <a:buNone/>
              <a:defRPr sz="12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6" name="Shape 416"/>
        <p:cNvGrpSpPr/>
        <p:nvPr/>
      </p:nvGrpSpPr>
      <p:grpSpPr>
        <a:xfrm>
          <a:off x="0" y="0"/>
          <a:ext cx="0" cy="0"/>
          <a:chOff x="0" y="0"/>
          <a:chExt cx="0" cy="0"/>
        </a:xfrm>
      </p:grpSpPr>
      <p:sp>
        <p:nvSpPr>
          <p:cNvPr id="417" name="Google Shape;417;g1f2196e290f_0_529"/>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marR="0" rtl="0" algn="ctr">
              <a:lnSpc>
                <a:spcPct val="90000"/>
              </a:lnSpc>
              <a:spcBef>
                <a:spcPts val="0"/>
              </a:spcBef>
              <a:spcAft>
                <a:spcPts val="0"/>
              </a:spcAft>
              <a:buClr>
                <a:schemeClr val="dk1"/>
              </a:buClr>
              <a:buSzPts val="4900"/>
              <a:buFont typeface="Calibri"/>
              <a:buNone/>
              <a:defRPr b="0" i="0" sz="4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9pPr>
          </a:lstStyle>
          <a:p/>
        </p:txBody>
      </p:sp>
      <p:sp>
        <p:nvSpPr>
          <p:cNvPr id="418" name="Google Shape;418;g1f2196e290f_0_529"/>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431800" lvl="0" marL="457200" marR="0" rtl="0" algn="l">
              <a:lnSpc>
                <a:spcPct val="90000"/>
              </a:lnSpc>
              <a:spcBef>
                <a:spcPts val="11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0050" lvl="1" marL="914400" marR="0" rtl="0" algn="l">
              <a:lnSpc>
                <a:spcPct val="90000"/>
              </a:lnSpc>
              <a:spcBef>
                <a:spcPts val="6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68300" lvl="2" marL="1371600" marR="0" rtl="0" algn="l">
              <a:lnSpc>
                <a:spcPct val="9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19" name="Google Shape;419;g1f2196e290f_0_529"/>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420" name="Google Shape;420;g1f2196e290f_0_529"/>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421" name="Google Shape;421;g1f2196e290f_0_529"/>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 Id="rId3" Type="http://schemas.openxmlformats.org/officeDocument/2006/relationships/hyperlink" Target="https://urldefense.com/v3/__https://forms.gle/vW7p2aBRYfABx7gH6__;!!OJzR9A!ZU8LbMown2KnXX2x2JCnUBuXZjbHoag066CfKNaCNvkSH52SyOaibLThc2OOUpTN8gM9fWYhE2Gc1-A7Plq2hw$" TargetMode="External"/><Relationship Id="rId4" Type="http://schemas.openxmlformats.org/officeDocument/2006/relationships/hyperlink" Target="mailto:4804175879@students.ocps.ne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hyperlink" Target="mailto:micheal.carrizales@ocps.net"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2.xml"/><Relationship Id="rId3" Type="http://schemas.openxmlformats.org/officeDocument/2006/relationships/hyperlink" Target="mailto:4804191858@students.ocps.net" TargetMode="External"/><Relationship Id="rId4" Type="http://schemas.openxmlformats.org/officeDocument/2006/relationships/image" Target="../media/image23.png"/><Relationship Id="rId5" Type="http://schemas.openxmlformats.org/officeDocument/2006/relationships/hyperlink" Target="https://forms.gle/3vkHdfPi5JHmExrX9" TargetMode="External"/><Relationship Id="rId6"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3.xml"/><Relationship Id="rId3" Type="http://schemas.openxmlformats.org/officeDocument/2006/relationships/hyperlink" Target="http://tinyurl.com/UAS2024" TargetMode="External"/><Relationship Id="rId4" Type="http://schemas.openxmlformats.org/officeDocument/2006/relationships/image" Target="../media/image34.jpg"/><Relationship Id="rId5" Type="http://schemas.openxmlformats.org/officeDocument/2006/relationships/image" Target="../media/image41.png"/><Relationship Id="rId6"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4.xml"/><Relationship Id="rId3" Type="http://schemas.openxmlformats.org/officeDocument/2006/relationships/hyperlink" Target="https://forms.gle/VZLiq2ngsWqU6pxW7" TargetMode="External"/><Relationship Id="rId4" Type="http://schemas.openxmlformats.org/officeDocument/2006/relationships/image" Target="../media/image24.png"/><Relationship Id="rId5" Type="http://schemas.openxmlformats.org/officeDocument/2006/relationships/image" Target="../media/image33.png"/><Relationship Id="rId6"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hyperlink" Target="mailto:4804210309@students.ocps.ne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6.xml"/><Relationship Id="rId3" Type="http://schemas.openxmlformats.org/officeDocument/2006/relationships/hyperlink" Target="mailto:4804175879@students.ocps.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7.xml"/><Relationship Id="rId3" Type="http://schemas.openxmlformats.org/officeDocument/2006/relationships/image" Target="../media/image42.jpg"/><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2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athleticclearance.fhsaahom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tinyurl.com/PT2324" TargetMode="Externa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7.xml"/><Relationship Id="rId3" Type="http://schemas.openxmlformats.org/officeDocument/2006/relationships/hyperlink" Target="mailto:4806822834@students.ocps.net" TargetMode="External"/><Relationship Id="rId4" Type="http://schemas.openxmlformats.org/officeDocument/2006/relationships/image" Target="../media/image4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40.jpg"/><Relationship Id="rId4" Type="http://schemas.openxmlformats.org/officeDocument/2006/relationships/hyperlink" Target="mailto:4804154679@students.ocps.net" TargetMode="External"/><Relationship Id="rId5" Type="http://schemas.openxmlformats.org/officeDocument/2006/relationships/hyperlink" Target="mailto:4804182497@students.ocps.ne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511" name="Google Shape;511;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512" name="Google Shape;512;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C/ Technical Sergeant Daphne Bray</a:t>
            </a:r>
            <a:endParaRPr b="0" i="0" sz="2800" u="none" cap="none" strike="noStrike">
              <a:solidFill>
                <a:srgbClr val="000000"/>
              </a:solidFill>
              <a:latin typeface="Times New Roman"/>
              <a:ea typeface="Times New Roman"/>
              <a:cs typeface="Times New Roman"/>
              <a:sym typeface="Times New Roman"/>
            </a:endParaRPr>
          </a:p>
        </p:txBody>
      </p:sp>
      <p:sp>
        <p:nvSpPr>
          <p:cNvPr id="513" name="Google Shape;513;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14" name="Google Shape;514;gf9758be2c3_0_26"/>
          <p:cNvSpPr txBox="1"/>
          <p:nvPr/>
        </p:nvSpPr>
        <p:spPr>
          <a:xfrm>
            <a:off x="7591125" y="6003925"/>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2</a:t>
            </a:r>
            <a:r>
              <a:rPr lang="en-US" sz="2000">
                <a:solidFill>
                  <a:schemeClr val="dk1"/>
                </a:solidFill>
                <a:latin typeface="Times New Roman"/>
                <a:ea typeface="Times New Roman"/>
                <a:cs typeface="Times New Roman"/>
                <a:sym typeface="Times New Roman"/>
              </a:rPr>
              <a:t>2</a:t>
            </a:r>
            <a:r>
              <a:rPr b="0" i="0" lang="en-US" sz="2000" u="none" cap="none" strike="noStrike">
                <a:solidFill>
                  <a:schemeClr val="dk1"/>
                </a:solidFill>
                <a:latin typeface="Times New Roman"/>
                <a:ea typeface="Times New Roman"/>
                <a:cs typeface="Times New Roman"/>
                <a:sym typeface="Times New Roman"/>
              </a:rPr>
              <a:t> February 2024</a:t>
            </a:r>
            <a:endParaRPr b="0" i="0" sz="2000" u="none" cap="none" strike="noStrike">
              <a:solidFill>
                <a:schemeClr val="dk1"/>
              </a:solidFill>
              <a:latin typeface="Times New Roman"/>
              <a:ea typeface="Times New Roman"/>
              <a:cs typeface="Times New Roman"/>
              <a:sym typeface="Times New Roman"/>
            </a:endParaRPr>
          </a:p>
        </p:txBody>
      </p:sp>
      <p:sp>
        <p:nvSpPr>
          <p:cNvPr id="515" name="Google Shape;515;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16" name="Google Shape;516;gf9758be2c3_0_26"/>
          <p:cNvSpPr txBox="1"/>
          <p:nvPr/>
        </p:nvSpPr>
        <p:spPr>
          <a:xfrm>
            <a:off x="2669771" y="6275634"/>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517" name="Google Shape;517;gf9758be2c3_0_26"/>
          <p:cNvSpPr txBox="1"/>
          <p:nvPr/>
        </p:nvSpPr>
        <p:spPr>
          <a:xfrm>
            <a:off x="4437500"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518" name="Google Shape;518;gf9758be2c3_0_26"/>
          <p:cNvSpPr txBox="1"/>
          <p:nvPr/>
        </p:nvSpPr>
        <p:spPr>
          <a:xfrm>
            <a:off x="52943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519" name="Google Shape;519;gf9758be2c3_0_26"/>
          <p:cNvSpPr txBox="1"/>
          <p:nvPr/>
        </p:nvSpPr>
        <p:spPr>
          <a:xfrm>
            <a:off x="62424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xEl>
                                              <p:pRg end="0" st="0"/>
                                            </p:txEl>
                                          </p:spTgt>
                                        </p:tgtEl>
                                        <p:attrNameLst>
                                          <p:attrName>style.visibility</p:attrName>
                                        </p:attrNameLst>
                                      </p:cBhvr>
                                      <p:to>
                                        <p:strVal val="visible"/>
                                      </p:to>
                                    </p:set>
                                    <p:animEffect filter="fade" transition="in">
                                      <p:cBhvr>
                                        <p:cTn dur="500"/>
                                        <p:tgtEl>
                                          <p:spTgt spid="5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8">
                                            <p:txEl>
                                              <p:pRg end="0" st="0"/>
                                            </p:txEl>
                                          </p:spTgt>
                                        </p:tgtEl>
                                        <p:attrNameLst>
                                          <p:attrName>style.visibility</p:attrName>
                                        </p:attrNameLst>
                                      </p:cBhvr>
                                      <p:to>
                                        <p:strVal val="visible"/>
                                      </p:to>
                                    </p:set>
                                    <p:anim calcmode="lin" valueType="num">
                                      <p:cBhvr additive="base">
                                        <p:cTn dur="500"/>
                                        <p:tgtEl>
                                          <p:spTgt spid="51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xEl>
                                              <p:pRg end="0" st="0"/>
                                            </p:txEl>
                                          </p:spTgt>
                                        </p:tgtEl>
                                        <p:attrNameLst>
                                          <p:attrName>style.visibility</p:attrName>
                                        </p:attrNameLst>
                                      </p:cBhvr>
                                      <p:to>
                                        <p:strVal val="visible"/>
                                      </p:to>
                                    </p:set>
                                    <p:animEffect filter="fade" transition="in">
                                      <p:cBhvr>
                                        <p:cTn dur="2000"/>
                                        <p:tgtEl>
                                          <p:spTgt spid="51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g1f21b6d3d01_0_0"/>
          <p:cNvSpPr txBox="1"/>
          <p:nvPr>
            <p:ph type="title"/>
          </p:nvPr>
        </p:nvSpPr>
        <p:spPr>
          <a:xfrm>
            <a:off x="523492" y="-7"/>
            <a:ext cx="8728800" cy="1467000"/>
          </a:xfrm>
          <a:prstGeom prst="rect">
            <a:avLst/>
          </a:prstGeom>
          <a:noFill/>
          <a:ln>
            <a:noFill/>
          </a:ln>
        </p:spPr>
        <p:txBody>
          <a:bodyPr anchorCtr="0" anchor="ctr" bIns="47400" lIns="94850" spcFirstLastPara="1" rIns="94850" wrap="square" tIns="47400">
            <a:normAutofit/>
          </a:bodyPr>
          <a:lstStyle/>
          <a:p>
            <a:pPr indent="0" lvl="0" marL="0" rtl="0" algn="ctr">
              <a:lnSpc>
                <a:spcPct val="90000"/>
              </a:lnSpc>
              <a:spcBef>
                <a:spcPts val="0"/>
              </a:spcBef>
              <a:spcAft>
                <a:spcPts val="0"/>
              </a:spcAft>
              <a:buSzPts val="1800"/>
              <a:buNone/>
            </a:pPr>
            <a:r>
              <a:rPr b="1" lang="en-US" sz="3700">
                <a:solidFill>
                  <a:srgbClr val="002060"/>
                </a:solidFill>
                <a:latin typeface="Times New Roman"/>
                <a:ea typeface="Times New Roman"/>
                <a:cs typeface="Times New Roman"/>
                <a:sym typeface="Times New Roman"/>
              </a:rPr>
              <a:t>Maxey </a:t>
            </a:r>
            <a:r>
              <a:rPr b="1" lang="en-US" sz="3700">
                <a:solidFill>
                  <a:srgbClr val="002060"/>
                </a:solidFill>
                <a:latin typeface="Times New Roman"/>
                <a:ea typeface="Times New Roman"/>
                <a:cs typeface="Times New Roman"/>
                <a:sym typeface="Times New Roman"/>
              </a:rPr>
              <a:t>Elementary</a:t>
            </a:r>
            <a:r>
              <a:rPr b="1" lang="en-US" sz="3700">
                <a:solidFill>
                  <a:srgbClr val="002060"/>
                </a:solidFill>
                <a:latin typeface="Times New Roman"/>
                <a:ea typeface="Times New Roman"/>
                <a:cs typeface="Times New Roman"/>
                <a:sym typeface="Times New Roman"/>
              </a:rPr>
              <a:t> Science Night</a:t>
            </a:r>
            <a:endParaRPr b="1" sz="3700">
              <a:solidFill>
                <a:srgbClr val="002060"/>
              </a:solidFill>
              <a:latin typeface="Times New Roman"/>
              <a:ea typeface="Times New Roman"/>
              <a:cs typeface="Times New Roman"/>
              <a:sym typeface="Times New Roman"/>
            </a:endParaRPr>
          </a:p>
        </p:txBody>
      </p:sp>
      <p:sp>
        <p:nvSpPr>
          <p:cNvPr id="607" name="Google Shape;607;g1f21b6d3d01_0_0"/>
          <p:cNvSpPr txBox="1"/>
          <p:nvPr>
            <p:ph idx="1" type="body"/>
          </p:nvPr>
        </p:nvSpPr>
        <p:spPr>
          <a:xfrm>
            <a:off x="224050" y="1725500"/>
            <a:ext cx="9100200" cy="4323300"/>
          </a:xfrm>
          <a:prstGeom prst="rect">
            <a:avLst/>
          </a:prstGeom>
          <a:noFill/>
          <a:ln>
            <a:noFill/>
          </a:ln>
        </p:spPr>
        <p:txBody>
          <a:bodyPr anchorCtr="0" anchor="t" bIns="47400" lIns="94850" spcFirstLastPara="1" rIns="94850" wrap="square" tIns="47400">
            <a:noAutofit/>
          </a:bodyPr>
          <a:lstStyle/>
          <a:p>
            <a:pPr indent="-400050" lvl="0" marL="469900" rtl="0" algn="l">
              <a:lnSpc>
                <a:spcPct val="115000"/>
              </a:lnSpc>
              <a:spcBef>
                <a:spcPts val="0"/>
              </a:spcBef>
              <a:spcAft>
                <a:spcPts val="0"/>
              </a:spcAft>
              <a:buClr>
                <a:schemeClr val="dk1"/>
              </a:buClr>
              <a:buSzPts val="2500"/>
              <a:buChar char="•"/>
            </a:pPr>
            <a:r>
              <a:rPr lang="en-US" sz="2500">
                <a:solidFill>
                  <a:schemeClr val="dk1"/>
                </a:solidFill>
                <a:highlight>
                  <a:srgbClr val="FFFFFF"/>
                </a:highlight>
              </a:rPr>
              <a:t>Help run science related games/activities provided by the Orlando Science Center</a:t>
            </a:r>
            <a:endParaRPr sz="2500">
              <a:solidFill>
                <a:schemeClr val="dk1"/>
              </a:solidFill>
              <a:highlight>
                <a:srgbClr val="FFFFFF"/>
              </a:highlight>
            </a:endParaRPr>
          </a:p>
          <a:p>
            <a:pPr indent="-387350" lvl="0" marL="457200" rtl="0" algn="l">
              <a:lnSpc>
                <a:spcPct val="115000"/>
              </a:lnSpc>
              <a:spcBef>
                <a:spcPts val="0"/>
              </a:spcBef>
              <a:spcAft>
                <a:spcPts val="0"/>
              </a:spcAft>
              <a:buSzPts val="2500"/>
              <a:buChar char="•"/>
            </a:pPr>
            <a:r>
              <a:rPr lang="en-US" sz="2500">
                <a:solidFill>
                  <a:schemeClr val="dk1"/>
                </a:solidFill>
                <a:highlight>
                  <a:schemeClr val="lt1"/>
                </a:highlight>
              </a:rPr>
              <a:t>5:00-8:00pm Wednesday 2/28/24 at Maxey Elementary</a:t>
            </a:r>
            <a:endParaRPr sz="2500">
              <a:solidFill>
                <a:schemeClr val="dk1"/>
              </a:solidFill>
              <a:highlight>
                <a:srgbClr val="FFFFFF"/>
              </a:highlight>
            </a:endParaRPr>
          </a:p>
          <a:p>
            <a:pPr indent="-400050" lvl="0" marL="469900" rtl="0" algn="l">
              <a:lnSpc>
                <a:spcPct val="115000"/>
              </a:lnSpc>
              <a:spcBef>
                <a:spcPts val="0"/>
              </a:spcBef>
              <a:spcAft>
                <a:spcPts val="0"/>
              </a:spcAft>
              <a:buClr>
                <a:schemeClr val="dk1"/>
              </a:buClr>
              <a:buSzPts val="2500"/>
              <a:buChar char="•"/>
            </a:pPr>
            <a:r>
              <a:rPr lang="en-US" sz="2500">
                <a:solidFill>
                  <a:schemeClr val="dk1"/>
                </a:solidFill>
                <a:highlight>
                  <a:srgbClr val="FFFFFF"/>
                </a:highlight>
              </a:rPr>
              <a:t>If you know for </a:t>
            </a:r>
            <a:r>
              <a:rPr lang="en-US" sz="2500" u="sng">
                <a:solidFill>
                  <a:schemeClr val="dk1"/>
                </a:solidFill>
                <a:highlight>
                  <a:srgbClr val="FFFFFF"/>
                </a:highlight>
              </a:rPr>
              <a:t>certain</a:t>
            </a:r>
            <a:r>
              <a:rPr lang="en-US" sz="2500">
                <a:solidFill>
                  <a:schemeClr val="dk1"/>
                </a:solidFill>
                <a:highlight>
                  <a:srgbClr val="FFFFFF"/>
                </a:highlight>
              </a:rPr>
              <a:t> you can attend please fill out this form: </a:t>
            </a:r>
            <a:r>
              <a:rPr lang="en-US" sz="2500" u="sng">
                <a:solidFill>
                  <a:srgbClr val="1155CC"/>
                </a:solidFill>
                <a:highlight>
                  <a:srgbClr val="FFFFFF"/>
                </a:highlight>
                <a:hlinkClick r:id="rId3">
                  <a:extLst>
                    <a:ext uri="{A12FA001-AC4F-418D-AE19-62706E023703}">
                      <ahyp:hlinkClr val="tx"/>
                    </a:ext>
                  </a:extLst>
                </a:hlinkClick>
              </a:rPr>
              <a:t>https://forms.gle/vW7p2aBRYfABx7gH6</a:t>
            </a:r>
            <a:r>
              <a:rPr lang="en-US" sz="2500">
                <a:solidFill>
                  <a:schemeClr val="dk1"/>
                </a:solidFill>
                <a:highlight>
                  <a:srgbClr val="FFFFFF"/>
                </a:highlight>
              </a:rPr>
              <a:t> and the sign up sheet on the board</a:t>
            </a:r>
            <a:endParaRPr sz="2500">
              <a:solidFill>
                <a:schemeClr val="dk1"/>
              </a:solidFill>
              <a:highlight>
                <a:srgbClr val="FFFFFF"/>
              </a:highlight>
            </a:endParaRPr>
          </a:p>
          <a:p>
            <a:pPr indent="-400050" lvl="0" marL="469900" rtl="0" algn="l">
              <a:lnSpc>
                <a:spcPct val="115000"/>
              </a:lnSpc>
              <a:spcBef>
                <a:spcPts val="0"/>
              </a:spcBef>
              <a:spcAft>
                <a:spcPts val="0"/>
              </a:spcAft>
              <a:buClr>
                <a:schemeClr val="dk1"/>
              </a:buClr>
              <a:buSzPts val="2500"/>
              <a:buChar char="•"/>
            </a:pPr>
            <a:r>
              <a:rPr lang="en-US" sz="2500">
                <a:solidFill>
                  <a:schemeClr val="dk1"/>
                </a:solidFill>
                <a:highlight>
                  <a:srgbClr val="FFFFFF"/>
                </a:highlight>
              </a:rPr>
              <a:t>You must sign up by Sunday night 2/25</a:t>
            </a:r>
            <a:endParaRPr sz="2500">
              <a:solidFill>
                <a:schemeClr val="dk1"/>
              </a:solidFill>
              <a:highlight>
                <a:srgbClr val="FFFFFF"/>
              </a:highlight>
            </a:endParaRPr>
          </a:p>
          <a:p>
            <a:pPr indent="-400050" lvl="0" marL="469900" rtl="0" algn="l">
              <a:lnSpc>
                <a:spcPct val="115000"/>
              </a:lnSpc>
              <a:spcBef>
                <a:spcPts val="0"/>
              </a:spcBef>
              <a:spcAft>
                <a:spcPts val="0"/>
              </a:spcAft>
              <a:buClr>
                <a:schemeClr val="dk1"/>
              </a:buClr>
              <a:buSzPts val="2500"/>
              <a:buChar char="•"/>
            </a:pPr>
            <a:r>
              <a:rPr lang="en-US" sz="2500">
                <a:solidFill>
                  <a:schemeClr val="dk1"/>
                </a:solidFill>
                <a:highlight>
                  <a:srgbClr val="FFFFFF"/>
                </a:highlight>
              </a:rPr>
              <a:t>Food and drink will be provided</a:t>
            </a:r>
            <a:endParaRPr sz="2500">
              <a:solidFill>
                <a:schemeClr val="dk1"/>
              </a:solidFill>
              <a:highlight>
                <a:srgbClr val="FFFFFF"/>
              </a:highlight>
            </a:endParaRPr>
          </a:p>
          <a:p>
            <a:pPr indent="0" lvl="0" marL="0" rtl="0" algn="l">
              <a:lnSpc>
                <a:spcPct val="115000"/>
              </a:lnSpc>
              <a:spcBef>
                <a:spcPts val="1200"/>
              </a:spcBef>
              <a:spcAft>
                <a:spcPts val="1200"/>
              </a:spcAft>
              <a:buSzPts val="1800"/>
              <a:buNone/>
            </a:pPr>
            <a:r>
              <a:t/>
            </a:r>
            <a:endParaRPr sz="2100">
              <a:solidFill>
                <a:schemeClr val="dk1"/>
              </a:solidFill>
              <a:highlight>
                <a:srgbClr val="FFFFFF"/>
              </a:highlight>
            </a:endParaRPr>
          </a:p>
        </p:txBody>
      </p:sp>
      <p:sp>
        <p:nvSpPr>
          <p:cNvPr id="608" name="Google Shape;608;g1f21b6d3d01_0_0"/>
          <p:cNvSpPr txBox="1"/>
          <p:nvPr/>
        </p:nvSpPr>
        <p:spPr>
          <a:xfrm>
            <a:off x="0" y="6176100"/>
            <a:ext cx="9775800" cy="757500"/>
          </a:xfrm>
          <a:prstGeom prst="rect">
            <a:avLst/>
          </a:prstGeom>
          <a:noFill/>
          <a:ln>
            <a:noFill/>
          </a:ln>
        </p:spPr>
        <p:txBody>
          <a:bodyPr anchorCtr="0" anchor="t" bIns="114525" lIns="114525" spcFirstLastPara="1" rIns="114525" wrap="square" tIns="114525">
            <a:noAutofit/>
          </a:bodyPr>
          <a:lstStyle/>
          <a:p>
            <a:pPr indent="0" lvl="0" marL="0" marR="0" rtl="0" algn="l">
              <a:lnSpc>
                <a:spcPct val="100000"/>
              </a:lnSpc>
              <a:spcBef>
                <a:spcPts val="0"/>
              </a:spcBef>
              <a:spcAft>
                <a:spcPts val="0"/>
              </a:spcAft>
              <a:buClr>
                <a:srgbClr val="000000"/>
              </a:buClr>
              <a:buSzPts val="2300"/>
              <a:buFont typeface="Arial"/>
              <a:buNone/>
            </a:pPr>
            <a:r>
              <a:rPr lang="en-US" sz="2100">
                <a:solidFill>
                  <a:schemeClr val="dk1"/>
                </a:solidFill>
                <a:latin typeface="Calibri"/>
                <a:ea typeface="Calibri"/>
                <a:cs typeface="Calibri"/>
                <a:sym typeface="Calibri"/>
              </a:rPr>
              <a:t>If you’re interested in being the CIC/DCIC please reach out to Cadet Gabriel Motta at </a:t>
            </a:r>
            <a:r>
              <a:rPr lang="en-US" sz="2100" u="sng">
                <a:solidFill>
                  <a:schemeClr val="hlink"/>
                </a:solidFill>
                <a:highlight>
                  <a:srgbClr val="FFFFFF"/>
                </a:highlight>
                <a:latin typeface="Calibri"/>
                <a:ea typeface="Calibri"/>
                <a:cs typeface="Calibri"/>
                <a:sym typeface="Calibri"/>
                <a:hlinkClick r:id="rId4"/>
              </a:rPr>
              <a:t>4804175879@students.ocps.net</a:t>
            </a:r>
            <a:r>
              <a:rPr lang="en-US" sz="2100">
                <a:solidFill>
                  <a:srgbClr val="222222"/>
                </a:solidFill>
                <a:highlight>
                  <a:srgbClr val="FFFFFF"/>
                </a:highlight>
                <a:latin typeface="Calibri"/>
                <a:ea typeface="Calibri"/>
                <a:cs typeface="Calibri"/>
                <a:sym typeface="Calibri"/>
              </a:rPr>
              <a:t> or (407) 202-9362</a:t>
            </a:r>
            <a:endParaRPr sz="2100">
              <a:solidFill>
                <a:srgbClr val="222222"/>
              </a:solidFill>
              <a:highlight>
                <a:srgbClr val="FFFFFF"/>
              </a:highlight>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g1f1d63d2817_1_963"/>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Air Commando Association Award</a:t>
            </a:r>
            <a:endParaRPr b="1" sz="4000">
              <a:solidFill>
                <a:srgbClr val="002060"/>
              </a:solidFill>
              <a:latin typeface="Times New Roman"/>
              <a:ea typeface="Times New Roman"/>
              <a:cs typeface="Times New Roman"/>
              <a:sym typeface="Times New Roman"/>
            </a:endParaRPr>
          </a:p>
        </p:txBody>
      </p:sp>
      <p:sp>
        <p:nvSpPr>
          <p:cNvPr id="615" name="Google Shape;615;g1f1d63d2817_1_963"/>
          <p:cNvSpPr txBox="1"/>
          <p:nvPr>
            <p:ph idx="1" type="body"/>
          </p:nvPr>
        </p:nvSpPr>
        <p:spPr>
          <a:xfrm>
            <a:off x="273825" y="1618800"/>
            <a:ext cx="8457300" cy="54690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800"/>
              <a:buNone/>
            </a:pPr>
            <a:r>
              <a:rPr lang="en-US" sz="3000">
                <a:latin typeface="Arial"/>
                <a:ea typeface="Arial"/>
                <a:cs typeface="Arial"/>
                <a:sym typeface="Arial"/>
              </a:rPr>
              <a:t>This award is presented annually to one cadet who most closely exemplifies the 13 critical attributes  of success for Air Commandos. An essay submission is required if you’re interested in receiving the award. Please see the announcement on Canvas for more details.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2900">
                <a:latin typeface="Arial"/>
                <a:ea typeface="Arial"/>
                <a:cs typeface="Arial"/>
                <a:sym typeface="Arial"/>
              </a:rPr>
              <a:t>*email your essay to </a:t>
            </a:r>
            <a:r>
              <a:rPr lang="en-US" sz="2900" u="sng">
                <a:solidFill>
                  <a:schemeClr val="hlink"/>
                </a:solidFill>
                <a:latin typeface="Arial"/>
                <a:ea typeface="Arial"/>
                <a:cs typeface="Arial"/>
                <a:sym typeface="Arial"/>
                <a:hlinkClick r:id="rId3"/>
              </a:rPr>
              <a:t>micheal.carrizales@ocps.net</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pic>
        <p:nvPicPr>
          <p:cNvPr id="616" name="Google Shape;616;g1f1d63d2817_1_963"/>
          <p:cNvPicPr preferRelativeResize="0"/>
          <p:nvPr/>
        </p:nvPicPr>
        <p:blipFill rotWithShape="1">
          <a:blip r:embed="rId4">
            <a:alphaModFix/>
          </a:blip>
          <a:srcRect b="0" l="0" r="0" t="0"/>
          <a:stretch/>
        </p:blipFill>
        <p:spPr>
          <a:xfrm>
            <a:off x="8731125" y="2688950"/>
            <a:ext cx="1260050" cy="2439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g1f2196e290f_0_521"/>
          <p:cNvSpPr txBox="1"/>
          <p:nvPr>
            <p:ph type="title"/>
          </p:nvPr>
        </p:nvSpPr>
        <p:spPr>
          <a:xfrm>
            <a:off x="601392" y="-7"/>
            <a:ext cx="8728800" cy="1467000"/>
          </a:xfrm>
          <a:prstGeom prst="rect">
            <a:avLst/>
          </a:prstGeom>
        </p:spPr>
        <p:txBody>
          <a:bodyPr anchorCtr="0" anchor="ctr" bIns="46550" lIns="93125" spcFirstLastPara="1" rIns="93125" wrap="square" tIns="46550">
            <a:noAutofit/>
          </a:bodyPr>
          <a:lstStyle/>
          <a:p>
            <a:pPr indent="0" lvl="0" marL="0" rtl="0" algn="ctr">
              <a:spcBef>
                <a:spcPts val="0"/>
              </a:spcBef>
              <a:spcAft>
                <a:spcPts val="0"/>
              </a:spcAft>
              <a:buNone/>
            </a:pPr>
            <a:r>
              <a:rPr b="1" lang="en-US" sz="3600">
                <a:solidFill>
                  <a:srgbClr val="002060"/>
                </a:solidFill>
                <a:latin typeface="Times New Roman"/>
                <a:ea typeface="Times New Roman"/>
                <a:cs typeface="Times New Roman"/>
                <a:sym typeface="Times New Roman"/>
              </a:rPr>
              <a:t>Model Rocketry</a:t>
            </a:r>
            <a:endParaRPr b="1" sz="3600">
              <a:solidFill>
                <a:srgbClr val="002060"/>
              </a:solidFill>
              <a:latin typeface="Times New Roman"/>
              <a:ea typeface="Times New Roman"/>
              <a:cs typeface="Times New Roman"/>
              <a:sym typeface="Times New Roman"/>
            </a:endParaRPr>
          </a:p>
        </p:txBody>
      </p:sp>
      <p:sp>
        <p:nvSpPr>
          <p:cNvPr id="622" name="Google Shape;622;g1f2196e290f_0_521"/>
          <p:cNvSpPr txBox="1"/>
          <p:nvPr>
            <p:ph idx="1" type="body"/>
          </p:nvPr>
        </p:nvSpPr>
        <p:spPr>
          <a:xfrm>
            <a:off x="0" y="1567546"/>
            <a:ext cx="5513700" cy="5349900"/>
          </a:xfrm>
          <a:prstGeom prst="rect">
            <a:avLst/>
          </a:prstGeom>
        </p:spPr>
        <p:txBody>
          <a:bodyPr anchorCtr="0" anchor="t" bIns="46550" lIns="93125" spcFirstLastPara="1" rIns="93125" wrap="square" tIns="46550">
            <a:noAutofit/>
          </a:bodyPr>
          <a:lstStyle/>
          <a:p>
            <a:pPr indent="0" lvl="0" marL="0" rtl="0" algn="l">
              <a:lnSpc>
                <a:spcPct val="115000"/>
              </a:lnSpc>
              <a:spcBef>
                <a:spcPts val="1200"/>
              </a:spcBef>
              <a:spcAft>
                <a:spcPts val="0"/>
              </a:spcAft>
              <a:buNone/>
            </a:pPr>
            <a:r>
              <a:rPr lang="en-US" sz="2000">
                <a:solidFill>
                  <a:srgbClr val="222222"/>
                </a:solidFill>
                <a:highlight>
                  <a:srgbClr val="FFFFFF"/>
                </a:highlight>
                <a:latin typeface="Arial"/>
                <a:ea typeface="Arial"/>
                <a:cs typeface="Arial"/>
                <a:sym typeface="Arial"/>
              </a:rPr>
              <a:t>Interested in building model rockets? This is for you!</a:t>
            </a:r>
            <a:endParaRPr sz="20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None/>
            </a:pPr>
            <a:r>
              <a:t/>
            </a:r>
            <a:endParaRPr sz="20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None/>
            </a:pPr>
            <a:r>
              <a:rPr lang="en-US" sz="2000">
                <a:solidFill>
                  <a:srgbClr val="222222"/>
                </a:solidFill>
                <a:highlight>
                  <a:srgbClr val="FFFFFF"/>
                </a:highlight>
                <a:latin typeface="Arial"/>
                <a:ea typeface="Arial"/>
                <a:cs typeface="Arial"/>
                <a:sym typeface="Arial"/>
              </a:rPr>
              <a:t>Model Rocketry is a STEM-based LDR in which you build launchable rockets. </a:t>
            </a:r>
            <a:r>
              <a:rPr lang="en-US" sz="2000" u="sng">
                <a:solidFill>
                  <a:srgbClr val="222222"/>
                </a:solidFill>
                <a:highlight>
                  <a:srgbClr val="FFFFFF"/>
                </a:highlight>
                <a:latin typeface="Arial"/>
                <a:ea typeface="Arial"/>
                <a:cs typeface="Arial"/>
                <a:sym typeface="Arial"/>
              </a:rPr>
              <a:t>You will earn the Model Rocketry badge if you successfully launch 2 rockets and pass the Model Rocketry test with a minimum 85%.</a:t>
            </a:r>
            <a:endParaRPr sz="2000" u="sng">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0"/>
              </a:spcAft>
              <a:buNone/>
            </a:pPr>
            <a:r>
              <a:rPr lang="en-US" sz="2000">
                <a:solidFill>
                  <a:srgbClr val="222222"/>
                </a:solidFill>
                <a:highlight>
                  <a:srgbClr val="FFFFFF"/>
                </a:highlight>
                <a:latin typeface="Arial"/>
                <a:ea typeface="Arial"/>
                <a:cs typeface="Arial"/>
                <a:sym typeface="Arial"/>
              </a:rPr>
              <a:t>Please contact C/ TSgt Princess Tolbert at 407-259-7171 or </a:t>
            </a:r>
            <a:r>
              <a:rPr lang="en-US" sz="2000" u="sng">
                <a:solidFill>
                  <a:schemeClr val="hlink"/>
                </a:solidFill>
                <a:highlight>
                  <a:srgbClr val="FFFFFF"/>
                </a:highlight>
                <a:latin typeface="Arial"/>
                <a:ea typeface="Arial"/>
                <a:cs typeface="Arial"/>
                <a:sym typeface="Arial"/>
                <a:hlinkClick r:id="rId3"/>
              </a:rPr>
              <a:t>4804191858@students.ocps.net</a:t>
            </a:r>
            <a:r>
              <a:rPr lang="en-US" sz="2000">
                <a:solidFill>
                  <a:srgbClr val="222222"/>
                </a:solidFill>
                <a:highlight>
                  <a:srgbClr val="FFFFFF"/>
                </a:highlight>
                <a:latin typeface="Arial"/>
                <a:ea typeface="Arial"/>
                <a:cs typeface="Arial"/>
                <a:sym typeface="Arial"/>
              </a:rPr>
              <a:t> if you are interested or have any questions.</a:t>
            </a:r>
            <a:endParaRPr sz="20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None/>
            </a:pPr>
            <a:r>
              <a:t/>
            </a:r>
            <a:endParaRPr sz="2300">
              <a:solidFill>
                <a:srgbClr val="222222"/>
              </a:solidFill>
              <a:highlight>
                <a:srgbClr val="FFFFFF"/>
              </a:highlight>
              <a:latin typeface="Arial"/>
              <a:ea typeface="Arial"/>
              <a:cs typeface="Arial"/>
              <a:sym typeface="Arial"/>
            </a:endParaRPr>
          </a:p>
        </p:txBody>
      </p:sp>
      <p:pic>
        <p:nvPicPr>
          <p:cNvPr id="623" name="Google Shape;623;g1f2196e290f_0_521"/>
          <p:cNvPicPr preferRelativeResize="0"/>
          <p:nvPr/>
        </p:nvPicPr>
        <p:blipFill>
          <a:blip r:embed="rId4">
            <a:alphaModFix/>
          </a:blip>
          <a:stretch>
            <a:fillRect/>
          </a:stretch>
        </p:blipFill>
        <p:spPr>
          <a:xfrm>
            <a:off x="8414824" y="1567539"/>
            <a:ext cx="1380999" cy="4069204"/>
          </a:xfrm>
          <a:prstGeom prst="rect">
            <a:avLst/>
          </a:prstGeom>
          <a:noFill/>
          <a:ln>
            <a:noFill/>
          </a:ln>
        </p:spPr>
      </p:pic>
      <p:sp>
        <p:nvSpPr>
          <p:cNvPr id="624" name="Google Shape;624;g1f2196e290f_0_521"/>
          <p:cNvSpPr txBox="1"/>
          <p:nvPr/>
        </p:nvSpPr>
        <p:spPr>
          <a:xfrm>
            <a:off x="5646765" y="2428714"/>
            <a:ext cx="2634900" cy="842700"/>
          </a:xfrm>
          <a:prstGeom prst="rect">
            <a:avLst/>
          </a:prstGeom>
          <a:noFill/>
          <a:ln>
            <a:noFill/>
          </a:ln>
        </p:spPr>
        <p:txBody>
          <a:bodyPr anchorCtr="0" anchor="t" bIns="112425" lIns="112425" spcFirstLastPara="1" rIns="112425" wrap="square" tIns="112425">
            <a:spAutoFit/>
          </a:bodyPr>
          <a:lstStyle/>
          <a:p>
            <a:pPr indent="0" lvl="0" marL="0" rtl="0" algn="l">
              <a:spcBef>
                <a:spcPts val="0"/>
              </a:spcBef>
              <a:spcAft>
                <a:spcPts val="0"/>
              </a:spcAft>
              <a:buNone/>
            </a:pPr>
            <a:r>
              <a:rPr lang="en-US" sz="2000" u="sng">
                <a:solidFill>
                  <a:schemeClr val="hlink"/>
                </a:solidFill>
                <a:hlinkClick r:id="rId5"/>
              </a:rPr>
              <a:t>https://forms.gle/3vkHdfPi5JHmExrX9</a:t>
            </a:r>
            <a:r>
              <a:rPr lang="en-US" sz="2000">
                <a:solidFill>
                  <a:schemeClr val="dk1"/>
                </a:solidFill>
              </a:rPr>
              <a:t> </a:t>
            </a:r>
            <a:endParaRPr sz="1700"/>
          </a:p>
        </p:txBody>
      </p:sp>
      <p:pic>
        <p:nvPicPr>
          <p:cNvPr id="625" name="Google Shape;625;g1f2196e290f_0_521"/>
          <p:cNvPicPr preferRelativeResize="0"/>
          <p:nvPr/>
        </p:nvPicPr>
        <p:blipFill>
          <a:blip r:embed="rId6">
            <a:alphaModFix/>
          </a:blip>
          <a:stretch>
            <a:fillRect/>
          </a:stretch>
        </p:blipFill>
        <p:spPr>
          <a:xfrm>
            <a:off x="5918173" y="3427854"/>
            <a:ext cx="1864462" cy="18644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g1f2196e290f_0_618"/>
          <p:cNvSpPr txBox="1"/>
          <p:nvPr>
            <p:ph idx="1" type="body"/>
          </p:nvPr>
        </p:nvSpPr>
        <p:spPr>
          <a:xfrm>
            <a:off x="142773" y="1672056"/>
            <a:ext cx="5273400" cy="4815600"/>
          </a:xfrm>
          <a:prstGeom prst="rect">
            <a:avLst/>
          </a:prstGeom>
        </p:spPr>
        <p:txBody>
          <a:bodyPr anchorCtr="0" anchor="t" bIns="46550" lIns="93125" spcFirstLastPara="1" rIns="93125" wrap="square" tIns="46550">
            <a:normAutofit fontScale="70000" lnSpcReduction="10000"/>
          </a:bodyPr>
          <a:lstStyle/>
          <a:p>
            <a:pPr indent="0" lvl="0" marL="0" rtl="0" algn="ctr">
              <a:spcBef>
                <a:spcPts val="0"/>
              </a:spcBef>
              <a:spcAft>
                <a:spcPts val="0"/>
              </a:spcAft>
              <a:buClr>
                <a:schemeClr val="dk1"/>
              </a:buClr>
              <a:buSzPct val="83333"/>
              <a:buFont typeface="Arial"/>
              <a:buNone/>
            </a:pPr>
            <a:r>
              <a:t/>
            </a:r>
            <a:endParaRPr sz="3000"/>
          </a:p>
          <a:p>
            <a:pPr indent="0" lvl="0" marL="0" rtl="0" algn="l">
              <a:spcBef>
                <a:spcPts val="1100"/>
              </a:spcBef>
              <a:spcAft>
                <a:spcPts val="0"/>
              </a:spcAft>
              <a:buClr>
                <a:schemeClr val="dk1"/>
              </a:buClr>
              <a:buSzPct val="46666"/>
              <a:buFont typeface="Arial"/>
              <a:buNone/>
            </a:pPr>
            <a:r>
              <a:rPr b="1" lang="en-US" sz="3000"/>
              <a:t>Would you be interested in in flying drones?</a:t>
            </a:r>
            <a:endParaRPr b="1" sz="3000"/>
          </a:p>
          <a:p>
            <a:pPr indent="0" lvl="0" marL="0" rtl="0" algn="l">
              <a:spcBef>
                <a:spcPts val="1100"/>
              </a:spcBef>
              <a:spcAft>
                <a:spcPts val="0"/>
              </a:spcAft>
              <a:buClr>
                <a:schemeClr val="dk1"/>
              </a:buClr>
              <a:buSzPct val="46666"/>
              <a:buFont typeface="Arial"/>
              <a:buNone/>
            </a:pPr>
            <a:r>
              <a:t/>
            </a:r>
            <a:endParaRPr b="1" sz="3000"/>
          </a:p>
          <a:p>
            <a:pPr indent="0" lvl="0" marL="0" rtl="0" algn="l">
              <a:spcBef>
                <a:spcPts val="1100"/>
              </a:spcBef>
              <a:spcAft>
                <a:spcPts val="0"/>
              </a:spcAft>
              <a:buClr>
                <a:schemeClr val="dk1"/>
              </a:buClr>
              <a:buSzPct val="46666"/>
              <a:buFont typeface="Arial"/>
              <a:buNone/>
            </a:pPr>
            <a:r>
              <a:rPr b="1" lang="en-US" sz="3000"/>
              <a:t>Would you like to complete missions with drones?</a:t>
            </a:r>
            <a:endParaRPr b="1" sz="3000"/>
          </a:p>
          <a:p>
            <a:pPr indent="0" lvl="0" marL="0" rtl="0" algn="l">
              <a:spcBef>
                <a:spcPts val="1100"/>
              </a:spcBef>
              <a:spcAft>
                <a:spcPts val="0"/>
              </a:spcAft>
              <a:buClr>
                <a:schemeClr val="dk1"/>
              </a:buClr>
              <a:buSzPct val="46666"/>
              <a:buFont typeface="Arial"/>
              <a:buNone/>
            </a:pPr>
            <a:r>
              <a:t/>
            </a:r>
            <a:endParaRPr b="1" sz="3000"/>
          </a:p>
          <a:p>
            <a:pPr indent="0" lvl="0" marL="0" rtl="0" algn="l">
              <a:spcBef>
                <a:spcPts val="1100"/>
              </a:spcBef>
              <a:spcAft>
                <a:spcPts val="0"/>
              </a:spcAft>
              <a:buClr>
                <a:schemeClr val="dk1"/>
              </a:buClr>
              <a:buSzPct val="46666"/>
              <a:buFont typeface="Arial"/>
              <a:buNone/>
            </a:pPr>
            <a:r>
              <a:rPr lang="en-US" sz="3000"/>
              <a:t>Sign up below to show interest in the Unmanned Aircraft Systems LDR (coming soon)!</a:t>
            </a:r>
            <a:endParaRPr sz="3000"/>
          </a:p>
          <a:p>
            <a:pPr indent="0" lvl="0" marL="0" rtl="0" algn="l">
              <a:spcBef>
                <a:spcPts val="1100"/>
              </a:spcBef>
              <a:spcAft>
                <a:spcPts val="0"/>
              </a:spcAft>
              <a:buClr>
                <a:schemeClr val="dk1"/>
              </a:buClr>
              <a:buSzPct val="46666"/>
              <a:buFont typeface="Arial"/>
              <a:buNone/>
            </a:pPr>
            <a:r>
              <a:t/>
            </a:r>
            <a:endParaRPr sz="3000"/>
          </a:p>
          <a:p>
            <a:pPr indent="0" lvl="0" marL="0" rtl="0" algn="l">
              <a:spcBef>
                <a:spcPts val="1100"/>
              </a:spcBef>
              <a:spcAft>
                <a:spcPts val="0"/>
              </a:spcAft>
              <a:buClr>
                <a:schemeClr val="dk1"/>
              </a:buClr>
              <a:buSzPct val="48275"/>
              <a:buFont typeface="Arial"/>
              <a:buNone/>
            </a:pPr>
            <a:r>
              <a:rPr b="1" lang="en-US" sz="2900" u="sng">
                <a:solidFill>
                  <a:schemeClr val="hlink"/>
                </a:solidFill>
                <a:hlinkClick r:id="rId3"/>
              </a:rPr>
              <a:t>http://tinyurl.com/UAS2024</a:t>
            </a:r>
            <a:endParaRPr b="1" sz="2900"/>
          </a:p>
          <a:p>
            <a:pPr indent="0" lvl="0" marL="0" rtl="0" algn="l">
              <a:spcBef>
                <a:spcPts val="1100"/>
              </a:spcBef>
              <a:spcAft>
                <a:spcPts val="0"/>
              </a:spcAft>
              <a:buClr>
                <a:schemeClr val="dk1"/>
              </a:buClr>
              <a:buSzPct val="50000"/>
              <a:buFont typeface="Arial"/>
              <a:buNone/>
            </a:pPr>
            <a:r>
              <a:rPr lang="en-US" sz="2800">
                <a:highlight>
                  <a:schemeClr val="lt1"/>
                </a:highlight>
              </a:rPr>
              <a:t>If your interested or have any questions, comments please contact C/SMSgt NOAH ABNEY @407-961-2474</a:t>
            </a:r>
            <a:endParaRPr sz="3000"/>
          </a:p>
        </p:txBody>
      </p:sp>
      <p:sp>
        <p:nvSpPr>
          <p:cNvPr id="632" name="Google Shape;632;g1f2196e290f_0_618"/>
          <p:cNvSpPr txBox="1"/>
          <p:nvPr>
            <p:ph type="title"/>
          </p:nvPr>
        </p:nvSpPr>
        <p:spPr>
          <a:xfrm>
            <a:off x="459409" y="85963"/>
            <a:ext cx="9660900" cy="1529100"/>
          </a:xfrm>
          <a:prstGeom prst="rect">
            <a:avLst/>
          </a:prstGeom>
        </p:spPr>
        <p:txBody>
          <a:bodyPr anchorCtr="0" anchor="ctr" bIns="46550" lIns="93125" spcFirstLastPara="1" rIns="93125" wrap="square" tIns="46550">
            <a:normAutofit/>
          </a:bodyPr>
          <a:lstStyle/>
          <a:p>
            <a:pPr indent="0" lvl="0" marL="0" rtl="0" algn="ctr">
              <a:spcBef>
                <a:spcPts val="0"/>
              </a:spcBef>
              <a:spcAft>
                <a:spcPts val="0"/>
              </a:spcAft>
              <a:buClr>
                <a:schemeClr val="dk1"/>
              </a:buClr>
              <a:buSzPts val="1400"/>
              <a:buFont typeface="Arial"/>
              <a:buNone/>
            </a:pPr>
            <a:r>
              <a:rPr lang="en-US" sz="3200"/>
              <a:t>Unmanned-Aircraft Systems</a:t>
            </a:r>
            <a:endParaRPr sz="3200"/>
          </a:p>
        </p:txBody>
      </p:sp>
      <p:pic>
        <p:nvPicPr>
          <p:cNvPr id="633" name="Google Shape;633;g1f2196e290f_0_618"/>
          <p:cNvPicPr preferRelativeResize="0"/>
          <p:nvPr/>
        </p:nvPicPr>
        <p:blipFill>
          <a:blip r:embed="rId4">
            <a:alphaModFix/>
          </a:blip>
          <a:stretch>
            <a:fillRect/>
          </a:stretch>
        </p:blipFill>
        <p:spPr>
          <a:xfrm>
            <a:off x="5904034" y="5377952"/>
            <a:ext cx="3343412" cy="940588"/>
          </a:xfrm>
          <a:prstGeom prst="rect">
            <a:avLst/>
          </a:prstGeom>
          <a:noFill/>
          <a:ln>
            <a:noFill/>
          </a:ln>
        </p:spPr>
      </p:pic>
      <p:pic>
        <p:nvPicPr>
          <p:cNvPr id="634" name="Google Shape;634;g1f2196e290f_0_618"/>
          <p:cNvPicPr preferRelativeResize="0"/>
          <p:nvPr/>
        </p:nvPicPr>
        <p:blipFill>
          <a:blip r:embed="rId5">
            <a:alphaModFix/>
          </a:blip>
          <a:stretch>
            <a:fillRect/>
          </a:stretch>
        </p:blipFill>
        <p:spPr>
          <a:xfrm>
            <a:off x="5345890" y="2601141"/>
            <a:ext cx="1790726" cy="1790726"/>
          </a:xfrm>
          <a:prstGeom prst="rect">
            <a:avLst/>
          </a:prstGeom>
          <a:noFill/>
          <a:ln>
            <a:noFill/>
          </a:ln>
        </p:spPr>
      </p:pic>
      <p:pic>
        <p:nvPicPr>
          <p:cNvPr id="635" name="Google Shape;635;g1f2196e290f_0_618"/>
          <p:cNvPicPr preferRelativeResize="0"/>
          <p:nvPr/>
        </p:nvPicPr>
        <p:blipFill>
          <a:blip r:embed="rId6">
            <a:alphaModFix/>
          </a:blip>
          <a:stretch>
            <a:fillRect/>
          </a:stretch>
        </p:blipFill>
        <p:spPr>
          <a:xfrm>
            <a:off x="7315552" y="2834213"/>
            <a:ext cx="2573461" cy="1441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g1f2196e290f_0_716"/>
          <p:cNvSpPr txBox="1"/>
          <p:nvPr>
            <p:ph idx="1" type="body"/>
          </p:nvPr>
        </p:nvSpPr>
        <p:spPr>
          <a:xfrm>
            <a:off x="142773" y="1672056"/>
            <a:ext cx="5273400" cy="4815600"/>
          </a:xfrm>
          <a:prstGeom prst="rect">
            <a:avLst/>
          </a:prstGeom>
        </p:spPr>
        <p:txBody>
          <a:bodyPr anchorCtr="0" anchor="t" bIns="46550" lIns="93125" spcFirstLastPara="1" rIns="93125" wrap="square" tIns="46550">
            <a:normAutofit fontScale="77500" lnSpcReduction="10000"/>
          </a:bodyPr>
          <a:lstStyle/>
          <a:p>
            <a:pPr indent="0" lvl="0" marL="0" rtl="0" algn="ctr">
              <a:spcBef>
                <a:spcPts val="0"/>
              </a:spcBef>
              <a:spcAft>
                <a:spcPts val="0"/>
              </a:spcAft>
              <a:buNone/>
            </a:pPr>
            <a:r>
              <a:t/>
            </a:r>
            <a:endParaRPr sz="3000"/>
          </a:p>
          <a:p>
            <a:pPr indent="0" lvl="0" marL="0" rtl="0" algn="l">
              <a:spcBef>
                <a:spcPts val="1100"/>
              </a:spcBef>
              <a:spcAft>
                <a:spcPts val="0"/>
              </a:spcAft>
              <a:buNone/>
            </a:pPr>
            <a:r>
              <a:rPr lang="en-US" sz="3000"/>
              <a:t>Interested in robots? Join Robotics! Show interest by completing the form.</a:t>
            </a:r>
            <a:endParaRPr sz="3000"/>
          </a:p>
          <a:p>
            <a:pPr indent="0" lvl="0" marL="0" rtl="0" algn="l">
              <a:spcBef>
                <a:spcPts val="1100"/>
              </a:spcBef>
              <a:spcAft>
                <a:spcPts val="0"/>
              </a:spcAft>
              <a:buNone/>
            </a:pPr>
            <a:r>
              <a:t/>
            </a:r>
            <a:endParaRPr sz="3000"/>
          </a:p>
          <a:p>
            <a:pPr indent="0" lvl="0" marL="0" rtl="0" algn="l">
              <a:spcBef>
                <a:spcPts val="1100"/>
              </a:spcBef>
              <a:spcAft>
                <a:spcPts val="0"/>
              </a:spcAft>
              <a:buNone/>
            </a:pPr>
            <a:r>
              <a:rPr b="1" lang="en-US" sz="3000" u="sng"/>
              <a:t>ROBOTICS WILL BE ON MONDAYS AND WEDNESDAYS STARTING NEXT WEEK ON 26 FEBRUARY!!</a:t>
            </a:r>
            <a:endParaRPr b="1" sz="3000" u="sng"/>
          </a:p>
          <a:p>
            <a:pPr indent="0" lvl="0" marL="0" rtl="0" algn="l">
              <a:spcBef>
                <a:spcPts val="1100"/>
              </a:spcBef>
              <a:spcAft>
                <a:spcPts val="0"/>
              </a:spcAft>
              <a:buNone/>
            </a:pPr>
            <a:r>
              <a:t/>
            </a:r>
            <a:endParaRPr sz="3000"/>
          </a:p>
          <a:p>
            <a:pPr indent="0" lvl="0" marL="0" rtl="0" algn="l">
              <a:spcBef>
                <a:spcPts val="1100"/>
              </a:spcBef>
              <a:spcAft>
                <a:spcPts val="0"/>
              </a:spcAft>
              <a:buNone/>
            </a:pPr>
            <a:r>
              <a:rPr lang="en-US" sz="3000" u="sng">
                <a:solidFill>
                  <a:schemeClr val="hlink"/>
                </a:solidFill>
                <a:hlinkClick r:id="rId3"/>
              </a:rPr>
              <a:t>https://forms.gle/VZLiq2ngsWqU6pxW7</a:t>
            </a:r>
            <a:r>
              <a:rPr lang="en-US" sz="3000"/>
              <a:t> </a:t>
            </a:r>
            <a:endParaRPr sz="3000"/>
          </a:p>
          <a:p>
            <a:pPr indent="0" lvl="0" marL="0" rtl="0" algn="l">
              <a:spcBef>
                <a:spcPts val="1100"/>
              </a:spcBef>
              <a:spcAft>
                <a:spcPts val="0"/>
              </a:spcAft>
              <a:buNone/>
            </a:pPr>
            <a:r>
              <a:t/>
            </a:r>
            <a:endParaRPr b="1" sz="2900"/>
          </a:p>
          <a:p>
            <a:pPr indent="0" lvl="0" marL="0" rtl="0" algn="l">
              <a:spcBef>
                <a:spcPts val="1100"/>
              </a:spcBef>
              <a:spcAft>
                <a:spcPts val="0"/>
              </a:spcAft>
              <a:buNone/>
            </a:pPr>
            <a:r>
              <a:rPr lang="en-US" sz="2800">
                <a:highlight>
                  <a:schemeClr val="lt1"/>
                </a:highlight>
              </a:rPr>
              <a:t>If your interested or have any questions, comments please contact C/TSgt Ian Kristona at 407-576-6406.</a:t>
            </a:r>
            <a:endParaRPr sz="3000"/>
          </a:p>
        </p:txBody>
      </p:sp>
      <p:sp>
        <p:nvSpPr>
          <p:cNvPr id="642" name="Google Shape;642;g1f2196e290f_0_716"/>
          <p:cNvSpPr txBox="1"/>
          <p:nvPr>
            <p:ph type="title"/>
          </p:nvPr>
        </p:nvSpPr>
        <p:spPr>
          <a:xfrm>
            <a:off x="229709" y="-12"/>
            <a:ext cx="9660900" cy="1529100"/>
          </a:xfrm>
          <a:prstGeom prst="rect">
            <a:avLst/>
          </a:prstGeom>
        </p:spPr>
        <p:txBody>
          <a:bodyPr anchorCtr="0" anchor="ctr" bIns="46550" lIns="93125" spcFirstLastPara="1" rIns="93125" wrap="square" tIns="46550">
            <a:normAutofit/>
          </a:bodyPr>
          <a:lstStyle/>
          <a:p>
            <a:pPr indent="0" lvl="0" marL="0" rtl="0" algn="ctr">
              <a:spcBef>
                <a:spcPts val="0"/>
              </a:spcBef>
              <a:spcAft>
                <a:spcPts val="0"/>
              </a:spcAft>
              <a:buNone/>
            </a:pPr>
            <a:r>
              <a:rPr lang="en-US" sz="3200"/>
              <a:t>Robotics</a:t>
            </a:r>
            <a:endParaRPr sz="3200"/>
          </a:p>
        </p:txBody>
      </p:sp>
      <p:pic>
        <p:nvPicPr>
          <p:cNvPr id="643" name="Google Shape;643;g1f2196e290f_0_716"/>
          <p:cNvPicPr preferRelativeResize="0"/>
          <p:nvPr/>
        </p:nvPicPr>
        <p:blipFill>
          <a:blip r:embed="rId4">
            <a:alphaModFix/>
          </a:blip>
          <a:stretch>
            <a:fillRect/>
          </a:stretch>
        </p:blipFill>
        <p:spPr>
          <a:xfrm>
            <a:off x="5877997" y="5386807"/>
            <a:ext cx="3693539" cy="971993"/>
          </a:xfrm>
          <a:prstGeom prst="rect">
            <a:avLst/>
          </a:prstGeom>
          <a:noFill/>
          <a:ln>
            <a:noFill/>
          </a:ln>
        </p:spPr>
      </p:pic>
      <p:pic>
        <p:nvPicPr>
          <p:cNvPr id="644" name="Google Shape;644;g1f2196e290f_0_716"/>
          <p:cNvPicPr preferRelativeResize="0"/>
          <p:nvPr/>
        </p:nvPicPr>
        <p:blipFill>
          <a:blip r:embed="rId5">
            <a:alphaModFix/>
          </a:blip>
          <a:stretch>
            <a:fillRect/>
          </a:stretch>
        </p:blipFill>
        <p:spPr>
          <a:xfrm>
            <a:off x="5178132" y="1938889"/>
            <a:ext cx="2371946" cy="2371945"/>
          </a:xfrm>
          <a:prstGeom prst="rect">
            <a:avLst/>
          </a:prstGeom>
          <a:noFill/>
          <a:ln>
            <a:noFill/>
          </a:ln>
        </p:spPr>
      </p:pic>
      <p:pic>
        <p:nvPicPr>
          <p:cNvPr id="645" name="Google Shape;645;g1f2196e290f_0_716"/>
          <p:cNvPicPr preferRelativeResize="0"/>
          <p:nvPr/>
        </p:nvPicPr>
        <p:blipFill>
          <a:blip r:embed="rId6">
            <a:alphaModFix/>
          </a:blip>
          <a:stretch>
            <a:fillRect/>
          </a:stretch>
        </p:blipFill>
        <p:spPr>
          <a:xfrm>
            <a:off x="7637429" y="1910096"/>
            <a:ext cx="2232881" cy="22328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g1f2196e290f_0_0"/>
          <p:cNvSpPr txBox="1"/>
          <p:nvPr>
            <p:ph type="title"/>
          </p:nvPr>
        </p:nvSpPr>
        <p:spPr>
          <a:xfrm>
            <a:off x="146304" y="166809"/>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Logistics</a:t>
            </a:r>
            <a:endParaRPr/>
          </a:p>
        </p:txBody>
      </p:sp>
      <p:sp>
        <p:nvSpPr>
          <p:cNvPr id="651" name="Google Shape;651;g1f2196e290f_0_0"/>
          <p:cNvSpPr txBox="1"/>
          <p:nvPr/>
        </p:nvSpPr>
        <p:spPr>
          <a:xfrm>
            <a:off x="61125" y="1561250"/>
            <a:ext cx="101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p:txBody>
      </p:sp>
      <p:sp>
        <p:nvSpPr>
          <p:cNvPr id="652" name="Google Shape;652;g1f2196e290f_0_0"/>
          <p:cNvSpPr txBox="1"/>
          <p:nvPr/>
        </p:nvSpPr>
        <p:spPr>
          <a:xfrm>
            <a:off x="522500" y="1561250"/>
            <a:ext cx="9075300" cy="103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latin typeface="Merriweather"/>
              <a:ea typeface="Merriweather"/>
              <a:cs typeface="Merriweather"/>
              <a:sym typeface="Merriweather"/>
            </a:endParaRPr>
          </a:p>
          <a:p>
            <a:pPr indent="0" lvl="0" marL="0" rtl="0" algn="l">
              <a:spcBef>
                <a:spcPts val="0"/>
              </a:spcBef>
              <a:spcAft>
                <a:spcPts val="0"/>
              </a:spcAft>
              <a:buNone/>
            </a:pPr>
            <a:r>
              <a:t/>
            </a:r>
            <a:endParaRPr sz="3000">
              <a:latin typeface="Calibri"/>
              <a:ea typeface="Calibri"/>
              <a:cs typeface="Calibri"/>
              <a:sym typeface="Calibri"/>
            </a:endParaRPr>
          </a:p>
        </p:txBody>
      </p:sp>
      <p:sp>
        <p:nvSpPr>
          <p:cNvPr id="653" name="Google Shape;653;g1f2196e290f_0_0"/>
          <p:cNvSpPr txBox="1"/>
          <p:nvPr/>
        </p:nvSpPr>
        <p:spPr>
          <a:xfrm>
            <a:off x="146300" y="1961450"/>
            <a:ext cx="9786300" cy="25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99">
                <a:solidFill>
                  <a:schemeClr val="dk1"/>
                </a:solidFill>
                <a:latin typeface="Calibri"/>
                <a:ea typeface="Calibri"/>
                <a:cs typeface="Calibri"/>
                <a:sym typeface="Calibri"/>
              </a:rPr>
              <a:t>The following cadets need to return their bowties</a:t>
            </a:r>
            <a:endParaRPr sz="3699">
              <a:solidFill>
                <a:schemeClr val="dk1"/>
              </a:solidFill>
              <a:latin typeface="Calibri"/>
              <a:ea typeface="Calibri"/>
              <a:cs typeface="Calibri"/>
              <a:sym typeface="Calibri"/>
            </a:endParaRPr>
          </a:p>
          <a:p>
            <a:pPr indent="0" lvl="0" marL="0" rtl="0" algn="l">
              <a:spcBef>
                <a:spcPts val="0"/>
              </a:spcBef>
              <a:spcAft>
                <a:spcPts val="0"/>
              </a:spcAft>
              <a:buNone/>
            </a:pPr>
            <a:r>
              <a:t/>
            </a:r>
            <a:endParaRPr sz="3699">
              <a:solidFill>
                <a:schemeClr val="dk1"/>
              </a:solidFill>
              <a:latin typeface="Calibri"/>
              <a:ea typeface="Calibri"/>
              <a:cs typeface="Calibri"/>
              <a:sym typeface="Calibri"/>
            </a:endParaRPr>
          </a:p>
          <a:p>
            <a:pPr indent="0" lvl="0" marL="0" rtl="0" algn="l">
              <a:spcBef>
                <a:spcPts val="0"/>
              </a:spcBef>
              <a:spcAft>
                <a:spcPts val="0"/>
              </a:spcAft>
              <a:buNone/>
            </a:pPr>
            <a:r>
              <a:rPr lang="en-US" sz="3699">
                <a:solidFill>
                  <a:schemeClr val="dk1"/>
                </a:solidFill>
                <a:latin typeface="Calibri"/>
                <a:ea typeface="Calibri"/>
                <a:cs typeface="Calibri"/>
                <a:sym typeface="Calibri"/>
              </a:rPr>
              <a:t>Rivers, Putigna, Butler, Cuevas D., Wright, Wilson, Rosario, Romeu, Hibbert, Abney, Bouknight, Motta L., Cuevas S., Borgeson, Seddon, and Parker.</a:t>
            </a:r>
            <a:endParaRPr sz="3699">
              <a:solidFill>
                <a:schemeClr val="dk1"/>
              </a:solidFill>
              <a:latin typeface="Calibri"/>
              <a:ea typeface="Calibri"/>
              <a:cs typeface="Calibri"/>
              <a:sym typeface="Calibri"/>
            </a:endParaRPr>
          </a:p>
          <a:p>
            <a:pPr indent="0" lvl="0" marL="0" rtl="0" algn="l">
              <a:spcBef>
                <a:spcPts val="0"/>
              </a:spcBef>
              <a:spcAft>
                <a:spcPts val="0"/>
              </a:spcAft>
              <a:buNone/>
            </a:pPr>
            <a:r>
              <a:t/>
            </a:r>
            <a:endParaRPr sz="3899">
              <a:solidFill>
                <a:schemeClr val="dk1"/>
              </a:solidFill>
              <a:latin typeface="Calibri"/>
              <a:ea typeface="Calibri"/>
              <a:cs typeface="Calibri"/>
              <a:sym typeface="Calibri"/>
            </a:endParaRPr>
          </a:p>
          <a:p>
            <a:pPr indent="0" lvl="0" marL="0" rtl="0" algn="l">
              <a:spcBef>
                <a:spcPts val="0"/>
              </a:spcBef>
              <a:spcAft>
                <a:spcPts val="0"/>
              </a:spcAft>
              <a:buNone/>
            </a:pPr>
            <a:r>
              <a:t/>
            </a:r>
            <a:endParaRPr sz="3899">
              <a:solidFill>
                <a:schemeClr val="dk1"/>
              </a:solidFill>
              <a:latin typeface="Calibri"/>
              <a:ea typeface="Calibri"/>
              <a:cs typeface="Calibri"/>
              <a:sym typeface="Calibri"/>
            </a:endParaRPr>
          </a:p>
        </p:txBody>
      </p:sp>
      <p:sp>
        <p:nvSpPr>
          <p:cNvPr id="654" name="Google Shape;654;g1f2196e290f_0_0"/>
          <p:cNvSpPr txBox="1"/>
          <p:nvPr/>
        </p:nvSpPr>
        <p:spPr>
          <a:xfrm>
            <a:off x="146300" y="6175825"/>
            <a:ext cx="10223700" cy="1109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00"/>
              </a:spcBef>
              <a:spcAft>
                <a:spcPts val="0"/>
              </a:spcAft>
              <a:buClr>
                <a:schemeClr val="dk1"/>
              </a:buClr>
              <a:buSzPts val="900"/>
              <a:buFont typeface="Arial"/>
              <a:buNone/>
            </a:pPr>
            <a:r>
              <a:rPr lang="en-US" sz="2100">
                <a:solidFill>
                  <a:schemeClr val="dk1"/>
                </a:solidFill>
              </a:rPr>
              <a:t>If there is any questions or concerns please contact C/TSgt Vanessa Maloney at </a:t>
            </a:r>
            <a:r>
              <a:rPr lang="en-US" sz="2100" u="sng">
                <a:solidFill>
                  <a:schemeClr val="hlink"/>
                </a:solidFill>
                <a:hlinkClick r:id="rId3"/>
              </a:rPr>
              <a:t>4804210309@students.ocps.net</a:t>
            </a:r>
            <a:r>
              <a:rPr lang="en-US" sz="2100">
                <a:solidFill>
                  <a:schemeClr val="dk1"/>
                </a:solidFill>
              </a:rPr>
              <a:t> or 321-318-2929</a:t>
            </a:r>
            <a:endParaRPr sz="3399">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g1f2196e290f_0_341"/>
          <p:cNvSpPr txBox="1"/>
          <p:nvPr>
            <p:ph type="title"/>
          </p:nvPr>
        </p:nvSpPr>
        <p:spPr>
          <a:xfrm>
            <a:off x="695772" y="100482"/>
            <a:ext cx="8728800" cy="1467000"/>
          </a:xfrm>
          <a:prstGeom prst="rect">
            <a:avLst/>
          </a:prstGeom>
        </p:spPr>
        <p:txBody>
          <a:bodyPr anchorCtr="0" anchor="ctr" bIns="46550" lIns="93125" spcFirstLastPara="1" rIns="93125" wrap="square" tIns="46550">
            <a:noAutofit/>
          </a:bodyPr>
          <a:lstStyle/>
          <a:p>
            <a:pPr indent="0" lvl="0" marL="0" rtl="0" algn="ctr">
              <a:spcBef>
                <a:spcPts val="0"/>
              </a:spcBef>
              <a:spcAft>
                <a:spcPts val="0"/>
              </a:spcAft>
              <a:buNone/>
            </a:pPr>
            <a:r>
              <a:rPr b="1" lang="en-US" sz="4700">
                <a:solidFill>
                  <a:srgbClr val="002060"/>
                </a:solidFill>
                <a:latin typeface="Times New Roman"/>
                <a:ea typeface="Times New Roman"/>
                <a:cs typeface="Times New Roman"/>
                <a:sym typeface="Times New Roman"/>
              </a:rPr>
              <a:t>American Legion Bingo Nights</a:t>
            </a:r>
            <a:endParaRPr b="1" sz="4700">
              <a:solidFill>
                <a:srgbClr val="002060"/>
              </a:solidFill>
              <a:latin typeface="Times New Roman"/>
              <a:ea typeface="Times New Roman"/>
              <a:cs typeface="Times New Roman"/>
              <a:sym typeface="Times New Roman"/>
            </a:endParaRPr>
          </a:p>
        </p:txBody>
      </p:sp>
      <p:sp>
        <p:nvSpPr>
          <p:cNvPr id="660" name="Google Shape;660;g1f2196e290f_0_341"/>
          <p:cNvSpPr txBox="1"/>
          <p:nvPr>
            <p:ph idx="1" type="body"/>
          </p:nvPr>
        </p:nvSpPr>
        <p:spPr>
          <a:xfrm>
            <a:off x="224093" y="1567546"/>
            <a:ext cx="8591400" cy="6241800"/>
          </a:xfrm>
          <a:prstGeom prst="rect">
            <a:avLst/>
          </a:prstGeom>
        </p:spPr>
        <p:txBody>
          <a:bodyPr anchorCtr="0" anchor="t" bIns="46550" lIns="93125" spcFirstLastPara="1" rIns="93125" wrap="square" tIns="46550">
            <a:noAutofit/>
          </a:bodyPr>
          <a:lstStyle/>
          <a:p>
            <a:pPr indent="0" lvl="0" marL="0" rtl="0" algn="ctr">
              <a:lnSpc>
                <a:spcPct val="115000"/>
              </a:lnSpc>
              <a:spcBef>
                <a:spcPts val="1200"/>
              </a:spcBef>
              <a:spcAft>
                <a:spcPts val="0"/>
              </a:spcAft>
              <a:buNone/>
            </a:pPr>
            <a:r>
              <a:rPr b="1" lang="en-US" sz="2300">
                <a:solidFill>
                  <a:srgbClr val="FF0000"/>
                </a:solidFill>
                <a:highlight>
                  <a:srgbClr val="FFFFFF"/>
                </a:highlight>
                <a:latin typeface="Arial"/>
                <a:ea typeface="Arial"/>
                <a:cs typeface="Arial"/>
                <a:sym typeface="Arial"/>
              </a:rPr>
              <a:t>SIGN UP </a:t>
            </a:r>
            <a:r>
              <a:rPr b="1" lang="en-US" sz="2300" u="sng">
                <a:solidFill>
                  <a:srgbClr val="FF0000"/>
                </a:solidFill>
                <a:highlight>
                  <a:srgbClr val="FFFFFF"/>
                </a:highlight>
                <a:latin typeface="Arial"/>
                <a:ea typeface="Arial"/>
                <a:cs typeface="Arial"/>
                <a:sym typeface="Arial"/>
              </a:rPr>
              <a:t>(QUICKLY)</a:t>
            </a:r>
            <a:r>
              <a:rPr b="1" lang="en-US" sz="2300">
                <a:solidFill>
                  <a:srgbClr val="FF0000"/>
                </a:solidFill>
                <a:highlight>
                  <a:srgbClr val="FFFFFF"/>
                </a:highlight>
                <a:latin typeface="Arial"/>
                <a:ea typeface="Arial"/>
                <a:cs typeface="Arial"/>
                <a:sym typeface="Arial"/>
              </a:rPr>
              <a:t> ON THE BOARD!!</a:t>
            </a:r>
            <a:endParaRPr b="1" sz="2300">
              <a:solidFill>
                <a:srgbClr val="FF0000"/>
              </a:solidFill>
              <a:highlight>
                <a:srgbClr val="FFFFFF"/>
              </a:highlight>
              <a:latin typeface="Arial"/>
              <a:ea typeface="Arial"/>
              <a:cs typeface="Arial"/>
              <a:sym typeface="Arial"/>
            </a:endParaRPr>
          </a:p>
          <a:p>
            <a:pPr indent="0" lvl="0" marL="0" rtl="0" algn="l">
              <a:lnSpc>
                <a:spcPct val="115000"/>
              </a:lnSpc>
              <a:spcBef>
                <a:spcPts val="1200"/>
              </a:spcBef>
              <a:spcAft>
                <a:spcPts val="0"/>
              </a:spcAft>
              <a:buNone/>
            </a:pPr>
            <a:r>
              <a:rPr lang="en-US" sz="2300">
                <a:solidFill>
                  <a:srgbClr val="222222"/>
                </a:solidFill>
                <a:highlight>
                  <a:srgbClr val="FFFFFF"/>
                </a:highlight>
                <a:latin typeface="Arial"/>
                <a:ea typeface="Arial"/>
                <a:cs typeface="Arial"/>
                <a:sym typeface="Arial"/>
              </a:rPr>
              <a:t>American Legion Post 63 hosts Bingo Nights every Monday from 1730-2130 and would love help!</a:t>
            </a:r>
            <a:endParaRPr sz="2300">
              <a:solidFill>
                <a:srgbClr val="222222"/>
              </a:solidFill>
              <a:highlight>
                <a:srgbClr val="FFFFFF"/>
              </a:highlight>
              <a:latin typeface="Arial"/>
              <a:ea typeface="Arial"/>
              <a:cs typeface="Arial"/>
              <a:sym typeface="Arial"/>
            </a:endParaRPr>
          </a:p>
          <a:p>
            <a:pPr indent="-425450" lvl="0" marL="558800" rtl="0" algn="l">
              <a:lnSpc>
                <a:spcPct val="115000"/>
              </a:lnSpc>
              <a:spcBef>
                <a:spcPts val="1200"/>
              </a:spcBef>
              <a:spcAft>
                <a:spcPts val="0"/>
              </a:spcAft>
              <a:buClr>
                <a:srgbClr val="222222"/>
              </a:buClr>
              <a:buSzPts val="2300"/>
              <a:buFont typeface="Arial"/>
              <a:buChar char="•"/>
            </a:pPr>
            <a:r>
              <a:rPr lang="en-US" sz="2300">
                <a:solidFill>
                  <a:srgbClr val="222222"/>
                </a:solidFill>
                <a:highlight>
                  <a:srgbClr val="FFFFFF"/>
                </a:highlight>
                <a:latin typeface="Arial"/>
                <a:ea typeface="Arial"/>
                <a:cs typeface="Arial"/>
                <a:sym typeface="Arial"/>
              </a:rPr>
              <a:t>Consists of making and serving food, taking orders, or handing out bingo cards</a:t>
            </a:r>
            <a:endParaRPr sz="2300">
              <a:solidFill>
                <a:srgbClr val="222222"/>
              </a:solidFill>
              <a:highlight>
                <a:srgbClr val="FFFFFF"/>
              </a:highlight>
              <a:latin typeface="Arial"/>
              <a:ea typeface="Arial"/>
              <a:cs typeface="Arial"/>
              <a:sym typeface="Arial"/>
            </a:endParaRPr>
          </a:p>
          <a:p>
            <a:pPr indent="-425450" lvl="0" marL="558800" rtl="0" algn="l">
              <a:lnSpc>
                <a:spcPct val="115000"/>
              </a:lnSpc>
              <a:spcBef>
                <a:spcPts val="0"/>
              </a:spcBef>
              <a:spcAft>
                <a:spcPts val="0"/>
              </a:spcAft>
              <a:buClr>
                <a:srgbClr val="222222"/>
              </a:buClr>
              <a:buSzPts val="2300"/>
              <a:buFont typeface="Arial"/>
              <a:buChar char="•"/>
            </a:pPr>
            <a:r>
              <a:rPr lang="en-US" sz="2300">
                <a:solidFill>
                  <a:srgbClr val="222222"/>
                </a:solidFill>
                <a:highlight>
                  <a:srgbClr val="FFFFFF"/>
                </a:highlight>
                <a:latin typeface="Arial"/>
                <a:ea typeface="Arial"/>
                <a:cs typeface="Arial"/>
                <a:sym typeface="Arial"/>
              </a:rPr>
              <a:t>Maximum of three cadets are needed per Monday</a:t>
            </a:r>
            <a:endParaRPr sz="23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None/>
            </a:pPr>
            <a:r>
              <a:rPr lang="en-US" sz="2300">
                <a:solidFill>
                  <a:srgbClr val="222222"/>
                </a:solidFill>
                <a:highlight>
                  <a:srgbClr val="FFFFFF"/>
                </a:highlight>
                <a:latin typeface="Arial"/>
                <a:ea typeface="Arial"/>
                <a:cs typeface="Arial"/>
                <a:sym typeface="Arial"/>
              </a:rPr>
              <a:t>If you have any questions, comments, or concerns, please contact C/ TSgt Gabriel Motta at </a:t>
            </a:r>
            <a:r>
              <a:rPr lang="en-US" sz="2300" u="sng">
                <a:solidFill>
                  <a:schemeClr val="hlink"/>
                </a:solidFill>
                <a:highlight>
                  <a:srgbClr val="FFFFFF"/>
                </a:highlight>
                <a:latin typeface="Arial"/>
                <a:ea typeface="Arial"/>
                <a:cs typeface="Arial"/>
                <a:sym typeface="Arial"/>
                <a:hlinkClick r:id="rId3"/>
              </a:rPr>
              <a:t>4804175879@students.ocps.net</a:t>
            </a:r>
            <a:r>
              <a:rPr lang="en-US" sz="2300">
                <a:solidFill>
                  <a:srgbClr val="222222"/>
                </a:solidFill>
                <a:highlight>
                  <a:srgbClr val="FFFFFF"/>
                </a:highlight>
                <a:latin typeface="Arial"/>
                <a:ea typeface="Arial"/>
                <a:cs typeface="Arial"/>
                <a:sym typeface="Arial"/>
              </a:rPr>
              <a:t> or 407-202-9362. </a:t>
            </a:r>
            <a:endParaRPr sz="2300">
              <a:solidFill>
                <a:srgbClr val="222222"/>
              </a:solidFill>
              <a:highlight>
                <a:srgbClr val="FFFFFF"/>
              </a:highlight>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g1f2196e290f_0_173"/>
          <p:cNvSpPr txBox="1"/>
          <p:nvPr>
            <p:ph type="title"/>
          </p:nvPr>
        </p:nvSpPr>
        <p:spPr>
          <a:xfrm>
            <a:off x="390359" y="189794"/>
            <a:ext cx="8728800" cy="1467000"/>
          </a:xfrm>
          <a:prstGeom prst="rect">
            <a:avLst/>
          </a:prstGeom>
        </p:spPr>
        <p:txBody>
          <a:bodyPr anchorCtr="0" anchor="ctr" bIns="46550" lIns="93125" spcFirstLastPara="1" rIns="93125" wrap="square" tIns="46550">
            <a:noAutofit/>
          </a:bodyPr>
          <a:lstStyle/>
          <a:p>
            <a:pPr indent="0" lvl="0" marL="0" rtl="0" algn="ctr">
              <a:spcBef>
                <a:spcPts val="0"/>
              </a:spcBef>
              <a:spcAft>
                <a:spcPts val="0"/>
              </a:spcAft>
              <a:buNone/>
            </a:pPr>
            <a:r>
              <a:rPr lang="en-US" sz="4500">
                <a:solidFill>
                  <a:srgbClr val="002060"/>
                </a:solidFill>
                <a:latin typeface="Merriweather"/>
                <a:ea typeface="Merriweather"/>
                <a:cs typeface="Merriweather"/>
                <a:sym typeface="Merriweather"/>
              </a:rPr>
              <a:t>Chief’s Quote of the Week</a:t>
            </a:r>
            <a:endParaRPr sz="4500">
              <a:solidFill>
                <a:srgbClr val="002060"/>
              </a:solidFill>
              <a:latin typeface="Merriweather"/>
              <a:ea typeface="Merriweather"/>
              <a:cs typeface="Merriweather"/>
              <a:sym typeface="Merriweather"/>
            </a:endParaRPr>
          </a:p>
        </p:txBody>
      </p:sp>
      <p:sp>
        <p:nvSpPr>
          <p:cNvPr id="666" name="Google Shape;666;g1f2196e290f_0_173"/>
          <p:cNvSpPr txBox="1"/>
          <p:nvPr>
            <p:ph idx="1" type="body"/>
          </p:nvPr>
        </p:nvSpPr>
        <p:spPr>
          <a:xfrm>
            <a:off x="695772" y="1387146"/>
            <a:ext cx="8728800" cy="4815600"/>
          </a:xfrm>
          <a:prstGeom prst="rect">
            <a:avLst/>
          </a:prstGeom>
        </p:spPr>
        <p:txBody>
          <a:bodyPr anchorCtr="0" anchor="t" bIns="46550" lIns="93125" spcFirstLastPara="1" rIns="93125" wrap="square" tIns="46550">
            <a:noAutofit/>
          </a:bodyPr>
          <a:lstStyle/>
          <a:p>
            <a:pPr indent="0" lvl="0" marL="0" rtl="0" algn="ctr">
              <a:spcBef>
                <a:spcPts val="1100"/>
              </a:spcBef>
              <a:spcAft>
                <a:spcPts val="0"/>
              </a:spcAft>
              <a:buNone/>
            </a:pPr>
            <a:r>
              <a:t/>
            </a:r>
            <a:endParaRPr/>
          </a:p>
          <a:p>
            <a:pPr indent="0" lvl="0" marL="0" rtl="0" algn="ctr">
              <a:spcBef>
                <a:spcPts val="1100"/>
              </a:spcBef>
              <a:spcAft>
                <a:spcPts val="0"/>
              </a:spcAft>
              <a:buNone/>
            </a:pPr>
            <a:r>
              <a:t/>
            </a:r>
            <a:endParaRPr sz="2800">
              <a:solidFill>
                <a:srgbClr val="002060"/>
              </a:solidFill>
            </a:endParaRPr>
          </a:p>
          <a:p>
            <a:pPr indent="0" lvl="0" marL="0" rtl="0" algn="ctr">
              <a:spcBef>
                <a:spcPts val="1100"/>
              </a:spcBef>
              <a:spcAft>
                <a:spcPts val="0"/>
              </a:spcAft>
              <a:buNone/>
            </a:pPr>
            <a:r>
              <a:rPr lang="en-US" sz="2800">
                <a:solidFill>
                  <a:srgbClr val="002060"/>
                </a:solidFill>
              </a:rPr>
              <a:t>"There is nothing impossible to they who will try."</a:t>
            </a:r>
            <a:endParaRPr sz="2800">
              <a:solidFill>
                <a:srgbClr val="002060"/>
              </a:solidFill>
            </a:endParaRPr>
          </a:p>
          <a:p>
            <a:pPr indent="0" lvl="0" marL="558800" rtl="0" algn="l">
              <a:spcBef>
                <a:spcPts val="1100"/>
              </a:spcBef>
              <a:spcAft>
                <a:spcPts val="0"/>
              </a:spcAft>
              <a:buNone/>
            </a:pPr>
            <a:r>
              <a:t/>
            </a:r>
            <a:endParaRPr sz="2800">
              <a:solidFill>
                <a:srgbClr val="002060"/>
              </a:solidFill>
            </a:endParaRPr>
          </a:p>
          <a:p>
            <a:pPr indent="-457200" lvl="0" marL="558800" rtl="0" algn="ctr">
              <a:spcBef>
                <a:spcPts val="1100"/>
              </a:spcBef>
              <a:spcAft>
                <a:spcPts val="0"/>
              </a:spcAft>
              <a:buClr>
                <a:srgbClr val="002060"/>
              </a:buClr>
              <a:buSzPts val="2800"/>
              <a:buChar char="-"/>
            </a:pPr>
            <a:r>
              <a:rPr lang="en-US" sz="2800">
                <a:solidFill>
                  <a:srgbClr val="002060"/>
                </a:solidFill>
              </a:rPr>
              <a:t>Alexander the Great</a:t>
            </a:r>
            <a:endParaRPr sz="2800">
              <a:solidFill>
                <a:srgbClr val="002060"/>
              </a:solidFill>
            </a:endParaRPr>
          </a:p>
        </p:txBody>
      </p:sp>
      <p:pic>
        <p:nvPicPr>
          <p:cNvPr id="667" name="Google Shape;667;g1f2196e290f_0_173"/>
          <p:cNvPicPr preferRelativeResize="0"/>
          <p:nvPr/>
        </p:nvPicPr>
        <p:blipFill>
          <a:blip r:embed="rId3">
            <a:alphaModFix/>
          </a:blip>
          <a:stretch>
            <a:fillRect/>
          </a:stretch>
        </p:blipFill>
        <p:spPr>
          <a:xfrm>
            <a:off x="695771" y="4127191"/>
            <a:ext cx="2544545" cy="1918358"/>
          </a:xfrm>
          <a:prstGeom prst="rect">
            <a:avLst/>
          </a:prstGeom>
          <a:noFill/>
          <a:ln>
            <a:noFill/>
          </a:ln>
        </p:spPr>
      </p:pic>
      <p:pic>
        <p:nvPicPr>
          <p:cNvPr id="668" name="Google Shape;668;g1f2196e290f_0_173"/>
          <p:cNvPicPr preferRelativeResize="0"/>
          <p:nvPr/>
        </p:nvPicPr>
        <p:blipFill>
          <a:blip r:embed="rId4">
            <a:alphaModFix/>
          </a:blip>
          <a:stretch>
            <a:fillRect/>
          </a:stretch>
        </p:blipFill>
        <p:spPr>
          <a:xfrm>
            <a:off x="6945061" y="4133824"/>
            <a:ext cx="2544545" cy="190840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674" name="Google Shape;674;gfb4207d963_0_182"/>
          <p:cNvSpPr txBox="1"/>
          <p:nvPr/>
        </p:nvSpPr>
        <p:spPr>
          <a:xfrm>
            <a:off x="1062700" y="3277426"/>
            <a:ext cx="7996500" cy="5217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675" name="Google Shape;675;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SzPts val="1800"/>
              <a:buNone/>
            </a:pPr>
            <a:r>
              <a:rPr lang="en-US" sz="3500">
                <a:highlight>
                  <a:schemeClr val="lt1"/>
                </a:highlight>
              </a:rPr>
              <a:t>Who was the first </a:t>
            </a:r>
            <a:r>
              <a:rPr lang="en-US" sz="3500">
                <a:highlight>
                  <a:schemeClr val="lt1"/>
                </a:highlight>
              </a:rPr>
              <a:t>Secretary</a:t>
            </a:r>
            <a:r>
              <a:rPr lang="en-US" sz="3500">
                <a:highlight>
                  <a:schemeClr val="lt1"/>
                </a:highlight>
              </a:rPr>
              <a:t> of State?</a:t>
            </a:r>
            <a:endParaRPr sz="3500">
              <a:highlight>
                <a:schemeClr val="lt1"/>
              </a:highlight>
            </a:endParaRPr>
          </a:p>
        </p:txBody>
      </p:sp>
      <p:sp>
        <p:nvSpPr>
          <p:cNvPr id="676" name="Google Shape;676;gfb4207d963_0_182"/>
          <p:cNvSpPr txBox="1"/>
          <p:nvPr/>
        </p:nvSpPr>
        <p:spPr>
          <a:xfrm>
            <a:off x="1326800" y="3020025"/>
            <a:ext cx="7466700" cy="103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lang="en-US" sz="3500">
                <a:solidFill>
                  <a:schemeClr val="dk1"/>
                </a:solidFill>
                <a:latin typeface="Calibri"/>
                <a:ea typeface="Calibri"/>
                <a:cs typeface="Calibri"/>
                <a:sym typeface="Calibri"/>
              </a:rPr>
              <a:t>Thomas Jefferson</a:t>
            </a:r>
            <a:endParaRPr sz="3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500"/>
              <a:buFont typeface="Arial"/>
              <a:buNone/>
            </a:pPr>
            <a:r>
              <a:t/>
            </a:r>
            <a:endParaRPr sz="35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6"/>
                                        </p:tgtEl>
                                        <p:attrNameLst>
                                          <p:attrName>style.visibility</p:attrName>
                                        </p:attrNameLst>
                                      </p:cBhvr>
                                      <p:to>
                                        <p:strVal val="visible"/>
                                      </p:to>
                                    </p:set>
                                    <p:anim calcmode="lin" valueType="num">
                                      <p:cBhvr additive="base">
                                        <p:cTn dur="100"/>
                                        <p:tgtEl>
                                          <p:spTgt spid="67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Arnold Palmer (3/8-3/10)</a:t>
            </a:r>
            <a:endParaRPr/>
          </a:p>
          <a:p>
            <a:pPr indent="-342900" lvl="1" marL="914400" rtl="0" algn="l">
              <a:lnSpc>
                <a:spcPct val="100000"/>
              </a:lnSpc>
              <a:spcBef>
                <a:spcPts val="0"/>
              </a:spcBef>
              <a:spcAft>
                <a:spcPts val="0"/>
              </a:spcAft>
              <a:buSzPts val="1800"/>
              <a:buChar char="•"/>
            </a:pPr>
            <a:r>
              <a:rPr lang="en-US"/>
              <a:t>American Legion Bingo Nights (2/26)</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PT Makeups</a:t>
            </a:r>
            <a:endParaRPr/>
          </a:p>
          <a:p>
            <a:pPr indent="-342900" lvl="1" marL="914400" rtl="0" algn="l">
              <a:lnSpc>
                <a:spcPct val="100000"/>
              </a:lnSpc>
              <a:spcBef>
                <a:spcPts val="0"/>
              </a:spcBef>
              <a:spcAft>
                <a:spcPts val="0"/>
              </a:spcAft>
              <a:buSzPts val="1800"/>
              <a:buChar char="•"/>
            </a:pPr>
            <a:r>
              <a:rPr lang="en-US"/>
              <a:t>Air Commando Association Award</a:t>
            </a:r>
            <a:endParaRPr/>
          </a:p>
          <a:p>
            <a:pPr indent="-342900" lvl="1" marL="914400" rtl="0" algn="l">
              <a:lnSpc>
                <a:spcPct val="100000"/>
              </a:lnSpc>
              <a:spcBef>
                <a:spcPts val="0"/>
              </a:spcBef>
              <a:spcAft>
                <a:spcPts val="0"/>
              </a:spcAft>
              <a:buSzPts val="1800"/>
              <a:buChar char="•"/>
            </a:pPr>
            <a:r>
              <a:rPr lang="en-US"/>
              <a:t>Group Commander</a:t>
            </a:r>
            <a:endParaRPr/>
          </a:p>
          <a:p>
            <a:pPr indent="-342900" lvl="1" marL="914400" rtl="0" algn="l">
              <a:lnSpc>
                <a:spcPct val="100000"/>
              </a:lnSpc>
              <a:spcBef>
                <a:spcPts val="0"/>
              </a:spcBef>
              <a:spcAft>
                <a:spcPts val="0"/>
              </a:spcAft>
              <a:buSzPts val="1800"/>
              <a:buChar char="•"/>
            </a:pPr>
            <a:r>
              <a:rPr lang="en-US"/>
              <a:t>Robotics</a:t>
            </a:r>
            <a:endParaRPr/>
          </a:p>
          <a:p>
            <a:pPr indent="-342900" lvl="1" marL="914400" rtl="0" algn="l">
              <a:lnSpc>
                <a:spcPct val="100000"/>
              </a:lnSpc>
              <a:spcBef>
                <a:spcPts val="0"/>
              </a:spcBef>
              <a:spcAft>
                <a:spcPts val="0"/>
              </a:spcAft>
              <a:buSzPts val="1800"/>
              <a:buChar char="•"/>
            </a:pPr>
            <a:r>
              <a:rPr lang="en-US"/>
              <a:t>Unmanned Aircraft Systems</a:t>
            </a:r>
            <a:endParaRPr/>
          </a:p>
          <a:p>
            <a:pPr indent="-342900" lvl="1" marL="914400" rtl="0" algn="l">
              <a:lnSpc>
                <a:spcPct val="100000"/>
              </a:lnSpc>
              <a:spcBef>
                <a:spcPts val="0"/>
              </a:spcBef>
              <a:spcAft>
                <a:spcPts val="0"/>
              </a:spcAft>
              <a:buSzPts val="1800"/>
              <a:buChar char="•"/>
            </a:pPr>
            <a:r>
              <a:rPr lang="en-US"/>
              <a:t>Model Rocketry</a:t>
            </a:r>
            <a:endParaRPr/>
          </a:p>
          <a:p>
            <a:pPr indent="-342900" lvl="1" marL="914400" rtl="0" algn="l">
              <a:lnSpc>
                <a:spcPct val="100000"/>
              </a:lnSpc>
              <a:spcBef>
                <a:spcPts val="0"/>
              </a:spcBef>
              <a:spcAft>
                <a:spcPts val="0"/>
              </a:spcAft>
              <a:buSzPts val="1800"/>
              <a:buChar char="•"/>
            </a:pPr>
            <a:r>
              <a:rPr lang="en-US"/>
              <a:t>Unreturned bowties</a:t>
            </a:r>
            <a:endParaRPr/>
          </a:p>
        </p:txBody>
      </p:sp>
      <p:sp>
        <p:nvSpPr>
          <p:cNvPr id="683" name="Google Shape;683;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526" name="Google Shape;526;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527" name="Google Shape;527;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528" name="Google Shape;528;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529" name="Google Shape;529;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530" name="Google Shape;530;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1" name="Google Shape;531;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532" name="Google Shape;532;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3" name="Google Shape;533;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2000"/>
                                        <p:tgtEl>
                                          <p:spTgt spid="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0" st="0"/>
                                            </p:txEl>
                                          </p:spTgt>
                                        </p:tgtEl>
                                        <p:attrNameLst>
                                          <p:attrName>style.visibility</p:attrName>
                                        </p:attrNameLst>
                                      </p:cBhvr>
                                      <p:to>
                                        <p:strVal val="visible"/>
                                      </p:to>
                                    </p:set>
                                    <p:animEffect filter="fade" transition="in">
                                      <p:cBhvr>
                                        <p:cTn dur="500"/>
                                        <p:tgtEl>
                                          <p:spTgt spid="5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1" st="1"/>
                                            </p:txEl>
                                          </p:spTgt>
                                        </p:tgtEl>
                                        <p:attrNameLst>
                                          <p:attrName>style.visibility</p:attrName>
                                        </p:attrNameLst>
                                      </p:cBhvr>
                                      <p:to>
                                        <p:strVal val="visible"/>
                                      </p:to>
                                    </p:set>
                                    <p:animEffect filter="fade" transition="in">
                                      <p:cBhvr>
                                        <p:cTn dur="500"/>
                                        <p:tgtEl>
                                          <p:spTgt spid="5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xEl>
                                              <p:pRg end="0" st="0"/>
                                            </p:txEl>
                                          </p:spTgt>
                                        </p:tgtEl>
                                        <p:attrNameLst>
                                          <p:attrName>style.visibility</p:attrName>
                                        </p:attrNameLst>
                                      </p:cBhvr>
                                      <p:to>
                                        <p:strVal val="visible"/>
                                      </p:to>
                                    </p:set>
                                    <p:animEffect filter="fade" transition="in">
                                      <p:cBhvr>
                                        <p:cTn dur="2000"/>
                                        <p:tgtEl>
                                          <p:spTgt spid="5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xEl>
                                              <p:pRg end="1" st="1"/>
                                            </p:txEl>
                                          </p:spTgt>
                                        </p:tgtEl>
                                        <p:attrNameLst>
                                          <p:attrName>style.visibility</p:attrName>
                                        </p:attrNameLst>
                                      </p:cBhvr>
                                      <p:to>
                                        <p:strVal val="visible"/>
                                      </p:to>
                                    </p:set>
                                    <p:animEffect filter="fade" transition="in">
                                      <p:cBhvr>
                                        <p:cTn dur="2000"/>
                                        <p:tgtEl>
                                          <p:spTgt spid="5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xEl>
                                              <p:pRg end="0" st="0"/>
                                            </p:txEl>
                                          </p:spTgt>
                                        </p:tgtEl>
                                        <p:attrNameLst>
                                          <p:attrName>style.visibility</p:attrName>
                                        </p:attrNameLst>
                                      </p:cBhvr>
                                      <p:to>
                                        <p:strVal val="visible"/>
                                      </p:to>
                                    </p:set>
                                    <p:animEffect filter="fade" transition="in">
                                      <p:cBhvr>
                                        <p:cTn dur="1822"/>
                                        <p:tgtEl>
                                          <p:spTgt spid="5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xEl>
                                              <p:pRg end="1" st="1"/>
                                            </p:txEl>
                                          </p:spTgt>
                                        </p:tgtEl>
                                        <p:attrNameLst>
                                          <p:attrName>style.visibility</p:attrName>
                                        </p:attrNameLst>
                                      </p:cBhvr>
                                      <p:to>
                                        <p:strVal val="visible"/>
                                      </p:to>
                                    </p:set>
                                    <p:animEffect filter="fade" transition="in">
                                      <p:cBhvr>
                                        <p:cTn dur="1822"/>
                                        <p:tgtEl>
                                          <p:spTgt spid="53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689" name="Google Shape;689;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Bray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4804208068@students.ocps.net</a:t>
            </a:r>
            <a:r>
              <a:rPr b="0" i="0" lang="en-US" sz="2900" u="none" cap="none" strike="noStrike">
                <a:solidFill>
                  <a:schemeClr val="dk1"/>
                </a:solidFill>
                <a:latin typeface="Arial"/>
                <a:ea typeface="Arial"/>
                <a:cs typeface="Arial"/>
                <a:sym typeface="Arial"/>
              </a:rPr>
              <a:t> or </a:t>
            </a:r>
            <a:r>
              <a:rPr b="1" i="0" lang="en-US" sz="2900" u="none" cap="none" strike="noStrike">
                <a:solidFill>
                  <a:srgbClr val="FF0000"/>
                </a:solidFill>
                <a:latin typeface="Arial"/>
                <a:ea typeface="Arial"/>
                <a:cs typeface="Arial"/>
                <a:sym typeface="Arial"/>
              </a:rPr>
              <a:t>(689)-229-0443</a:t>
            </a:r>
            <a:endParaRPr b="1" i="0" sz="2900" u="none"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Bray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539" name="Google Shape;539;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540" name="Google Shape;540;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541" name="Google Shape;541;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542" name="Google Shape;542;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543" name="Google Shape;543;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544" name="Google Shape;544;gf9758be2c3_0_339"/>
          <p:cNvSpPr txBox="1"/>
          <p:nvPr/>
        </p:nvSpPr>
        <p:spPr>
          <a:xfrm>
            <a:off x="1397724" y="2982088"/>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545" name="Google Shape;545;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546" name="Google Shape;546;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547" name="Google Shape;547;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548" name="Google Shape;548;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549" name="Google Shape;549;gf9758be2c3_0_339"/>
          <p:cNvSpPr txBox="1"/>
          <p:nvPr/>
        </p:nvSpPr>
        <p:spPr>
          <a:xfrm>
            <a:off x="2077024" y="5908675"/>
            <a:ext cx="9651900" cy="58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Captain Agrafena Ritz</a:t>
            </a:r>
            <a:endParaRPr b="1" i="0" sz="3200" u="none" cap="none" strike="noStrike">
              <a:solidFill>
                <a:srgbClr val="FF0000"/>
              </a:solidFill>
              <a:latin typeface="Arial"/>
              <a:ea typeface="Arial"/>
              <a:cs typeface="Arial"/>
              <a:sym typeface="Arial"/>
            </a:endParaRPr>
          </a:p>
        </p:txBody>
      </p:sp>
      <p:sp>
        <p:nvSpPr>
          <p:cNvPr id="550" name="Google Shape;550;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51" name="Google Shape;551;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52" name="Google Shape;552;gf9758be2c3_0_339"/>
          <p:cNvSpPr txBox="1"/>
          <p:nvPr/>
        </p:nvSpPr>
        <p:spPr>
          <a:xfrm>
            <a:off x="3691274" y="6417300"/>
            <a:ext cx="9111300" cy="58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Major </a:t>
            </a:r>
            <a:r>
              <a:rPr b="1" i="0" lang="en-US" sz="3200" u="none" cap="none" strike="noStrike">
                <a:solidFill>
                  <a:srgbClr val="FF0000"/>
                </a:solidFill>
                <a:highlight>
                  <a:srgbClr val="FFFFFF"/>
                </a:highlight>
                <a:latin typeface="Arial"/>
                <a:ea typeface="Arial"/>
                <a:cs typeface="Arial"/>
                <a:sym typeface="Arial"/>
              </a:rPr>
              <a:t>Elias Lopez</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xEl>
                                              <p:pRg end="0" st="0"/>
                                            </p:txEl>
                                          </p:spTgt>
                                        </p:tgtEl>
                                        <p:attrNameLst>
                                          <p:attrName>style.visibility</p:attrName>
                                        </p:attrNameLst>
                                      </p:cBhvr>
                                      <p:to>
                                        <p:strVal val="visible"/>
                                      </p:to>
                                    </p:set>
                                    <p:animEffect filter="fade" transition="in">
                                      <p:cBhvr>
                                        <p:cTn dur="1822"/>
                                        <p:tgtEl>
                                          <p:spTgt spid="5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xEl>
                                              <p:pRg end="0" st="0"/>
                                            </p:txEl>
                                          </p:spTgt>
                                        </p:tgtEl>
                                        <p:attrNameLst>
                                          <p:attrName>style.visibility</p:attrName>
                                        </p:attrNameLst>
                                      </p:cBhvr>
                                      <p:to>
                                        <p:strVal val="visible"/>
                                      </p:to>
                                    </p:set>
                                    <p:animEffect filter="fade" transition="in">
                                      <p:cBhvr>
                                        <p:cTn dur="1822"/>
                                        <p:tgtEl>
                                          <p:spTgt spid="5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822"/>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822"/>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822"/>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822"/>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1822"/>
                                        <p:tgtEl>
                                          <p:spTgt spid="5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xEl>
                                              <p:pRg end="0" st="0"/>
                                            </p:txEl>
                                          </p:spTgt>
                                        </p:tgtEl>
                                        <p:attrNameLst>
                                          <p:attrName>style.visibility</p:attrName>
                                        </p:attrNameLst>
                                      </p:cBhvr>
                                      <p:to>
                                        <p:strVal val="visible"/>
                                      </p:to>
                                    </p:set>
                                    <p:animEffect filter="fade" transition="in">
                                      <p:cBhvr>
                                        <p:cTn dur="1822"/>
                                        <p:tgtEl>
                                          <p:spTgt spid="5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822"/>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822"/>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2b928316f6c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002060"/>
                </a:solidFill>
                <a:latin typeface="Times New Roman"/>
                <a:ea typeface="Times New Roman"/>
                <a:cs typeface="Times New Roman"/>
                <a:sym typeface="Times New Roman"/>
              </a:rPr>
              <a:t>Athletic Clearance</a:t>
            </a:r>
            <a:endParaRPr b="1" sz="3800">
              <a:solidFill>
                <a:srgbClr val="002060"/>
              </a:solidFill>
              <a:latin typeface="Times New Roman"/>
              <a:ea typeface="Times New Roman"/>
              <a:cs typeface="Times New Roman"/>
              <a:sym typeface="Times New Roman"/>
            </a:endParaRPr>
          </a:p>
        </p:txBody>
      </p:sp>
      <p:sp>
        <p:nvSpPr>
          <p:cNvPr id="559" name="Google Shape;559;g2b928316f6c_0_0"/>
          <p:cNvSpPr txBox="1"/>
          <p:nvPr>
            <p:ph idx="1" type="body"/>
          </p:nvPr>
        </p:nvSpPr>
        <p:spPr>
          <a:xfrm>
            <a:off x="850" y="176058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graphicFrame>
        <p:nvGraphicFramePr>
          <p:cNvPr id="560" name="Google Shape;560;g2b928316f6c_0_0"/>
          <p:cNvGraphicFramePr/>
          <p:nvPr/>
        </p:nvGraphicFramePr>
        <p:xfrm>
          <a:off x="952500" y="2651913"/>
          <a:ext cx="3000000" cy="3000000"/>
        </p:xfrm>
        <a:graphic>
          <a:graphicData uri="http://schemas.openxmlformats.org/drawingml/2006/table">
            <a:tbl>
              <a:tblPr>
                <a:noFill/>
                <a:tableStyleId>{99F6E53C-82A5-49BE-B2B1-66CEB460A6EA}</a:tableStyleId>
              </a:tblPr>
              <a:tblGrid>
                <a:gridCol w="1369200"/>
                <a:gridCol w="1369200"/>
                <a:gridCol w="1369200"/>
                <a:gridCol w="1369200"/>
                <a:gridCol w="1369200"/>
                <a:gridCol w="13692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Alpha</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Bravo</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Charlie</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Delta</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Foxtrot</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Golf</a:t>
                      </a:r>
                      <a:endParaRPr b="1"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Bermudez</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Benzakour</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Busteros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Palacios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Funk</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Damuth</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DelSilva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Goldstein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Doyle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Vasquez</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Mezime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Saint-Franc</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Rosario</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1ed76f4e112_0_0"/>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PT Makeups</a:t>
            </a:r>
            <a:endParaRPr b="1" sz="4000">
              <a:solidFill>
                <a:srgbClr val="002060"/>
              </a:solidFill>
              <a:latin typeface="Times New Roman"/>
              <a:ea typeface="Times New Roman"/>
              <a:cs typeface="Times New Roman"/>
              <a:sym typeface="Times New Roman"/>
            </a:endParaRPr>
          </a:p>
        </p:txBody>
      </p:sp>
      <p:sp>
        <p:nvSpPr>
          <p:cNvPr id="567" name="Google Shape;567;g1ed76f4e112_0_0"/>
          <p:cNvSpPr txBox="1"/>
          <p:nvPr>
            <p:ph idx="1" type="body"/>
          </p:nvPr>
        </p:nvSpPr>
        <p:spPr>
          <a:xfrm>
            <a:off x="-25" y="1725937"/>
            <a:ext cx="10120200" cy="5469000"/>
          </a:xfrm>
          <a:prstGeom prst="rect">
            <a:avLst/>
          </a:prstGeom>
          <a:noFill/>
          <a:ln>
            <a:noFill/>
          </a:ln>
        </p:spPr>
        <p:txBody>
          <a:bodyPr anchorCtr="0" anchor="t" bIns="47075" lIns="94175" spcFirstLastPara="1" rIns="94175" wrap="square" tIns="47075">
            <a:noAutofit/>
          </a:bodyPr>
          <a:lstStyle/>
          <a:p>
            <a:pPr indent="0" lvl="0" marL="0" rtl="0" algn="l">
              <a:lnSpc>
                <a:spcPct val="138000"/>
              </a:lnSpc>
              <a:spcBef>
                <a:spcPts val="0"/>
              </a:spcBef>
              <a:spcAft>
                <a:spcPts val="0"/>
              </a:spcAft>
              <a:buClr>
                <a:schemeClr val="dk1"/>
              </a:buClr>
              <a:buSzPts val="1100"/>
              <a:buFont typeface="Arial"/>
              <a:buNone/>
            </a:pPr>
            <a:r>
              <a:rPr lang="en-US" sz="3000">
                <a:latin typeface="Arial"/>
                <a:ea typeface="Arial"/>
                <a:cs typeface="Arial"/>
                <a:sym typeface="Arial"/>
              </a:rPr>
              <a:t>Sign up here for the PT makeups or on Canvas</a:t>
            </a:r>
            <a:endParaRPr sz="3000">
              <a:latin typeface="Arial"/>
              <a:ea typeface="Arial"/>
              <a:cs typeface="Arial"/>
              <a:sym typeface="Arial"/>
            </a:endParaRPr>
          </a:p>
          <a:p>
            <a:pPr indent="0" lvl="0" marL="0" rtl="0" algn="l">
              <a:lnSpc>
                <a:spcPct val="138000"/>
              </a:lnSpc>
              <a:spcBef>
                <a:spcPts val="0"/>
              </a:spcBef>
              <a:spcAft>
                <a:spcPts val="0"/>
              </a:spcAft>
              <a:buSzPts val="1800"/>
              <a:buNone/>
            </a:pPr>
            <a:r>
              <a:rPr b="1" lang="en-US" sz="3000" u="sng">
                <a:solidFill>
                  <a:schemeClr val="hlink"/>
                </a:solidFill>
                <a:highlight>
                  <a:schemeClr val="lt1"/>
                </a:highlight>
                <a:latin typeface="Arial"/>
                <a:ea typeface="Arial"/>
                <a:cs typeface="Arial"/>
                <a:sym typeface="Arial"/>
                <a:hlinkClick r:id="rId3"/>
              </a:rPr>
              <a:t>https://tinyurl.com/PT2324</a:t>
            </a:r>
            <a:r>
              <a:rPr b="1" lang="en-US" sz="3000">
                <a:highlight>
                  <a:schemeClr val="lt1"/>
                </a:highlight>
                <a:latin typeface="Arial"/>
                <a:ea typeface="Arial"/>
                <a:cs typeface="Arial"/>
                <a:sym typeface="Arial"/>
              </a:rPr>
              <a:t> </a:t>
            </a:r>
            <a:endParaRPr b="1" sz="30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3000">
                <a:latin typeface="Arial"/>
                <a:ea typeface="Arial"/>
                <a:cs typeface="Arial"/>
                <a:sym typeface="Arial"/>
              </a:rPr>
              <a:t>For any questions,please contact  C/A1C Ayana Putigna @4804185464@students.ocps.net</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p:txBody>
      </p:sp>
      <p:sp>
        <p:nvSpPr>
          <p:cNvPr id="568" name="Google Shape;568;g1ed76f4e112_0_0"/>
          <p:cNvSpPr txBox="1"/>
          <p:nvPr/>
        </p:nvSpPr>
        <p:spPr>
          <a:xfrm>
            <a:off x="0" y="3050925"/>
            <a:ext cx="6788400" cy="1113900"/>
          </a:xfrm>
          <a:prstGeom prst="rect">
            <a:avLst/>
          </a:prstGeom>
          <a:noFill/>
          <a:ln>
            <a:noFill/>
          </a:ln>
        </p:spPr>
        <p:txBody>
          <a:bodyPr anchorCtr="0" anchor="t" bIns="94175" lIns="94175" spcFirstLastPara="1" rIns="94175" wrap="square" tIns="94175">
            <a:spAutoFit/>
          </a:bodyPr>
          <a:lstStyle/>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dk1"/>
                </a:solidFill>
                <a:latin typeface="Arial"/>
                <a:ea typeface="Arial"/>
                <a:cs typeface="Arial"/>
                <a:sym typeface="Arial"/>
              </a:rPr>
              <a:t>Meet at the 900 building in PT gear by 1430. </a:t>
            </a:r>
            <a:r>
              <a:rPr b="1" i="0" lang="en-US" sz="3000" u="none" cap="none" strike="noStrike">
                <a:solidFill>
                  <a:schemeClr val="dk1"/>
                </a:solidFill>
                <a:latin typeface="Arial"/>
                <a:ea typeface="Arial"/>
                <a:cs typeface="Arial"/>
                <a:sym typeface="Arial"/>
              </a:rPr>
              <a:t>Thursdays only.</a:t>
            </a:r>
            <a:endParaRPr b="0" i="0" sz="1500" u="none" cap="none" strike="noStrike">
              <a:solidFill>
                <a:srgbClr val="000000"/>
              </a:solidFill>
              <a:latin typeface="Calibri"/>
              <a:ea typeface="Calibri"/>
              <a:cs typeface="Calibri"/>
              <a:sym typeface="Calibri"/>
            </a:endParaRPr>
          </a:p>
        </p:txBody>
      </p:sp>
      <p:pic>
        <p:nvPicPr>
          <p:cNvPr id="569" name="Google Shape;569;g1ed76f4e112_0_0"/>
          <p:cNvPicPr preferRelativeResize="0"/>
          <p:nvPr/>
        </p:nvPicPr>
        <p:blipFill rotWithShape="1">
          <a:blip r:embed="rId4">
            <a:alphaModFix/>
          </a:blip>
          <a:srcRect b="0" l="0" r="0" t="0"/>
          <a:stretch/>
        </p:blipFill>
        <p:spPr>
          <a:xfrm>
            <a:off x="6679475" y="2442513"/>
            <a:ext cx="2027526" cy="2027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1f1ffdb4b66_0_61"/>
          <p:cNvSpPr txBox="1"/>
          <p:nvPr>
            <p:ph type="title"/>
          </p:nvPr>
        </p:nvSpPr>
        <p:spPr>
          <a:xfrm>
            <a:off x="614452" y="230631"/>
            <a:ext cx="8728800" cy="1467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1800"/>
              <a:buNone/>
            </a:pPr>
            <a:r>
              <a:rPr b="1" lang="en-US" sz="3200"/>
              <a:t>Foxtrot Flight Merit Celebration</a:t>
            </a:r>
            <a:endParaRPr b="1" sz="3200"/>
          </a:p>
        </p:txBody>
      </p:sp>
      <p:sp>
        <p:nvSpPr>
          <p:cNvPr id="575" name="Google Shape;575;g1f1ffdb4b66_0_61"/>
          <p:cNvSpPr txBox="1"/>
          <p:nvPr>
            <p:ph idx="1" type="body"/>
          </p:nvPr>
        </p:nvSpPr>
        <p:spPr>
          <a:xfrm>
            <a:off x="516861" y="1455141"/>
            <a:ext cx="9254400" cy="5007300"/>
          </a:xfrm>
          <a:prstGeom prst="rect">
            <a:avLst/>
          </a:prstGeom>
          <a:noFill/>
          <a:ln>
            <a:noFill/>
          </a:ln>
        </p:spPr>
        <p:txBody>
          <a:bodyPr anchorCtr="0" anchor="t" bIns="46550" lIns="93125" spcFirstLastPara="1" rIns="93125" wrap="square" tIns="46550">
            <a:normAutofit/>
          </a:bodyPr>
          <a:lstStyle/>
          <a:p>
            <a:pPr indent="0" lvl="0" marL="0" rtl="0" algn="l">
              <a:lnSpc>
                <a:spcPct val="90000"/>
              </a:lnSpc>
              <a:spcBef>
                <a:spcPts val="1100"/>
              </a:spcBef>
              <a:spcAft>
                <a:spcPts val="0"/>
              </a:spcAft>
              <a:buSzPts val="1800"/>
              <a:buNone/>
            </a:pPr>
            <a:r>
              <a:t/>
            </a:r>
            <a:endParaRPr>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t/>
            </a:r>
            <a:endParaRPr>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rPr lang="en-US" sz="2600">
                <a:solidFill>
                  <a:schemeClr val="dk1"/>
                </a:solidFill>
                <a:latin typeface="Merriweather"/>
                <a:ea typeface="Merriweather"/>
                <a:cs typeface="Merriweather"/>
                <a:sym typeface="Merriweather"/>
              </a:rPr>
              <a:t>Foxtrot Flight,</a:t>
            </a:r>
            <a:endParaRPr sz="2600">
              <a:solidFill>
                <a:schemeClr val="dk1"/>
              </a:solidFill>
              <a:latin typeface="Merriweather"/>
              <a:ea typeface="Merriweather"/>
              <a:cs typeface="Merriweather"/>
              <a:sym typeface="Merriweather"/>
            </a:endParaRPr>
          </a:p>
          <a:p>
            <a:pPr indent="0" lvl="0" marL="0" rtl="0" algn="l">
              <a:lnSpc>
                <a:spcPct val="90000"/>
              </a:lnSpc>
              <a:spcBef>
                <a:spcPts val="1100"/>
              </a:spcBef>
              <a:spcAft>
                <a:spcPts val="0"/>
              </a:spcAft>
              <a:buSzPts val="1800"/>
              <a:buNone/>
            </a:pPr>
            <a:r>
              <a:rPr lang="en-US" sz="2600">
                <a:solidFill>
                  <a:schemeClr val="dk1"/>
                </a:solidFill>
                <a:latin typeface="Merriweather"/>
                <a:ea typeface="Merriweather"/>
                <a:cs typeface="Merriweather"/>
                <a:sym typeface="Merriweather"/>
              </a:rPr>
              <a:t>Congratulations again on receiving the most merits for last semester! The day of your celebration will be</a:t>
            </a:r>
            <a:r>
              <a:rPr b="1" lang="en-US" sz="2600">
                <a:solidFill>
                  <a:schemeClr val="dk1"/>
                </a:solidFill>
                <a:latin typeface="Merriweather"/>
                <a:ea typeface="Merriweather"/>
                <a:cs typeface="Merriweather"/>
                <a:sym typeface="Merriweather"/>
              </a:rPr>
              <a:t> Thursday, 29 February </a:t>
            </a:r>
            <a:r>
              <a:rPr lang="en-US" sz="2600">
                <a:solidFill>
                  <a:schemeClr val="dk1"/>
                </a:solidFill>
                <a:latin typeface="Merriweather"/>
                <a:ea typeface="Merriweather"/>
                <a:cs typeface="Merriweather"/>
                <a:sym typeface="Merriweather"/>
              </a:rPr>
              <a:t>during class! If you would like to have cake and celebrate with your flight, make sure you’re there that day! It is also on the unit calendar if you forget the date. Keep up the good work!</a:t>
            </a:r>
            <a:endParaRPr sz="2600">
              <a:solidFill>
                <a:schemeClr val="dk1"/>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1f216359a5e_0_76"/>
          <p:cNvSpPr txBox="1"/>
          <p:nvPr>
            <p:ph type="title"/>
          </p:nvPr>
        </p:nvSpPr>
        <p:spPr>
          <a:xfrm>
            <a:off x="628651" y="421244"/>
            <a:ext cx="7886700" cy="702000"/>
          </a:xfrm>
          <a:prstGeom prst="rect">
            <a:avLst/>
          </a:prstGeom>
        </p:spPr>
        <p:txBody>
          <a:bodyPr anchorCtr="0" anchor="ctr" bIns="46550" lIns="93125" spcFirstLastPara="1" rIns="93125" wrap="square" tIns="46550">
            <a:normAutofit/>
          </a:bodyPr>
          <a:lstStyle/>
          <a:p>
            <a:pPr indent="0" lvl="0" marL="0" rtl="0" algn="ctr">
              <a:spcBef>
                <a:spcPts val="0"/>
              </a:spcBef>
              <a:spcAft>
                <a:spcPts val="0"/>
              </a:spcAft>
              <a:buNone/>
            </a:pPr>
            <a:r>
              <a:rPr lang="en-US" sz="3400"/>
              <a:t>American Veterans Appreciation Service: </a:t>
            </a:r>
            <a:endParaRPr sz="3400"/>
          </a:p>
        </p:txBody>
      </p:sp>
      <p:sp>
        <p:nvSpPr>
          <p:cNvPr id="582" name="Google Shape;582;g1f216359a5e_0_76"/>
          <p:cNvSpPr txBox="1"/>
          <p:nvPr/>
        </p:nvSpPr>
        <p:spPr>
          <a:xfrm>
            <a:off x="408398" y="1683123"/>
            <a:ext cx="9545700" cy="1843200"/>
          </a:xfrm>
          <a:prstGeom prst="rect">
            <a:avLst/>
          </a:prstGeom>
          <a:noFill/>
          <a:ln>
            <a:noFill/>
          </a:ln>
        </p:spPr>
        <p:txBody>
          <a:bodyPr anchorCtr="0" anchor="t" bIns="112425" lIns="112425" spcFirstLastPara="1" rIns="112425" wrap="square" tIns="112425">
            <a:spAutoFit/>
          </a:bodyPr>
          <a:lstStyle/>
          <a:p>
            <a:pPr indent="0" lvl="0" marL="0" rtl="0" algn="l">
              <a:spcBef>
                <a:spcPts val="0"/>
              </a:spcBef>
              <a:spcAft>
                <a:spcPts val="0"/>
              </a:spcAft>
              <a:buNone/>
            </a:pPr>
            <a:r>
              <a:rPr lang="en-US" sz="2100">
                <a:latin typeface="Calibri"/>
                <a:ea typeface="Calibri"/>
                <a:cs typeface="Calibri"/>
                <a:sym typeface="Calibri"/>
              </a:rPr>
              <a:t>Project AVAS is a community service opportunity designed to show our veterans that we appreciate the sacrifices they have made. Cadets will cut out stars from our unserviceable flags. Afterwards return the stars in a ziploc bag to room 950. these stars will then be processed with cards and be  given to the Veterans Administration Building for distribution.  </a:t>
            </a:r>
            <a:r>
              <a:rPr lang="en-US" sz="2100" u="sng">
                <a:highlight>
                  <a:srgbClr val="00FFFF"/>
                </a:highlight>
                <a:latin typeface="Calibri"/>
                <a:ea typeface="Calibri"/>
                <a:cs typeface="Calibri"/>
                <a:sym typeface="Calibri"/>
              </a:rPr>
              <a:t>(Dates of collection: March 13th/15th. </a:t>
            </a:r>
            <a:endParaRPr sz="2200">
              <a:solidFill>
                <a:schemeClr val="dk2"/>
              </a:solidFill>
            </a:endParaRPr>
          </a:p>
        </p:txBody>
      </p:sp>
      <p:sp>
        <p:nvSpPr>
          <p:cNvPr id="583" name="Google Shape;583;g1f216359a5e_0_76"/>
          <p:cNvSpPr txBox="1"/>
          <p:nvPr/>
        </p:nvSpPr>
        <p:spPr>
          <a:xfrm>
            <a:off x="408398" y="5768289"/>
            <a:ext cx="7886700" cy="1027500"/>
          </a:xfrm>
          <a:prstGeom prst="rect">
            <a:avLst/>
          </a:prstGeom>
          <a:noFill/>
          <a:ln>
            <a:noFill/>
          </a:ln>
        </p:spPr>
        <p:txBody>
          <a:bodyPr anchorCtr="0" anchor="t" bIns="112425" lIns="112425" spcFirstLastPara="1" rIns="112425" wrap="square" tIns="112425">
            <a:spAutoFit/>
          </a:bodyPr>
          <a:lstStyle/>
          <a:p>
            <a:pPr indent="0" lvl="0" marL="0" rtl="0" algn="l">
              <a:spcBef>
                <a:spcPts val="0"/>
              </a:spcBef>
              <a:spcAft>
                <a:spcPts val="0"/>
              </a:spcAft>
              <a:buNone/>
            </a:pPr>
            <a:r>
              <a:rPr lang="en-US" sz="1700">
                <a:solidFill>
                  <a:schemeClr val="dk1"/>
                </a:solidFill>
                <a:highlight>
                  <a:srgbClr val="00FFFF"/>
                </a:highlight>
              </a:rPr>
              <a:t>For any questions, comments or concerns please contact </a:t>
            </a:r>
            <a:endParaRPr sz="1700">
              <a:solidFill>
                <a:schemeClr val="dk1"/>
              </a:solidFill>
              <a:highlight>
                <a:srgbClr val="00FFFF"/>
              </a:highlight>
            </a:endParaRPr>
          </a:p>
          <a:p>
            <a:pPr indent="0" lvl="0" marL="0" rtl="0" algn="l">
              <a:spcBef>
                <a:spcPts val="0"/>
              </a:spcBef>
              <a:spcAft>
                <a:spcPts val="0"/>
              </a:spcAft>
              <a:buNone/>
            </a:pPr>
            <a:r>
              <a:rPr lang="en-US" sz="1700">
                <a:solidFill>
                  <a:schemeClr val="dk1"/>
                </a:solidFill>
                <a:highlight>
                  <a:srgbClr val="00FFFF"/>
                </a:highlight>
              </a:rPr>
              <a:t>Cadet Tech/Sgt Mincel via student email or text. </a:t>
            </a:r>
            <a:r>
              <a:rPr lang="en-US" sz="1700" u="sng">
                <a:solidFill>
                  <a:schemeClr val="dk1"/>
                </a:solidFill>
                <a:highlight>
                  <a:srgbClr val="00FFFF"/>
                </a:highlight>
              </a:rPr>
              <a:t>(Business Purposes Only!)</a:t>
            </a:r>
            <a:r>
              <a:rPr lang="en-US" sz="1700">
                <a:solidFill>
                  <a:schemeClr val="dk1"/>
                </a:solidFill>
                <a:highlight>
                  <a:srgbClr val="00FFFF"/>
                </a:highlight>
              </a:rPr>
              <a:t> </a:t>
            </a:r>
            <a:endParaRPr sz="1800">
              <a:solidFill>
                <a:schemeClr val="dk2"/>
              </a:solidFill>
            </a:endParaRPr>
          </a:p>
          <a:p>
            <a:pPr indent="0" lvl="0" marL="0" rtl="0" algn="l">
              <a:spcBef>
                <a:spcPts val="0"/>
              </a:spcBef>
              <a:spcAft>
                <a:spcPts val="0"/>
              </a:spcAft>
              <a:buNone/>
            </a:pPr>
            <a:r>
              <a:rPr b="1" lang="en-US" sz="1800">
                <a:solidFill>
                  <a:schemeClr val="dk1"/>
                </a:solidFill>
                <a:highlight>
                  <a:srgbClr val="00FFFF"/>
                </a:highlight>
              </a:rPr>
              <a:t>E-Mail: </a:t>
            </a:r>
            <a:r>
              <a:rPr b="1" lang="en-US" sz="1800" u="sng">
                <a:solidFill>
                  <a:schemeClr val="dk1"/>
                </a:solidFill>
                <a:highlight>
                  <a:srgbClr val="00FFFF"/>
                </a:highlight>
                <a:hlinkClick r:id="rId3">
                  <a:extLst>
                    <a:ext uri="{A12FA001-AC4F-418D-AE19-62706E023703}">
                      <ahyp:hlinkClr val="tx"/>
                    </a:ext>
                  </a:extLst>
                </a:hlinkClick>
              </a:rPr>
              <a:t>4806822834@students.ocps.net</a:t>
            </a:r>
            <a:r>
              <a:rPr lang="en-US" sz="1800">
                <a:solidFill>
                  <a:schemeClr val="dk1"/>
                </a:solidFill>
                <a:highlight>
                  <a:srgbClr val="00FFFF"/>
                </a:highlight>
              </a:rPr>
              <a:t>  </a:t>
            </a:r>
            <a:r>
              <a:rPr b="1" lang="en-US" sz="1800">
                <a:solidFill>
                  <a:schemeClr val="dk1"/>
                </a:solidFill>
                <a:highlight>
                  <a:srgbClr val="00FFFF"/>
                </a:highlight>
              </a:rPr>
              <a:t>Text:</a:t>
            </a:r>
            <a:r>
              <a:rPr lang="en-US" sz="1800">
                <a:solidFill>
                  <a:schemeClr val="dk1"/>
                </a:solidFill>
                <a:highlight>
                  <a:srgbClr val="00FFFF"/>
                </a:highlight>
              </a:rPr>
              <a:t> </a:t>
            </a:r>
            <a:r>
              <a:rPr b="1" lang="en-US" sz="1800">
                <a:solidFill>
                  <a:schemeClr val="dk1"/>
                </a:solidFill>
                <a:highlight>
                  <a:srgbClr val="00FFFF"/>
                </a:highlight>
              </a:rPr>
              <a:t>(689-276-0745)</a:t>
            </a:r>
            <a:endParaRPr b="1" sz="1800">
              <a:solidFill>
                <a:schemeClr val="dk1"/>
              </a:solidFill>
              <a:highlight>
                <a:srgbClr val="00FFFF"/>
              </a:highlight>
            </a:endParaRPr>
          </a:p>
        </p:txBody>
      </p:sp>
      <p:pic>
        <p:nvPicPr>
          <p:cNvPr id="584" name="Google Shape;584;g1f216359a5e_0_76"/>
          <p:cNvPicPr preferRelativeResize="0"/>
          <p:nvPr/>
        </p:nvPicPr>
        <p:blipFill>
          <a:blip r:embed="rId4">
            <a:alphaModFix/>
          </a:blip>
          <a:stretch>
            <a:fillRect/>
          </a:stretch>
        </p:blipFill>
        <p:spPr>
          <a:xfrm>
            <a:off x="7449250" y="4854736"/>
            <a:ext cx="2671048" cy="1600278"/>
          </a:xfrm>
          <a:prstGeom prst="rect">
            <a:avLst/>
          </a:prstGeom>
          <a:noFill/>
          <a:ln>
            <a:noFill/>
          </a:ln>
        </p:spPr>
      </p:pic>
      <p:sp>
        <p:nvSpPr>
          <p:cNvPr id="585" name="Google Shape;585;g1f216359a5e_0_76"/>
          <p:cNvSpPr txBox="1"/>
          <p:nvPr/>
        </p:nvSpPr>
        <p:spPr>
          <a:xfrm>
            <a:off x="408398" y="4030826"/>
            <a:ext cx="4934100" cy="1212300"/>
          </a:xfrm>
          <a:prstGeom prst="rect">
            <a:avLst/>
          </a:prstGeom>
          <a:noFill/>
          <a:ln>
            <a:noFill/>
          </a:ln>
        </p:spPr>
        <p:txBody>
          <a:bodyPr anchorCtr="0" anchor="t" bIns="112425" lIns="112425" spcFirstLastPara="1" rIns="112425" wrap="square" tIns="112425">
            <a:spAutoFit/>
          </a:bodyPr>
          <a:lstStyle/>
          <a:p>
            <a:pPr indent="0" lvl="0" marL="0" rtl="0" algn="l">
              <a:spcBef>
                <a:spcPts val="0"/>
              </a:spcBef>
              <a:spcAft>
                <a:spcPts val="0"/>
              </a:spcAft>
              <a:buNone/>
            </a:pPr>
            <a:r>
              <a:rPr lang="en-US" sz="2100">
                <a:solidFill>
                  <a:schemeClr val="dk1"/>
                </a:solidFill>
                <a:latin typeface="Times New Roman"/>
                <a:ea typeface="Times New Roman"/>
                <a:cs typeface="Times New Roman"/>
                <a:sym typeface="Times New Roman"/>
              </a:rPr>
              <a:t>6 Stars = (1 Community Service Hour)</a:t>
            </a:r>
            <a:endParaRPr sz="2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100">
                <a:solidFill>
                  <a:schemeClr val="dk1"/>
                </a:solidFill>
                <a:latin typeface="Times New Roman"/>
                <a:ea typeface="Times New Roman"/>
                <a:cs typeface="Times New Roman"/>
                <a:sym typeface="Times New Roman"/>
              </a:rPr>
              <a:t>18 Stars = (3 Community Service Hours)</a:t>
            </a:r>
            <a:r>
              <a:rPr lang="en-US" sz="2200">
                <a:solidFill>
                  <a:schemeClr val="dk2"/>
                </a:solidFill>
                <a:latin typeface="Times New Roman"/>
                <a:ea typeface="Times New Roman"/>
                <a:cs typeface="Times New Roman"/>
                <a:sym typeface="Times New Roman"/>
              </a:rPr>
              <a:t> </a:t>
            </a:r>
            <a:endParaRPr sz="2200">
              <a:solidFill>
                <a:schemeClr val="dk2"/>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g1f1d63d2817_1_601"/>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Group Commander</a:t>
            </a:r>
            <a:endParaRPr b="1" sz="4000">
              <a:solidFill>
                <a:srgbClr val="002060"/>
              </a:solidFill>
              <a:latin typeface="Times New Roman"/>
              <a:ea typeface="Times New Roman"/>
              <a:cs typeface="Times New Roman"/>
              <a:sym typeface="Times New Roman"/>
            </a:endParaRPr>
          </a:p>
        </p:txBody>
      </p:sp>
      <p:sp>
        <p:nvSpPr>
          <p:cNvPr id="592" name="Google Shape;592;g1f1d63d2817_1_601"/>
          <p:cNvSpPr txBox="1"/>
          <p:nvPr>
            <p:ph idx="1" type="body"/>
          </p:nvPr>
        </p:nvSpPr>
        <p:spPr>
          <a:xfrm>
            <a:off x="-86775" y="1467000"/>
            <a:ext cx="4792500" cy="54690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800"/>
              <a:buNone/>
            </a:pPr>
            <a:r>
              <a:rPr lang="en-US" sz="3000">
                <a:latin typeface="Arial"/>
                <a:ea typeface="Arial"/>
                <a:cs typeface="Arial"/>
                <a:sym typeface="Arial"/>
              </a:rPr>
              <a:t>If you are interested in applying for the group commander position please email SMSgt Spencer NLT 28 Feb 2024</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3000">
                <a:latin typeface="Arial"/>
                <a:ea typeface="Arial"/>
                <a:cs typeface="Arial"/>
                <a:sym typeface="Arial"/>
              </a:rPr>
              <a:t>You must be:</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sophomore or junior</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at least 2.5 gpa</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no disciplinary issues</a:t>
            </a:r>
            <a:endParaRPr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lang="en-US" sz="3000">
                <a:latin typeface="Arial"/>
                <a:ea typeface="Arial"/>
                <a:cs typeface="Arial"/>
                <a:sym typeface="Arial"/>
              </a:rPr>
              <a:t>no missing uniform grades</a:t>
            </a:r>
            <a:endParaRPr sz="3000">
              <a:latin typeface="Arial"/>
              <a:ea typeface="Arial"/>
              <a:cs typeface="Arial"/>
              <a:sym typeface="Arial"/>
            </a:endParaRPr>
          </a:p>
        </p:txBody>
      </p:sp>
      <p:pic>
        <p:nvPicPr>
          <p:cNvPr id="593" name="Google Shape;593;g1f1d63d2817_1_601"/>
          <p:cNvPicPr preferRelativeResize="0"/>
          <p:nvPr/>
        </p:nvPicPr>
        <p:blipFill rotWithShape="1">
          <a:blip r:embed="rId3">
            <a:alphaModFix/>
          </a:blip>
          <a:srcRect b="0" l="0" r="0" t="0"/>
          <a:stretch/>
        </p:blipFill>
        <p:spPr>
          <a:xfrm>
            <a:off x="5649400" y="1577388"/>
            <a:ext cx="3936150" cy="52482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g2b6d8543fd4_0_74"/>
          <p:cNvSpPr txBox="1"/>
          <p:nvPr>
            <p:ph type="title"/>
          </p:nvPr>
        </p:nvSpPr>
        <p:spPr>
          <a:xfrm>
            <a:off x="601392" y="-7"/>
            <a:ext cx="8728800" cy="1467000"/>
          </a:xfrm>
          <a:prstGeom prst="rect">
            <a:avLst/>
          </a:prstGeom>
          <a:noFill/>
          <a:ln>
            <a:noFill/>
          </a:ln>
        </p:spPr>
        <p:txBody>
          <a:bodyPr anchorCtr="0" anchor="ctr" bIns="47400" lIns="94850" spcFirstLastPara="1" rIns="94850" wrap="square" tIns="47400">
            <a:normAutofit/>
          </a:bodyPr>
          <a:lstStyle/>
          <a:p>
            <a:pPr indent="0" lvl="0" marL="0" rtl="0" algn="ctr">
              <a:lnSpc>
                <a:spcPct val="90000"/>
              </a:lnSpc>
              <a:spcBef>
                <a:spcPts val="0"/>
              </a:spcBef>
              <a:spcAft>
                <a:spcPts val="0"/>
              </a:spcAft>
              <a:buSzPts val="1800"/>
              <a:buNone/>
            </a:pPr>
            <a:r>
              <a:rPr b="1" lang="en-US" sz="3700">
                <a:solidFill>
                  <a:srgbClr val="002060"/>
                </a:solidFill>
                <a:latin typeface="Times New Roman"/>
                <a:ea typeface="Times New Roman"/>
                <a:cs typeface="Times New Roman"/>
                <a:sym typeface="Times New Roman"/>
              </a:rPr>
              <a:t>Arnold Palmer Invitational</a:t>
            </a:r>
            <a:endParaRPr b="1" sz="3700">
              <a:solidFill>
                <a:srgbClr val="002060"/>
              </a:solidFill>
              <a:latin typeface="Times New Roman"/>
              <a:ea typeface="Times New Roman"/>
              <a:cs typeface="Times New Roman"/>
              <a:sym typeface="Times New Roman"/>
            </a:endParaRPr>
          </a:p>
        </p:txBody>
      </p:sp>
      <p:sp>
        <p:nvSpPr>
          <p:cNvPr id="599" name="Google Shape;599;g2b6d8543fd4_0_74"/>
          <p:cNvSpPr txBox="1"/>
          <p:nvPr>
            <p:ph idx="1" type="body"/>
          </p:nvPr>
        </p:nvSpPr>
        <p:spPr>
          <a:xfrm>
            <a:off x="224050" y="1852800"/>
            <a:ext cx="4836900" cy="4323300"/>
          </a:xfrm>
          <a:prstGeom prst="rect">
            <a:avLst/>
          </a:prstGeom>
          <a:noFill/>
          <a:ln>
            <a:noFill/>
          </a:ln>
        </p:spPr>
        <p:txBody>
          <a:bodyPr anchorCtr="0" anchor="t" bIns="47400" lIns="94850" spcFirstLastPara="1" rIns="94850" wrap="square" tIns="47400">
            <a:noAutofit/>
          </a:bodyPr>
          <a:lstStyle/>
          <a:p>
            <a:pPr indent="-374650" lvl="0" marL="469900" rtl="0" algn="l">
              <a:lnSpc>
                <a:spcPct val="115000"/>
              </a:lnSpc>
              <a:spcBef>
                <a:spcPts val="1200"/>
              </a:spcBef>
              <a:spcAft>
                <a:spcPts val="0"/>
              </a:spcAft>
              <a:buClr>
                <a:schemeClr val="dk1"/>
              </a:buClr>
              <a:buSzPts val="2100"/>
              <a:buChar char="•"/>
            </a:pPr>
            <a:r>
              <a:rPr lang="en-US" sz="2100">
                <a:solidFill>
                  <a:schemeClr val="dk1"/>
                </a:solidFill>
                <a:highlight>
                  <a:srgbClr val="FFFFFF"/>
                </a:highlight>
              </a:rPr>
              <a:t>Guard trophies for the Arnold Palmer Invitational golf tournament</a:t>
            </a:r>
            <a:endParaRPr sz="2100">
              <a:solidFill>
                <a:schemeClr val="dk1"/>
              </a:solidFill>
              <a:highlight>
                <a:srgbClr val="FFFFFF"/>
              </a:highlight>
            </a:endParaRPr>
          </a:p>
          <a:p>
            <a:pPr indent="-374650" lvl="0" marL="469900" rtl="0" algn="l">
              <a:lnSpc>
                <a:spcPct val="115000"/>
              </a:lnSpc>
              <a:spcBef>
                <a:spcPts val="0"/>
              </a:spcBef>
              <a:spcAft>
                <a:spcPts val="0"/>
              </a:spcAft>
              <a:buClr>
                <a:schemeClr val="dk1"/>
              </a:buClr>
              <a:buSzPts val="2100"/>
              <a:buChar char="•"/>
            </a:pPr>
            <a:r>
              <a:rPr lang="en-US" sz="2100">
                <a:solidFill>
                  <a:schemeClr val="dk1"/>
                </a:solidFill>
                <a:highlight>
                  <a:schemeClr val="lt1"/>
                </a:highlight>
              </a:rPr>
              <a:t>Friday 3/8 and/or Sunday 3/10</a:t>
            </a:r>
            <a:endParaRPr sz="2100">
              <a:solidFill>
                <a:schemeClr val="dk1"/>
              </a:solidFill>
              <a:highlight>
                <a:schemeClr val="lt1"/>
              </a:highlight>
            </a:endParaRPr>
          </a:p>
          <a:p>
            <a:pPr indent="-374650" lvl="0" marL="469900" rtl="0" algn="l">
              <a:lnSpc>
                <a:spcPct val="115000"/>
              </a:lnSpc>
              <a:spcBef>
                <a:spcPts val="0"/>
              </a:spcBef>
              <a:spcAft>
                <a:spcPts val="0"/>
              </a:spcAft>
              <a:buClr>
                <a:schemeClr val="dk1"/>
              </a:buClr>
              <a:buSzPts val="2100"/>
              <a:buChar char="•"/>
            </a:pPr>
            <a:r>
              <a:rPr lang="en-US" sz="2100">
                <a:solidFill>
                  <a:schemeClr val="dk1"/>
                </a:solidFill>
                <a:highlight>
                  <a:schemeClr val="lt1"/>
                </a:highlight>
              </a:rPr>
              <a:t>Meet at Hyatt Grand Cypress 1 Grand Cypress Blvd, Orlando, FL 32836</a:t>
            </a:r>
            <a:endParaRPr sz="2100">
              <a:solidFill>
                <a:schemeClr val="dk1"/>
              </a:solidFill>
              <a:highlight>
                <a:srgbClr val="FFFFFF"/>
              </a:highlight>
            </a:endParaRPr>
          </a:p>
          <a:p>
            <a:pPr indent="-374650" lvl="0" marL="469900" rtl="0" algn="l">
              <a:lnSpc>
                <a:spcPct val="115000"/>
              </a:lnSpc>
              <a:spcBef>
                <a:spcPts val="0"/>
              </a:spcBef>
              <a:spcAft>
                <a:spcPts val="0"/>
              </a:spcAft>
              <a:buClr>
                <a:schemeClr val="dk1"/>
              </a:buClr>
              <a:buSzPts val="2100"/>
              <a:buChar char="•"/>
            </a:pPr>
            <a:r>
              <a:rPr lang="en-US" sz="2100">
                <a:solidFill>
                  <a:schemeClr val="dk1"/>
                </a:solidFill>
                <a:highlight>
                  <a:srgbClr val="FFFFFF"/>
                </a:highlight>
              </a:rPr>
              <a:t>Wear your Combo 2</a:t>
            </a:r>
            <a:endParaRPr sz="2100">
              <a:solidFill>
                <a:schemeClr val="dk1"/>
              </a:solidFill>
              <a:highlight>
                <a:srgbClr val="FFFFFF"/>
              </a:highlight>
            </a:endParaRPr>
          </a:p>
          <a:p>
            <a:pPr indent="-349250" lvl="0" marL="469900" rtl="0" algn="l">
              <a:lnSpc>
                <a:spcPct val="115000"/>
              </a:lnSpc>
              <a:spcBef>
                <a:spcPts val="0"/>
              </a:spcBef>
              <a:spcAft>
                <a:spcPts val="0"/>
              </a:spcAft>
              <a:buClr>
                <a:schemeClr val="dk1"/>
              </a:buClr>
              <a:buSzPts val="1700"/>
              <a:buChar char="•"/>
            </a:pPr>
            <a:r>
              <a:rPr lang="en-US" sz="2100">
                <a:solidFill>
                  <a:schemeClr val="dk1"/>
                </a:solidFill>
                <a:highlight>
                  <a:srgbClr val="FFFFFF"/>
                </a:highlight>
              </a:rPr>
              <a:t>Sign up sheet is on the board</a:t>
            </a:r>
            <a:endParaRPr sz="2100">
              <a:solidFill>
                <a:schemeClr val="dk1"/>
              </a:solidFill>
              <a:highlight>
                <a:srgbClr val="FFFFFF"/>
              </a:highlight>
            </a:endParaRPr>
          </a:p>
          <a:p>
            <a:pPr indent="-349250" lvl="0" marL="469900" rtl="0" algn="l">
              <a:lnSpc>
                <a:spcPct val="115000"/>
              </a:lnSpc>
              <a:spcBef>
                <a:spcPts val="0"/>
              </a:spcBef>
              <a:spcAft>
                <a:spcPts val="0"/>
              </a:spcAft>
              <a:buClr>
                <a:schemeClr val="dk1"/>
              </a:buClr>
              <a:buSzPts val="1700"/>
              <a:buChar char="•"/>
            </a:pPr>
            <a:r>
              <a:rPr lang="en-US" sz="2100">
                <a:solidFill>
                  <a:schemeClr val="dk1"/>
                </a:solidFill>
                <a:highlight>
                  <a:srgbClr val="FFFFFF"/>
                </a:highlight>
              </a:rPr>
              <a:t>If you’re interested in being Deputy CIC contact Cadet Mattox or Cadet Torre</a:t>
            </a:r>
            <a:endParaRPr sz="2100">
              <a:solidFill>
                <a:schemeClr val="dk1"/>
              </a:solidFill>
              <a:highlight>
                <a:srgbClr val="FFFFFF"/>
              </a:highlight>
            </a:endParaRPr>
          </a:p>
          <a:p>
            <a:pPr indent="0" lvl="0" marL="0" rtl="0" algn="l">
              <a:lnSpc>
                <a:spcPct val="115000"/>
              </a:lnSpc>
              <a:spcBef>
                <a:spcPts val="1200"/>
              </a:spcBef>
              <a:spcAft>
                <a:spcPts val="1200"/>
              </a:spcAft>
              <a:buSzPts val="1800"/>
              <a:buNone/>
            </a:pPr>
            <a:r>
              <a:t/>
            </a:r>
            <a:endParaRPr sz="2100">
              <a:solidFill>
                <a:schemeClr val="dk1"/>
              </a:solidFill>
              <a:highlight>
                <a:srgbClr val="FFFFFF"/>
              </a:highlight>
            </a:endParaRPr>
          </a:p>
        </p:txBody>
      </p:sp>
      <p:pic>
        <p:nvPicPr>
          <p:cNvPr id="600" name="Google Shape;600;g2b6d8543fd4_0_74"/>
          <p:cNvPicPr preferRelativeResize="0"/>
          <p:nvPr/>
        </p:nvPicPr>
        <p:blipFill rotWithShape="1">
          <a:blip r:embed="rId3">
            <a:alphaModFix/>
          </a:blip>
          <a:srcRect b="0" l="0" r="0" t="0"/>
          <a:stretch/>
        </p:blipFill>
        <p:spPr>
          <a:xfrm>
            <a:off x="5170975" y="2044900"/>
            <a:ext cx="4487501" cy="3365626"/>
          </a:xfrm>
          <a:prstGeom prst="rect">
            <a:avLst/>
          </a:prstGeom>
          <a:noFill/>
          <a:ln cap="flat" cmpd="sng" w="9525">
            <a:solidFill>
              <a:srgbClr val="FFFFFF"/>
            </a:solidFill>
            <a:prstDash val="solid"/>
            <a:round/>
            <a:headEnd len="sm" w="sm" type="none"/>
            <a:tailEnd len="sm" w="sm" type="none"/>
          </a:ln>
        </p:spPr>
      </p:pic>
      <p:sp>
        <p:nvSpPr>
          <p:cNvPr id="601" name="Google Shape;601;g2b6d8543fd4_0_74"/>
          <p:cNvSpPr txBox="1"/>
          <p:nvPr/>
        </p:nvSpPr>
        <p:spPr>
          <a:xfrm>
            <a:off x="0" y="6176100"/>
            <a:ext cx="9775800" cy="757500"/>
          </a:xfrm>
          <a:prstGeom prst="rect">
            <a:avLst/>
          </a:prstGeom>
          <a:noFill/>
          <a:ln>
            <a:noFill/>
          </a:ln>
        </p:spPr>
        <p:txBody>
          <a:bodyPr anchorCtr="0" anchor="t" bIns="114525" lIns="114525" spcFirstLastPara="1" rIns="114525" wrap="square" tIns="114525">
            <a:noAutofit/>
          </a:bodyPr>
          <a:lstStyle/>
          <a:p>
            <a:pPr indent="0" lvl="0" marL="0" marR="0" rtl="0" algn="l">
              <a:lnSpc>
                <a:spcPct val="100000"/>
              </a:lnSpc>
              <a:spcBef>
                <a:spcPts val="0"/>
              </a:spcBef>
              <a:spcAft>
                <a:spcPts val="0"/>
              </a:spcAft>
              <a:buClr>
                <a:srgbClr val="000000"/>
              </a:buClr>
              <a:buSzPts val="2300"/>
              <a:buFont typeface="Arial"/>
              <a:buNone/>
            </a:pPr>
            <a:r>
              <a:rPr b="0" i="0" lang="en-US" sz="1800" u="none" cap="none" strike="noStrike">
                <a:solidFill>
                  <a:schemeClr val="dk1"/>
                </a:solidFill>
                <a:latin typeface="Calibri"/>
                <a:ea typeface="Calibri"/>
                <a:cs typeface="Calibri"/>
                <a:sym typeface="Calibri"/>
              </a:rPr>
              <a:t>Questions? Contact Sara Mattox at 407-242-3829/</a:t>
            </a:r>
            <a:r>
              <a:rPr b="0" i="0" lang="en-US" sz="1800" u="sng" cap="none" strike="noStrike">
                <a:solidFill>
                  <a:schemeClr val="hlink"/>
                </a:solidFill>
                <a:latin typeface="Calibri"/>
                <a:ea typeface="Calibri"/>
                <a:cs typeface="Calibri"/>
                <a:sym typeface="Calibri"/>
                <a:hlinkClick r:id="rId4"/>
              </a:rPr>
              <a:t>4804154679@students.ocps.net</a:t>
            </a:r>
            <a:r>
              <a:rPr b="0" i="0" lang="en-US" sz="1800" u="none" cap="none" strike="noStrike">
                <a:solidFill>
                  <a:schemeClr val="dk1"/>
                </a:solidFill>
                <a:latin typeface="Calibri"/>
                <a:ea typeface="Calibri"/>
                <a:cs typeface="Calibri"/>
                <a:sym typeface="Calibri"/>
              </a:rPr>
              <a:t> for March 8th or Antonio Torre at 407-773-0450/</a:t>
            </a:r>
            <a:r>
              <a:rPr b="0" i="0" lang="en-US" sz="1800" u="sng" cap="none" strike="noStrike">
                <a:solidFill>
                  <a:schemeClr val="hlink"/>
                </a:solidFill>
                <a:latin typeface="Calibri"/>
                <a:ea typeface="Calibri"/>
                <a:cs typeface="Calibri"/>
                <a:sym typeface="Calibri"/>
                <a:hlinkClick r:id="rId5"/>
              </a:rPr>
              <a:t>4804182497@students.ocps.net</a:t>
            </a:r>
            <a:r>
              <a:rPr b="0" i="0" lang="en-US" sz="1800" u="none" cap="none" strike="noStrike">
                <a:solidFill>
                  <a:schemeClr val="dk1"/>
                </a:solidFill>
                <a:latin typeface="Calibri"/>
                <a:ea typeface="Calibri"/>
                <a:cs typeface="Calibri"/>
                <a:sym typeface="Calibri"/>
              </a:rPr>
              <a:t> for March 10th</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