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89825" cx="10120300"/>
  <p:notesSz cx="6858000" cy="92964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xHU6fV8GsGM6EkiVvszkyI4Ti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7cb013f79_0_118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1e7cb013f79_0_118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e7cb013f79_0_118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7a4f57c2b_0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g1e7a4f57c2b_0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1e7a4f57c2b_0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db01a6590_0_15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7db01a6590_0_15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db01a6590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g27db01a6590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7db01a6590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26f37d178_0_64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2426f37d178_0_64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426f37d178_0_64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JLABFL802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inyurl.com/PT2324" TargetMode="External"/><Relationship Id="rId4" Type="http://schemas.openxmlformats.org/officeDocument/2006/relationships/hyperlink" Target="mailto:4804278080@students.ocps.net" TargetMode="External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(9/21)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(9/22)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Robotics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JLAB</a:t>
            </a:r>
            <a:endParaRPr/>
          </a:p>
        </p:txBody>
      </p:sp>
      <p:sp>
        <p:nvSpPr>
          <p:cNvPr id="230" name="Google Shape;230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36" name="Google Shape;236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</a:t>
            </a:r>
            <a:r>
              <a:rPr b="1" lang="en-US" sz="3200">
                <a:solidFill>
                  <a:srgbClr val="FF0000"/>
                </a:solidFill>
              </a:rPr>
              <a:t>ea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7cb013f79_0_118"/>
          <p:cNvSpPr txBox="1"/>
          <p:nvPr>
            <p:ph idx="1" type="body"/>
          </p:nvPr>
        </p:nvSpPr>
        <p:spPr>
          <a:xfrm>
            <a:off x="336400" y="2020450"/>
            <a:ext cx="92994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Kitty Hawk meeting </a:t>
            </a:r>
            <a:r>
              <a:rPr b="1"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TODAY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21 September 1430-1530 in room 950!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g1e7cb013f79_0_118"/>
          <p:cNvSpPr txBox="1"/>
          <p:nvPr>
            <p:ph type="title"/>
          </p:nvPr>
        </p:nvSpPr>
        <p:spPr>
          <a:xfrm>
            <a:off x="479646" y="33592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Kitty Hawk Honor Society Meeting</a:t>
            </a:r>
            <a:endParaRPr/>
          </a:p>
        </p:txBody>
      </p:sp>
      <p:sp>
        <p:nvSpPr>
          <p:cNvPr id="178" name="Google Shape;178;g1e7cb013f79_0_118"/>
          <p:cNvSpPr txBox="1"/>
          <p:nvPr/>
        </p:nvSpPr>
        <p:spPr>
          <a:xfrm>
            <a:off x="403375" y="5535375"/>
            <a:ext cx="99417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any further details, please contact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C/ 2nd Lt. Sara Mattox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(407) 242-3829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g1e7cb013f79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5039" y="2781211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7a4f57c2b_0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Junior Leadership &amp; Academic bowl is a national competition that is comprised academic questions that vary from SAT based questions to current events. 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Example Question: The function g(x)  is defined by g(x) = x²+ 9 For which value of x is g(x) = 25 ? “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If you are interested in JLAB please fill out the interest form.</a:t>
            </a:r>
            <a:endParaRPr sz="24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e7a4f57c2b_0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JLAB Interest Form</a:t>
            </a:r>
            <a:endParaRPr sz="3500"/>
          </a:p>
        </p:txBody>
      </p:sp>
      <p:sp>
        <p:nvSpPr>
          <p:cNvPr id="187" name="Google Shape;187;g1e7a4f57c2b_0_0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e7a4f57c2b_0_0"/>
          <p:cNvSpPr txBox="1"/>
          <p:nvPr/>
        </p:nvSpPr>
        <p:spPr>
          <a:xfrm>
            <a:off x="2395800" y="4910013"/>
            <a:ext cx="6848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0" i="0" lang="en-US" sz="25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https://tinyurl.com/JLABFL802</a:t>
            </a:r>
            <a:endParaRPr b="0" i="0" sz="1400" u="sng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1e7a4f57c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50" y="4398200"/>
            <a:ext cx="1775300" cy="17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e7a4f57c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3975" y="4418299"/>
            <a:ext cx="2314424" cy="156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e7a4f57c2b_0_0"/>
          <p:cNvSpPr txBox="1"/>
          <p:nvPr/>
        </p:nvSpPr>
        <p:spPr>
          <a:xfrm>
            <a:off x="850" y="6082150"/>
            <a:ext cx="1012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any questions, comments or concerns contact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C/Staff Sergeant Ian Kristona @</a:t>
            </a:r>
            <a:r>
              <a:rPr b="1" i="0" lang="en-US" sz="2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4804098968@students.ocps.net</a:t>
            </a:r>
            <a:endParaRPr b="0" i="0" sz="5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db01a6590_0_150"/>
          <p:cNvSpPr txBox="1"/>
          <p:nvPr>
            <p:ph idx="1" type="body"/>
          </p:nvPr>
        </p:nvSpPr>
        <p:spPr>
          <a:xfrm>
            <a:off x="347900" y="5787725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Questions, comments, concerns, contact C/SMSgt Anthony Torres at (775) 544-0842 or 4806810625@studnets.ocps.net</a:t>
            </a:r>
            <a:endParaRPr sz="2400"/>
          </a:p>
        </p:txBody>
      </p:sp>
      <p:sp>
        <p:nvSpPr>
          <p:cNvPr id="197" name="Google Shape;197;g27db01a6590_0_15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Robotics </a:t>
            </a:r>
            <a:endParaRPr/>
          </a:p>
        </p:txBody>
      </p:sp>
      <p:pic>
        <p:nvPicPr>
          <p:cNvPr id="198" name="Google Shape;198;g27db01a6590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3425" y="2306050"/>
            <a:ext cx="5708974" cy="32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7db01a6590_0_150"/>
          <p:cNvSpPr txBox="1"/>
          <p:nvPr/>
        </p:nvSpPr>
        <p:spPr>
          <a:xfrm>
            <a:off x="146300" y="1690700"/>
            <a:ext cx="39171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interested in engineering, robotics, or programming? Join the robotics LDR. For more information join Remind @fl802rec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db01a6590_0_0"/>
          <p:cNvSpPr txBox="1"/>
          <p:nvPr>
            <p:ph idx="1" type="body"/>
          </p:nvPr>
        </p:nvSpPr>
        <p:spPr>
          <a:xfrm>
            <a:off x="695775" y="1845525"/>
            <a:ext cx="8728800" cy="5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</a:rPr>
              <a:t>TAKE A PICTURE!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Who: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Cadet Corps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people and their vehicles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September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950(Colonel’s Room)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out our school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up: </a:t>
            </a:r>
            <a:r>
              <a:rPr lang="en-US" sz="4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 the paper!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/>
              <a:t>If you have any questions, contact C/Abney at +1(407) 961-2474.</a:t>
            </a:r>
            <a:endParaRPr b="1" sz="4300"/>
          </a:p>
        </p:txBody>
      </p:sp>
      <p:sp>
        <p:nvSpPr>
          <p:cNvPr id="206" name="Google Shape;206;g27db01a6590_0_0"/>
          <p:cNvSpPr txBox="1"/>
          <p:nvPr>
            <p:ph type="title"/>
          </p:nvPr>
        </p:nvSpPr>
        <p:spPr>
          <a:xfrm>
            <a:off x="560409" y="153638"/>
            <a:ext cx="9660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Football Parking</a:t>
            </a:r>
            <a:endParaRPr sz="3200"/>
          </a:p>
        </p:txBody>
      </p:sp>
      <p:pic>
        <p:nvPicPr>
          <p:cNvPr id="207" name="Google Shape;207;g27db01a659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952" y="2285875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26f37d178_0_64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PT Makeups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426f37d178_0_64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2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any questions, comments or concerns contact  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C/SSgt Michael Romeu @</a:t>
            </a:r>
            <a:r>
              <a:rPr b="1" lang="en-US" sz="2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4804278080@students.ocps.net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 and/ or 407-790-9996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26f37d178_0_64"/>
          <p:cNvSpPr txBox="1"/>
          <p:nvPr/>
        </p:nvSpPr>
        <p:spPr>
          <a:xfrm>
            <a:off x="0" y="2934300"/>
            <a:ext cx="6788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won't wait for you, Be on time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me if you can’t make it.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2426f37d178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9475" y="2442512"/>
            <a:ext cx="2703226" cy="27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22" name="Google Shape;222;gfb4207d963_0_182"/>
          <p:cNvSpPr txBox="1"/>
          <p:nvPr/>
        </p:nvSpPr>
        <p:spPr>
          <a:xfrm>
            <a:off x="1061900" y="3381476"/>
            <a:ext cx="7996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 degrees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is the angle the feet should be at in attention?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