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 id="2147483676" r:id="rId6"/>
    <p:sldMasterId id="2147483689" r:id="rId7"/>
    <p:sldMasterId id="2147483701" r:id="rId8"/>
    <p:sldMasterId id="2147483714" r:id="rId9"/>
    <p:sldMasterId id="2147483728" r:id="rId10"/>
    <p:sldMasterId id="2147483742"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Lst>
  <p:sldSz cy="7589825" cx="10120300"/>
  <p:notesSz cx="6858000" cy="9296400"/>
  <p:embeddedFontLst>
    <p:embeddedFont>
      <p:font typeface="Roboto"/>
      <p:regular r:id="rId34"/>
      <p:bold r:id="rId35"/>
      <p:italic r:id="rId36"/>
      <p:boldItalic r:id="rId37"/>
    </p:embeddedFont>
    <p:embeddedFont>
      <p:font typeface="Playfair Display"/>
      <p:regular r:id="rId38"/>
      <p:bold r:id="rId39"/>
      <p:italic r:id="rId40"/>
      <p:boldItalic r:id="rId41"/>
    </p:embeddedFont>
    <p:embeddedFont>
      <p:font typeface="Merriweather"/>
      <p:regular r:id="rId42"/>
      <p:bold r:id="rId43"/>
      <p:italic r:id="rId44"/>
      <p:boldItalic r:id="rId45"/>
    </p:embeddedFont>
    <p:embeddedFont>
      <p:font typeface="Playfair Display SemiBold"/>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50" roundtripDataSignature="AMtx7mgmMxVl6Yg8BlUIGbx7graOkFsN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italic.fntdata"/><Relationship Id="rId42" Type="http://schemas.openxmlformats.org/officeDocument/2006/relationships/font" Target="fonts/Merriweather-regular.fntdata"/><Relationship Id="rId41" Type="http://schemas.openxmlformats.org/officeDocument/2006/relationships/font" Target="fonts/PlayfairDisplay-boldItalic.fntdata"/><Relationship Id="rId44" Type="http://schemas.openxmlformats.org/officeDocument/2006/relationships/font" Target="fonts/Merriweather-italic.fntdata"/><Relationship Id="rId43" Type="http://schemas.openxmlformats.org/officeDocument/2006/relationships/font" Target="fonts/Merriweather-bold.fntdata"/><Relationship Id="rId46" Type="http://schemas.openxmlformats.org/officeDocument/2006/relationships/font" Target="fonts/PlayfairDisplaySemiBold-regular.fntdata"/><Relationship Id="rId45" Type="http://schemas.openxmlformats.org/officeDocument/2006/relationships/font" Target="fonts/Merriweather-boldItalic.fntdata"/><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font" Target="fonts/PlayfairDisplaySemiBold-italic.fntdata"/><Relationship Id="rId47" Type="http://schemas.openxmlformats.org/officeDocument/2006/relationships/font" Target="fonts/PlayfairDisplaySemiBold-bold.fntdata"/><Relationship Id="rId49" Type="http://schemas.openxmlformats.org/officeDocument/2006/relationships/font" Target="fonts/PlayfairDisplaySemiBold-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9.xml"/><Relationship Id="rId30" Type="http://schemas.openxmlformats.org/officeDocument/2006/relationships/slide" Target="slides/slide18.xml"/><Relationship Id="rId33" Type="http://schemas.openxmlformats.org/officeDocument/2006/relationships/slide" Target="slides/slide21.xml"/><Relationship Id="rId32" Type="http://schemas.openxmlformats.org/officeDocument/2006/relationships/slide" Target="slides/slide20.xml"/><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PlayfairDisplay-bold.fntdata"/><Relationship Id="rId38" Type="http://schemas.openxmlformats.org/officeDocument/2006/relationships/font" Target="fonts/PlayfairDisplay-regular.fntdata"/><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29" Type="http://schemas.openxmlformats.org/officeDocument/2006/relationships/slide" Target="slides/slide17.xml"/><Relationship Id="rId50" Type="http://customschemas.google.com/relationships/presentationmetadata" Target="metadata"/><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 Target="slides/slide1.xml"/><Relationship Id="rId12" Type="http://schemas.openxmlformats.org/officeDocument/2006/relationships/notesMaster" Target="notesMasters/notesMaster1.xml"/><Relationship Id="rId15" Type="http://schemas.openxmlformats.org/officeDocument/2006/relationships/slide" Target="slides/slide3.xml"/><Relationship Id="rId14" Type="http://schemas.openxmlformats.org/officeDocument/2006/relationships/slide" Target="slides/slide2.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3" name="Google Shape;653;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654" name="Google Shape;654;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2b0baa6fd1e_0_87: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49" name="Google Shape;749;g2b0baa6fd1e_0_87: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1efbf347e8b_0_34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59" name="Google Shape;759;g1efbf347e8b_0_34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1efe882a249_0_76: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1efe882a249_0_76: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68" name="Google Shape;768;g1efe882a249_0_76: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2b57bb853c0_1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2b57bb853c0_1_0: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1efa25b2a9b_0_263: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84" name="Google Shape;784;g1efa25b2a9b_0_263: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1efe24deb47_0_405: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1efe24deb47_0_405: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1efe24deb47_0_53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1efe24deb47_0_530: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1efe24deb47_0_592: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1efe24deb47_0_592: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1efe882a249_0_237: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813" name="Google Shape;813;g1efe882a249_0_237: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821" name="Google Shape;821;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8" name="Google Shape;668;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669" name="Google Shape;669;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29" name="Google Shape;829;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830" name="Google Shape;830;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836" name="Google Shape;836;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82" name="Google Shape;682;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286ece048e0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01" name="Google Shape;701;g286ece048e0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702" name="Google Shape;702;g286ece048e0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ed76f4e112_0_0: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08" name="Google Shape;708;g1ed76f4e112_0_0: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709" name="Google Shape;709;g1ed76f4e112_0_0: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1ef78faca85_0_64: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17" name="Google Shape;717;g1ef78faca85_0_64: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1efe24deb47_0_9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726" name="Google Shape;726;g1efe24deb47_0_96: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1efe24deb47_0_267: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1efe24deb47_0_267: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1ef8748e59d_0_22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741" name="Google Shape;741;g1ef8748e59d_0_22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jp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jp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jp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7" name="Shape 127"/>
        <p:cNvGrpSpPr/>
        <p:nvPr/>
      </p:nvGrpSpPr>
      <p:grpSpPr>
        <a:xfrm>
          <a:off x="0" y="0"/>
          <a:ext cx="0" cy="0"/>
          <a:chOff x="0" y="0"/>
          <a:chExt cx="0" cy="0"/>
        </a:xfrm>
      </p:grpSpPr>
      <p:sp>
        <p:nvSpPr>
          <p:cNvPr id="128" name="Google Shape;128;g1ef78faca85_0_117"/>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9" name="Google Shape;129;g1ef78faca85_0_117"/>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30" name="Google Shape;130;g1ef78faca85_0_11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31" name="Google Shape;131;g1ef78faca85_0_11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32" name="Google Shape;132;g1ef78faca85_0_11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3" name="Google Shape;133;g1ef78faca85_0_117"/>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134" name="Google Shape;134;g1ef78faca85_0_117"/>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135" name="Google Shape;135;g1ef78faca85_0_117"/>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136" name="Google Shape;136;g1ef78faca85_0_117"/>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37" name="Google Shape;137;g1ef78faca85_0_117"/>
          <p:cNvPicPr preferRelativeResize="0"/>
          <p:nvPr/>
        </p:nvPicPr>
        <p:blipFill rotWithShape="1">
          <a:blip r:embed="rId5">
            <a:alphaModFix/>
          </a:blip>
          <a:srcRect b="0" l="0" r="0" t="0"/>
          <a:stretch/>
        </p:blipFill>
        <p:spPr>
          <a:xfrm>
            <a:off x="0" y="6938970"/>
            <a:ext cx="10142002" cy="4104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8" name="Shape 138"/>
        <p:cNvGrpSpPr/>
        <p:nvPr/>
      </p:nvGrpSpPr>
      <p:grpSpPr>
        <a:xfrm>
          <a:off x="0" y="0"/>
          <a:ext cx="0" cy="0"/>
          <a:chOff x="0" y="0"/>
          <a:chExt cx="0" cy="0"/>
        </a:xfrm>
      </p:grpSpPr>
      <p:sp>
        <p:nvSpPr>
          <p:cNvPr id="139" name="Google Shape;139;g1ef78faca85_0_76"/>
          <p:cNvSpPr txBox="1"/>
          <p:nvPr>
            <p:ph type="ctrTitle"/>
          </p:nvPr>
        </p:nvSpPr>
        <p:spPr>
          <a:xfrm>
            <a:off x="344989" y="1098706"/>
            <a:ext cx="9430200" cy="30288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140" name="Google Shape;140;g1ef78faca85_0_76"/>
          <p:cNvSpPr txBox="1"/>
          <p:nvPr>
            <p:ph idx="1" type="subTitle"/>
          </p:nvPr>
        </p:nvSpPr>
        <p:spPr>
          <a:xfrm>
            <a:off x="344980" y="4182077"/>
            <a:ext cx="9430200" cy="11697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141" name="Google Shape;141;g1ef78faca85_0_76"/>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2" name="Shape 142"/>
        <p:cNvGrpSpPr/>
        <p:nvPr/>
      </p:nvGrpSpPr>
      <p:grpSpPr>
        <a:xfrm>
          <a:off x="0" y="0"/>
          <a:ext cx="0" cy="0"/>
          <a:chOff x="0" y="0"/>
          <a:chExt cx="0" cy="0"/>
        </a:xfrm>
      </p:grpSpPr>
      <p:sp>
        <p:nvSpPr>
          <p:cNvPr id="143" name="Google Shape;143;g1ef78faca85_0_80"/>
          <p:cNvSpPr txBox="1"/>
          <p:nvPr>
            <p:ph type="title"/>
          </p:nvPr>
        </p:nvSpPr>
        <p:spPr>
          <a:xfrm>
            <a:off x="344980" y="3173826"/>
            <a:ext cx="9430200" cy="1242300"/>
          </a:xfrm>
          <a:prstGeom prst="rect">
            <a:avLst/>
          </a:prstGeom>
          <a:noFill/>
          <a:ln>
            <a:noFill/>
          </a:ln>
        </p:spPr>
        <p:txBody>
          <a:bodyPr anchorCtr="0" anchor="ctr" bIns="112425" lIns="112425" spcFirstLastPara="1" rIns="112425" wrap="square" tIns="1124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144" name="Google Shape;144;g1ef78faca85_0_80"/>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5" name="Shape 145"/>
        <p:cNvGrpSpPr/>
        <p:nvPr/>
      </p:nvGrpSpPr>
      <p:grpSpPr>
        <a:xfrm>
          <a:off x="0" y="0"/>
          <a:ext cx="0" cy="0"/>
          <a:chOff x="0" y="0"/>
          <a:chExt cx="0" cy="0"/>
        </a:xfrm>
      </p:grpSpPr>
      <p:sp>
        <p:nvSpPr>
          <p:cNvPr id="146" name="Google Shape;146;g1ef78faca85_0_83"/>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47" name="Google Shape;147;g1ef78faca85_0_83"/>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148" name="Google Shape;148;g1ef78faca85_0_83"/>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9" name="Shape 149"/>
        <p:cNvGrpSpPr/>
        <p:nvPr/>
      </p:nvGrpSpPr>
      <p:grpSpPr>
        <a:xfrm>
          <a:off x="0" y="0"/>
          <a:ext cx="0" cy="0"/>
          <a:chOff x="0" y="0"/>
          <a:chExt cx="0" cy="0"/>
        </a:xfrm>
      </p:grpSpPr>
      <p:sp>
        <p:nvSpPr>
          <p:cNvPr id="150" name="Google Shape;150;g1ef78faca85_0_87"/>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51" name="Google Shape;151;g1ef78faca85_0_87"/>
          <p:cNvSpPr txBox="1"/>
          <p:nvPr>
            <p:ph idx="1" type="body"/>
          </p:nvPr>
        </p:nvSpPr>
        <p:spPr>
          <a:xfrm>
            <a:off x="344980"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152" name="Google Shape;152;g1ef78faca85_0_87"/>
          <p:cNvSpPr txBox="1"/>
          <p:nvPr>
            <p:ph idx="2" type="body"/>
          </p:nvPr>
        </p:nvSpPr>
        <p:spPr>
          <a:xfrm>
            <a:off x="5348353"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153" name="Google Shape;153;g1ef78faca85_0_87"/>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4" name="Shape 154"/>
        <p:cNvGrpSpPr/>
        <p:nvPr/>
      </p:nvGrpSpPr>
      <p:grpSpPr>
        <a:xfrm>
          <a:off x="0" y="0"/>
          <a:ext cx="0" cy="0"/>
          <a:chOff x="0" y="0"/>
          <a:chExt cx="0" cy="0"/>
        </a:xfrm>
      </p:grpSpPr>
      <p:sp>
        <p:nvSpPr>
          <p:cNvPr id="155" name="Google Shape;155;g1ef78faca85_0_92"/>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56" name="Google Shape;156;g1ef78faca85_0_92"/>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7" name="Shape 157"/>
        <p:cNvGrpSpPr/>
        <p:nvPr/>
      </p:nvGrpSpPr>
      <p:grpSpPr>
        <a:xfrm>
          <a:off x="0" y="0"/>
          <a:ext cx="0" cy="0"/>
          <a:chOff x="0" y="0"/>
          <a:chExt cx="0" cy="0"/>
        </a:xfrm>
      </p:grpSpPr>
      <p:sp>
        <p:nvSpPr>
          <p:cNvPr id="158" name="Google Shape;158;g1ef78faca85_0_95"/>
          <p:cNvSpPr txBox="1"/>
          <p:nvPr>
            <p:ph type="title"/>
          </p:nvPr>
        </p:nvSpPr>
        <p:spPr>
          <a:xfrm>
            <a:off x="344980" y="819852"/>
            <a:ext cx="3107700" cy="1115100"/>
          </a:xfrm>
          <a:prstGeom prst="rect">
            <a:avLst/>
          </a:prstGeom>
          <a:noFill/>
          <a:ln>
            <a:noFill/>
          </a:ln>
        </p:spPr>
        <p:txBody>
          <a:bodyPr anchorCtr="0" anchor="b" bIns="112425" lIns="112425" spcFirstLastPara="1" rIns="112425" wrap="square" tIns="112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59" name="Google Shape;159;g1ef78faca85_0_95"/>
          <p:cNvSpPr txBox="1"/>
          <p:nvPr>
            <p:ph idx="1" type="body"/>
          </p:nvPr>
        </p:nvSpPr>
        <p:spPr>
          <a:xfrm>
            <a:off x="344980" y="2050514"/>
            <a:ext cx="3107700" cy="4691700"/>
          </a:xfrm>
          <a:prstGeom prst="rect">
            <a:avLst/>
          </a:prstGeom>
          <a:noFill/>
          <a:ln>
            <a:noFill/>
          </a:ln>
        </p:spPr>
        <p:txBody>
          <a:bodyPr anchorCtr="0" anchor="t" bIns="112425" lIns="112425" spcFirstLastPara="1" rIns="112425" wrap="square" tIns="1124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160" name="Google Shape;160;g1ef78faca85_0_9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1" name="Shape 161"/>
        <p:cNvGrpSpPr/>
        <p:nvPr/>
      </p:nvGrpSpPr>
      <p:grpSpPr>
        <a:xfrm>
          <a:off x="0" y="0"/>
          <a:ext cx="0" cy="0"/>
          <a:chOff x="0" y="0"/>
          <a:chExt cx="0" cy="0"/>
        </a:xfrm>
      </p:grpSpPr>
      <p:sp>
        <p:nvSpPr>
          <p:cNvPr id="162" name="Google Shape;162;g1ef78faca85_0_99"/>
          <p:cNvSpPr txBox="1"/>
          <p:nvPr>
            <p:ph type="title"/>
          </p:nvPr>
        </p:nvSpPr>
        <p:spPr>
          <a:xfrm>
            <a:off x="542594" y="664248"/>
            <a:ext cx="7047600" cy="6036300"/>
          </a:xfrm>
          <a:prstGeom prst="rect">
            <a:avLst/>
          </a:prstGeom>
          <a:noFill/>
          <a:ln>
            <a:noFill/>
          </a:ln>
        </p:spPr>
        <p:txBody>
          <a:bodyPr anchorCtr="0" anchor="ctr" bIns="112425" lIns="112425" spcFirstLastPara="1" rIns="112425" wrap="square" tIns="112425">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163" name="Google Shape;163;g1ef78faca85_0_99"/>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4" name="Shape 164"/>
        <p:cNvGrpSpPr/>
        <p:nvPr/>
      </p:nvGrpSpPr>
      <p:grpSpPr>
        <a:xfrm>
          <a:off x="0" y="0"/>
          <a:ext cx="0" cy="0"/>
          <a:chOff x="0" y="0"/>
          <a:chExt cx="0" cy="0"/>
        </a:xfrm>
      </p:grpSpPr>
      <p:sp>
        <p:nvSpPr>
          <p:cNvPr id="165" name="Google Shape;165;g1ef78faca85_0_102"/>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1ef78faca85_0_102"/>
          <p:cNvSpPr txBox="1"/>
          <p:nvPr>
            <p:ph type="title"/>
          </p:nvPr>
        </p:nvSpPr>
        <p:spPr>
          <a:xfrm>
            <a:off x="293847" y="1819691"/>
            <a:ext cx="4477200" cy="21873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67" name="Google Shape;167;g1ef78faca85_0_102"/>
          <p:cNvSpPr txBox="1"/>
          <p:nvPr>
            <p:ph idx="1" type="subTitle"/>
          </p:nvPr>
        </p:nvSpPr>
        <p:spPr>
          <a:xfrm>
            <a:off x="293847" y="4136259"/>
            <a:ext cx="4477200" cy="18225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168" name="Google Shape;168;g1ef78faca85_0_102"/>
          <p:cNvSpPr txBox="1"/>
          <p:nvPr>
            <p:ph idx="2" type="body"/>
          </p:nvPr>
        </p:nvSpPr>
        <p:spPr>
          <a:xfrm>
            <a:off x="5466888" y="1068456"/>
            <a:ext cx="4246800" cy="5452500"/>
          </a:xfrm>
          <a:prstGeom prst="rect">
            <a:avLst/>
          </a:prstGeom>
          <a:noFill/>
          <a:ln>
            <a:noFill/>
          </a:ln>
        </p:spPr>
        <p:txBody>
          <a:bodyPr anchorCtr="0" anchor="ctr"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169" name="Google Shape;169;g1ef78faca85_0_102"/>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0" name="Shape 170"/>
        <p:cNvGrpSpPr/>
        <p:nvPr/>
      </p:nvGrpSpPr>
      <p:grpSpPr>
        <a:xfrm>
          <a:off x="0" y="0"/>
          <a:ext cx="0" cy="0"/>
          <a:chOff x="0" y="0"/>
          <a:chExt cx="0" cy="0"/>
        </a:xfrm>
      </p:grpSpPr>
      <p:sp>
        <p:nvSpPr>
          <p:cNvPr id="171" name="Google Shape;171;g1ef78faca85_0_108"/>
          <p:cNvSpPr txBox="1"/>
          <p:nvPr>
            <p:ph idx="1" type="body"/>
          </p:nvPr>
        </p:nvSpPr>
        <p:spPr>
          <a:xfrm>
            <a:off x="344980" y="6242699"/>
            <a:ext cx="6639300" cy="892800"/>
          </a:xfrm>
          <a:prstGeom prst="rect">
            <a:avLst/>
          </a:prstGeom>
          <a:noFill/>
          <a:ln>
            <a:noFill/>
          </a:ln>
        </p:spPr>
        <p:txBody>
          <a:bodyPr anchorCtr="0" anchor="ctr" bIns="112425" lIns="112425" spcFirstLastPara="1" rIns="112425" wrap="square" tIns="112425">
            <a:normAutofit/>
          </a:bodyPr>
          <a:lstStyle>
            <a:lvl1pPr indent="-228600" lvl="0" marL="457200" algn="l">
              <a:lnSpc>
                <a:spcPct val="100000"/>
              </a:lnSpc>
              <a:spcBef>
                <a:spcPts val="0"/>
              </a:spcBef>
              <a:spcAft>
                <a:spcPts val="0"/>
              </a:spcAft>
              <a:buSzPts val="2200"/>
              <a:buNone/>
              <a:defRPr/>
            </a:lvl1pPr>
          </a:lstStyle>
          <a:p/>
        </p:txBody>
      </p:sp>
      <p:sp>
        <p:nvSpPr>
          <p:cNvPr id="172" name="Google Shape;172;g1ef78faca85_0_10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3" name="Shape 173"/>
        <p:cNvGrpSpPr/>
        <p:nvPr/>
      </p:nvGrpSpPr>
      <p:grpSpPr>
        <a:xfrm>
          <a:off x="0" y="0"/>
          <a:ext cx="0" cy="0"/>
          <a:chOff x="0" y="0"/>
          <a:chExt cx="0" cy="0"/>
        </a:xfrm>
      </p:grpSpPr>
      <p:sp>
        <p:nvSpPr>
          <p:cNvPr id="174" name="Google Shape;174;g1ef78faca85_0_111"/>
          <p:cNvSpPr txBox="1"/>
          <p:nvPr>
            <p:ph hasCustomPrompt="1" type="title"/>
          </p:nvPr>
        </p:nvSpPr>
        <p:spPr>
          <a:xfrm>
            <a:off x="344980" y="1632214"/>
            <a:ext cx="9430200" cy="28974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175" name="Google Shape;175;g1ef78faca85_0_111"/>
          <p:cNvSpPr txBox="1"/>
          <p:nvPr>
            <p:ph idx="1" type="body"/>
          </p:nvPr>
        </p:nvSpPr>
        <p:spPr>
          <a:xfrm>
            <a:off x="344980" y="4651470"/>
            <a:ext cx="9430200" cy="1919400"/>
          </a:xfrm>
          <a:prstGeom prst="rect">
            <a:avLst/>
          </a:prstGeom>
          <a:noFill/>
          <a:ln>
            <a:noFill/>
          </a:ln>
        </p:spPr>
        <p:txBody>
          <a:bodyPr anchorCtr="0" anchor="t" bIns="112425" lIns="112425" spcFirstLastPara="1" rIns="112425" wrap="square" tIns="1124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176" name="Google Shape;176;g1ef78faca85_0_111"/>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7" name="Shape 177"/>
        <p:cNvGrpSpPr/>
        <p:nvPr/>
      </p:nvGrpSpPr>
      <p:grpSpPr>
        <a:xfrm>
          <a:off x="0" y="0"/>
          <a:ext cx="0" cy="0"/>
          <a:chOff x="0" y="0"/>
          <a:chExt cx="0" cy="0"/>
        </a:xfrm>
      </p:grpSpPr>
      <p:sp>
        <p:nvSpPr>
          <p:cNvPr id="178" name="Google Shape;178;g1ef78faca85_0_11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85" name="Shape 185"/>
        <p:cNvGrpSpPr/>
        <p:nvPr/>
      </p:nvGrpSpPr>
      <p:grpSpPr>
        <a:xfrm>
          <a:off x="0" y="0"/>
          <a:ext cx="0" cy="0"/>
          <a:chOff x="0" y="0"/>
          <a:chExt cx="0" cy="0"/>
        </a:xfrm>
      </p:grpSpPr>
      <p:sp>
        <p:nvSpPr>
          <p:cNvPr id="186" name="Google Shape;186;g1ef8748e59d_0_603"/>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87" name="Google Shape;187;g1ef8748e59d_0_603"/>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1ef8748e59d_0_603"/>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g1ef8748e59d_0_603"/>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90" name="Google Shape;190;g1ef8748e59d_0_603"/>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191" name="Google Shape;191;g1ef8748e59d_0_60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192" name="Google Shape;192;g1ef8748e59d_0_60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193" name="Google Shape;193;g1ef8748e59d_0_603"/>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94" name="Google Shape;194;g1ef8748e59d_0_603"/>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195" name="Google Shape;195;g1ef8748e59d_0_603"/>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96" name="Shape 196"/>
        <p:cNvGrpSpPr/>
        <p:nvPr/>
      </p:nvGrpSpPr>
      <p:grpSpPr>
        <a:xfrm>
          <a:off x="0" y="0"/>
          <a:ext cx="0" cy="0"/>
          <a:chOff x="0" y="0"/>
          <a:chExt cx="0" cy="0"/>
        </a:xfrm>
      </p:grpSpPr>
      <p:sp>
        <p:nvSpPr>
          <p:cNvPr id="197" name="Google Shape;197;g1efa25b2a9b_0_84"/>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8" name="Google Shape;198;g1efa25b2a9b_0_84"/>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99" name="Google Shape;199;g1efa25b2a9b_0_8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0" name="Google Shape;200;g1efa25b2a9b_0_8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1" name="Google Shape;201;g1efa25b2a9b_0_8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2" name="Google Shape;202;g1efa25b2a9b_0_84"/>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203" name="Google Shape;203;g1efa25b2a9b_0_84"/>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204" name="Google Shape;204;g1efa25b2a9b_0_84"/>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205" name="Google Shape;205;g1efa25b2a9b_0_84"/>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06" name="Google Shape;206;g1efa25b2a9b_0_84"/>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7" name="Shape 207"/>
        <p:cNvGrpSpPr/>
        <p:nvPr/>
      </p:nvGrpSpPr>
      <p:grpSpPr>
        <a:xfrm>
          <a:off x="0" y="0"/>
          <a:ext cx="0" cy="0"/>
          <a:chOff x="0" y="0"/>
          <a:chExt cx="0" cy="0"/>
        </a:xfrm>
      </p:grpSpPr>
      <p:sp>
        <p:nvSpPr>
          <p:cNvPr id="208" name="Google Shape;208;g1ef8748e59d_0_614"/>
          <p:cNvSpPr txBox="1"/>
          <p:nvPr>
            <p:ph type="ctrTitle"/>
          </p:nvPr>
        </p:nvSpPr>
        <p:spPr>
          <a:xfrm>
            <a:off x="759024" y="1242134"/>
            <a:ext cx="8602200" cy="2642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g1ef8748e59d_0_614"/>
          <p:cNvSpPr txBox="1"/>
          <p:nvPr>
            <p:ph idx="1" type="subTitle"/>
          </p:nvPr>
        </p:nvSpPr>
        <p:spPr>
          <a:xfrm>
            <a:off x="1265039" y="3986423"/>
            <a:ext cx="7590300" cy="1832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210" name="Google Shape;210;g1ef8748e59d_0_614"/>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g1ef8748e59d_0_614"/>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g1ef8748e59d_0_614"/>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3" name="Shape 213"/>
        <p:cNvGrpSpPr/>
        <p:nvPr/>
      </p:nvGrpSpPr>
      <p:grpSpPr>
        <a:xfrm>
          <a:off x="0" y="0"/>
          <a:ext cx="0" cy="0"/>
          <a:chOff x="0" y="0"/>
          <a:chExt cx="0" cy="0"/>
        </a:xfrm>
      </p:grpSpPr>
      <p:sp>
        <p:nvSpPr>
          <p:cNvPr id="214" name="Google Shape;214;g1ef8748e59d_0_620"/>
          <p:cNvSpPr txBox="1"/>
          <p:nvPr>
            <p:ph type="title"/>
          </p:nvPr>
        </p:nvSpPr>
        <p:spPr>
          <a:xfrm>
            <a:off x="690501" y="1892191"/>
            <a:ext cx="8728800" cy="3157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g1ef8748e59d_0_620"/>
          <p:cNvSpPr txBox="1"/>
          <p:nvPr>
            <p:ph idx="1" type="body"/>
          </p:nvPr>
        </p:nvSpPr>
        <p:spPr>
          <a:xfrm>
            <a:off x="690501" y="5079220"/>
            <a:ext cx="8728800" cy="1660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216" name="Google Shape;216;g1ef8748e59d_0_620"/>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g1ef8748e59d_0_620"/>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g1ef8748e59d_0_620"/>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9" name="Shape 219"/>
        <p:cNvGrpSpPr/>
        <p:nvPr/>
      </p:nvGrpSpPr>
      <p:grpSpPr>
        <a:xfrm>
          <a:off x="0" y="0"/>
          <a:ext cx="0" cy="0"/>
          <a:chOff x="0" y="0"/>
          <a:chExt cx="0" cy="0"/>
        </a:xfrm>
      </p:grpSpPr>
      <p:sp>
        <p:nvSpPr>
          <p:cNvPr id="220" name="Google Shape;220;g1ef8748e59d_0_626"/>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g1ef8748e59d_0_626"/>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22" name="Google Shape;222;g1ef8748e59d_0_626"/>
          <p:cNvSpPr txBox="1"/>
          <p:nvPr>
            <p:ph idx="2" type="body"/>
          </p:nvPr>
        </p:nvSpPr>
        <p:spPr>
          <a:xfrm>
            <a:off x="5123408"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23" name="Google Shape;223;g1ef8748e59d_0_626"/>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g1ef8748e59d_0_626"/>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g1ef8748e59d_0_626"/>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6" name="Shape 226"/>
        <p:cNvGrpSpPr/>
        <p:nvPr/>
      </p:nvGrpSpPr>
      <p:grpSpPr>
        <a:xfrm>
          <a:off x="0" y="0"/>
          <a:ext cx="0" cy="0"/>
          <a:chOff x="0" y="0"/>
          <a:chExt cx="0" cy="0"/>
        </a:xfrm>
      </p:grpSpPr>
      <p:sp>
        <p:nvSpPr>
          <p:cNvPr id="227" name="Google Shape;227;g1ef8748e59d_0_633"/>
          <p:cNvSpPr txBox="1"/>
          <p:nvPr>
            <p:ph type="title"/>
          </p:nvPr>
        </p:nvSpPr>
        <p:spPr>
          <a:xfrm>
            <a:off x="697090"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g1ef8748e59d_0_633"/>
          <p:cNvSpPr txBox="1"/>
          <p:nvPr>
            <p:ph idx="1" type="body"/>
          </p:nvPr>
        </p:nvSpPr>
        <p:spPr>
          <a:xfrm>
            <a:off x="697091" y="1860565"/>
            <a:ext cx="42813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229" name="Google Shape;229;g1ef8748e59d_0_633"/>
          <p:cNvSpPr txBox="1"/>
          <p:nvPr>
            <p:ph idx="2" type="body"/>
          </p:nvPr>
        </p:nvSpPr>
        <p:spPr>
          <a:xfrm>
            <a:off x="697091" y="2772399"/>
            <a:ext cx="42813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30" name="Google Shape;230;g1ef8748e59d_0_633"/>
          <p:cNvSpPr txBox="1"/>
          <p:nvPr>
            <p:ph idx="3" type="body"/>
          </p:nvPr>
        </p:nvSpPr>
        <p:spPr>
          <a:xfrm>
            <a:off x="5123409" y="1860565"/>
            <a:ext cx="43026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231" name="Google Shape;231;g1ef8748e59d_0_633"/>
          <p:cNvSpPr txBox="1"/>
          <p:nvPr>
            <p:ph idx="4" type="body"/>
          </p:nvPr>
        </p:nvSpPr>
        <p:spPr>
          <a:xfrm>
            <a:off x="5123409" y="2772399"/>
            <a:ext cx="43026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32" name="Google Shape;232;g1ef8748e59d_0_633"/>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g1ef8748e59d_0_633"/>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g1ef8748e59d_0_633"/>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5" name="Shape 235"/>
        <p:cNvGrpSpPr/>
        <p:nvPr/>
      </p:nvGrpSpPr>
      <p:grpSpPr>
        <a:xfrm>
          <a:off x="0" y="0"/>
          <a:ext cx="0" cy="0"/>
          <a:chOff x="0" y="0"/>
          <a:chExt cx="0" cy="0"/>
        </a:xfrm>
      </p:grpSpPr>
      <p:sp>
        <p:nvSpPr>
          <p:cNvPr id="236" name="Google Shape;236;g1ef8748e59d_0_642"/>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g1ef8748e59d_0_642"/>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g1ef8748e59d_0_642"/>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g1ef8748e59d_0_642"/>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0" name="Shape 240"/>
        <p:cNvGrpSpPr/>
        <p:nvPr/>
      </p:nvGrpSpPr>
      <p:grpSpPr>
        <a:xfrm>
          <a:off x="0" y="0"/>
          <a:ext cx="0" cy="0"/>
          <a:chOff x="0" y="0"/>
          <a:chExt cx="0" cy="0"/>
        </a:xfrm>
      </p:grpSpPr>
      <p:sp>
        <p:nvSpPr>
          <p:cNvPr id="241" name="Google Shape;241;g1ef8748e59d_0_64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g1ef8748e59d_0_64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g1ef8748e59d_0_64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4" name="Shape 244"/>
        <p:cNvGrpSpPr/>
        <p:nvPr/>
      </p:nvGrpSpPr>
      <p:grpSpPr>
        <a:xfrm>
          <a:off x="0" y="0"/>
          <a:ext cx="0" cy="0"/>
          <a:chOff x="0" y="0"/>
          <a:chExt cx="0" cy="0"/>
        </a:xfrm>
      </p:grpSpPr>
      <p:sp>
        <p:nvSpPr>
          <p:cNvPr id="245" name="Google Shape;245;g1ef8748e59d_0_651"/>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g1ef8748e59d_0_651"/>
          <p:cNvSpPr txBox="1"/>
          <p:nvPr>
            <p:ph idx="1" type="body"/>
          </p:nvPr>
        </p:nvSpPr>
        <p:spPr>
          <a:xfrm>
            <a:off x="4302451" y="1092798"/>
            <a:ext cx="5123400" cy="5393700"/>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247" name="Google Shape;247;g1ef8748e59d_0_651"/>
          <p:cNvSpPr txBox="1"/>
          <p:nvPr>
            <p:ph idx="2"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248" name="Google Shape;248;g1ef8748e59d_0_65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g1ef8748e59d_0_65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g1ef8748e59d_0_65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1" name="Shape 251"/>
        <p:cNvGrpSpPr/>
        <p:nvPr/>
      </p:nvGrpSpPr>
      <p:grpSpPr>
        <a:xfrm>
          <a:off x="0" y="0"/>
          <a:ext cx="0" cy="0"/>
          <a:chOff x="0" y="0"/>
          <a:chExt cx="0" cy="0"/>
        </a:xfrm>
      </p:grpSpPr>
      <p:sp>
        <p:nvSpPr>
          <p:cNvPr id="252" name="Google Shape;252;g1ef8748e59d_0_658"/>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g1ef8748e59d_0_658"/>
          <p:cNvSpPr/>
          <p:nvPr>
            <p:ph idx="2" type="pic"/>
          </p:nvPr>
        </p:nvSpPr>
        <p:spPr>
          <a:xfrm>
            <a:off x="4302451" y="1092798"/>
            <a:ext cx="5123400" cy="5393700"/>
          </a:xfrm>
          <a:prstGeom prst="rect">
            <a:avLst/>
          </a:prstGeom>
          <a:noFill/>
          <a:ln>
            <a:noFill/>
          </a:ln>
        </p:spPr>
      </p:sp>
      <p:sp>
        <p:nvSpPr>
          <p:cNvPr id="254" name="Google Shape;254;g1ef8748e59d_0_658"/>
          <p:cNvSpPr txBox="1"/>
          <p:nvPr>
            <p:ph idx="1"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255" name="Google Shape;255;g1ef8748e59d_0_658"/>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g1ef8748e59d_0_658"/>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g1ef8748e59d_0_658"/>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58" name="Shape 258"/>
        <p:cNvGrpSpPr/>
        <p:nvPr/>
      </p:nvGrpSpPr>
      <p:grpSpPr>
        <a:xfrm>
          <a:off x="0" y="0"/>
          <a:ext cx="0" cy="0"/>
          <a:chOff x="0" y="0"/>
          <a:chExt cx="0" cy="0"/>
        </a:xfrm>
      </p:grpSpPr>
      <p:sp>
        <p:nvSpPr>
          <p:cNvPr id="259" name="Google Shape;259;g1ef8748e59d_0_665"/>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g1ef8748e59d_0_665"/>
          <p:cNvSpPr txBox="1"/>
          <p:nvPr>
            <p:ph idx="1" type="body"/>
          </p:nvPr>
        </p:nvSpPr>
        <p:spPr>
          <a:xfrm rot="5400000">
            <a:off x="2652342" y="63843"/>
            <a:ext cx="4815600" cy="8728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61" name="Google Shape;261;g1ef8748e59d_0_665"/>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g1ef8748e59d_0_665"/>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g1ef8748e59d_0_665"/>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64" name="Shape 264"/>
        <p:cNvGrpSpPr/>
        <p:nvPr/>
      </p:nvGrpSpPr>
      <p:grpSpPr>
        <a:xfrm>
          <a:off x="0" y="0"/>
          <a:ext cx="0" cy="0"/>
          <a:chOff x="0" y="0"/>
          <a:chExt cx="0" cy="0"/>
        </a:xfrm>
      </p:grpSpPr>
      <p:sp>
        <p:nvSpPr>
          <p:cNvPr id="265" name="Google Shape;265;g1ef8748e59d_0_671"/>
          <p:cNvSpPr txBox="1"/>
          <p:nvPr>
            <p:ph type="title"/>
          </p:nvPr>
        </p:nvSpPr>
        <p:spPr>
          <a:xfrm rot="5400000">
            <a:off x="5117443" y="2528990"/>
            <a:ext cx="6432000" cy="2182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g1ef8748e59d_0_671"/>
          <p:cNvSpPr txBox="1"/>
          <p:nvPr>
            <p:ph idx="1" type="body"/>
          </p:nvPr>
        </p:nvSpPr>
        <p:spPr>
          <a:xfrm rot="5400000">
            <a:off x="689845" y="410090"/>
            <a:ext cx="6432000" cy="6420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67" name="Google Shape;267;g1ef8748e59d_0_67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g1ef8748e59d_0_67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g1ef8748e59d_0_67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6" name="Shape 276"/>
        <p:cNvGrpSpPr/>
        <p:nvPr/>
      </p:nvGrpSpPr>
      <p:grpSpPr>
        <a:xfrm>
          <a:off x="0" y="0"/>
          <a:ext cx="0" cy="0"/>
          <a:chOff x="0" y="0"/>
          <a:chExt cx="0" cy="0"/>
        </a:xfrm>
      </p:grpSpPr>
      <p:sp>
        <p:nvSpPr>
          <p:cNvPr id="277" name="Google Shape;277;g1efbf347e8b_0_353"/>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8" name="Google Shape;278;g1efbf347e8b_0_353"/>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79" name="Google Shape;279;g1efbf347e8b_0_353"/>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80" name="Google Shape;280;g1efbf347e8b_0_353"/>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81" name="Google Shape;281;g1efbf347e8b_0_353"/>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82" name="Google Shape;282;g1efbf347e8b_0_353"/>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283" name="Google Shape;283;g1efbf347e8b_0_353"/>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284" name="Google Shape;284;g1efbf347e8b_0_353"/>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285" name="Google Shape;285;g1efbf347e8b_0_353"/>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86" name="Google Shape;286;g1efbf347e8b_0_353"/>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7" name="Shape 287"/>
        <p:cNvGrpSpPr/>
        <p:nvPr/>
      </p:nvGrpSpPr>
      <p:grpSpPr>
        <a:xfrm>
          <a:off x="0" y="0"/>
          <a:ext cx="0" cy="0"/>
          <a:chOff x="0" y="0"/>
          <a:chExt cx="0" cy="0"/>
        </a:xfrm>
      </p:grpSpPr>
      <p:sp>
        <p:nvSpPr>
          <p:cNvPr id="288" name="Google Shape;288;g1efbf347e8b_0_364"/>
          <p:cNvSpPr txBox="1"/>
          <p:nvPr>
            <p:ph type="title"/>
          </p:nvPr>
        </p:nvSpPr>
        <p:spPr>
          <a:xfrm>
            <a:off x="690501" y="1892191"/>
            <a:ext cx="8728800" cy="3157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6800"/>
              <a:buFont typeface="Calibri"/>
              <a:buNone/>
              <a:defRPr sz="68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89" name="Google Shape;289;g1efbf347e8b_0_364"/>
          <p:cNvSpPr txBox="1"/>
          <p:nvPr>
            <p:ph idx="1" type="body"/>
          </p:nvPr>
        </p:nvSpPr>
        <p:spPr>
          <a:xfrm>
            <a:off x="690501" y="5079220"/>
            <a:ext cx="8728800" cy="16602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sz="2700">
                <a:solidFill>
                  <a:schemeClr val="dk1"/>
                </a:solidFill>
              </a:defRPr>
            </a:lvl1pPr>
            <a:lvl2pPr indent="-228600" lvl="1" marL="914400" algn="l">
              <a:lnSpc>
                <a:spcPct val="90000"/>
              </a:lnSpc>
              <a:spcBef>
                <a:spcPts val="600"/>
              </a:spcBef>
              <a:spcAft>
                <a:spcPts val="0"/>
              </a:spcAft>
              <a:buClr>
                <a:srgbClr val="888888"/>
              </a:buClr>
              <a:buSzPts val="2200"/>
              <a:buNone/>
              <a:defRPr sz="2200">
                <a:solidFill>
                  <a:srgbClr val="888888"/>
                </a:solidFill>
              </a:defRPr>
            </a:lvl2pPr>
            <a:lvl3pPr indent="-228600" lvl="2" marL="1371600" algn="l">
              <a:lnSpc>
                <a:spcPct val="90000"/>
              </a:lnSpc>
              <a:spcBef>
                <a:spcPts val="600"/>
              </a:spcBef>
              <a:spcAft>
                <a:spcPts val="0"/>
              </a:spcAft>
              <a:buClr>
                <a:srgbClr val="888888"/>
              </a:buClr>
              <a:buSzPts val="2000"/>
              <a:buNone/>
              <a:defRPr sz="2000">
                <a:solidFill>
                  <a:srgbClr val="888888"/>
                </a:solidFill>
              </a:defRPr>
            </a:lvl3pPr>
            <a:lvl4pPr indent="-228600" lvl="3" marL="1828800" algn="l">
              <a:lnSpc>
                <a:spcPct val="90000"/>
              </a:lnSpc>
              <a:spcBef>
                <a:spcPts val="600"/>
              </a:spcBef>
              <a:spcAft>
                <a:spcPts val="0"/>
              </a:spcAft>
              <a:buClr>
                <a:srgbClr val="888888"/>
              </a:buClr>
              <a:buSzPts val="1800"/>
              <a:buNone/>
              <a:defRPr sz="1800">
                <a:solidFill>
                  <a:srgbClr val="888888"/>
                </a:solidFill>
              </a:defRPr>
            </a:lvl4pPr>
            <a:lvl5pPr indent="-228600" lvl="4" marL="2286000" algn="l">
              <a:lnSpc>
                <a:spcPct val="90000"/>
              </a:lnSpc>
              <a:spcBef>
                <a:spcPts val="600"/>
              </a:spcBef>
              <a:spcAft>
                <a:spcPts val="0"/>
              </a:spcAft>
              <a:buClr>
                <a:srgbClr val="888888"/>
              </a:buClr>
              <a:buSzPts val="1800"/>
              <a:buNone/>
              <a:defRPr sz="1800">
                <a:solidFill>
                  <a:srgbClr val="888888"/>
                </a:solidFill>
              </a:defRPr>
            </a:lvl5pPr>
            <a:lvl6pPr indent="-228600" lvl="5" marL="2743200" algn="l">
              <a:lnSpc>
                <a:spcPct val="90000"/>
              </a:lnSpc>
              <a:spcBef>
                <a:spcPts val="600"/>
              </a:spcBef>
              <a:spcAft>
                <a:spcPts val="0"/>
              </a:spcAft>
              <a:buClr>
                <a:srgbClr val="888888"/>
              </a:buClr>
              <a:buSzPts val="1800"/>
              <a:buNone/>
              <a:defRPr sz="1800">
                <a:solidFill>
                  <a:srgbClr val="888888"/>
                </a:solidFill>
              </a:defRPr>
            </a:lvl6pPr>
            <a:lvl7pPr indent="-228600" lvl="6" marL="3200400" algn="l">
              <a:lnSpc>
                <a:spcPct val="90000"/>
              </a:lnSpc>
              <a:spcBef>
                <a:spcPts val="600"/>
              </a:spcBef>
              <a:spcAft>
                <a:spcPts val="0"/>
              </a:spcAft>
              <a:buClr>
                <a:srgbClr val="888888"/>
              </a:buClr>
              <a:buSzPts val="1800"/>
              <a:buNone/>
              <a:defRPr sz="1800">
                <a:solidFill>
                  <a:srgbClr val="888888"/>
                </a:solidFill>
              </a:defRPr>
            </a:lvl7pPr>
            <a:lvl8pPr indent="-228600" lvl="7" marL="3657600" algn="l">
              <a:lnSpc>
                <a:spcPct val="90000"/>
              </a:lnSpc>
              <a:spcBef>
                <a:spcPts val="600"/>
              </a:spcBef>
              <a:spcAft>
                <a:spcPts val="0"/>
              </a:spcAft>
              <a:buClr>
                <a:srgbClr val="888888"/>
              </a:buClr>
              <a:buSzPts val="1800"/>
              <a:buNone/>
              <a:defRPr sz="1800">
                <a:solidFill>
                  <a:srgbClr val="888888"/>
                </a:solidFill>
              </a:defRPr>
            </a:lvl8pPr>
            <a:lvl9pPr indent="-228600" lvl="8" marL="4114800" algn="l">
              <a:lnSpc>
                <a:spcPct val="90000"/>
              </a:lnSpc>
              <a:spcBef>
                <a:spcPts val="600"/>
              </a:spcBef>
              <a:spcAft>
                <a:spcPts val="0"/>
              </a:spcAft>
              <a:buClr>
                <a:srgbClr val="888888"/>
              </a:buClr>
              <a:buSzPts val="1800"/>
              <a:buNone/>
              <a:defRPr sz="1800">
                <a:solidFill>
                  <a:srgbClr val="888888"/>
                </a:solidFill>
              </a:defRPr>
            </a:lvl9pPr>
          </a:lstStyle>
          <a:p/>
        </p:txBody>
      </p:sp>
      <p:sp>
        <p:nvSpPr>
          <p:cNvPr id="290" name="Google Shape;290;g1efbf347e8b_0_36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91" name="Google Shape;291;g1efbf347e8b_0_36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92" name="Google Shape;292;g1efbf347e8b_0_36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3" name="Shape 293"/>
        <p:cNvGrpSpPr/>
        <p:nvPr/>
      </p:nvGrpSpPr>
      <p:grpSpPr>
        <a:xfrm>
          <a:off x="0" y="0"/>
          <a:ext cx="0" cy="0"/>
          <a:chOff x="0" y="0"/>
          <a:chExt cx="0" cy="0"/>
        </a:xfrm>
      </p:grpSpPr>
      <p:sp>
        <p:nvSpPr>
          <p:cNvPr id="294" name="Google Shape;294;g1efbf347e8b_0_370"/>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95" name="Google Shape;295;g1efbf347e8b_0_370"/>
          <p:cNvSpPr txBox="1"/>
          <p:nvPr>
            <p:ph idx="1" type="body"/>
          </p:nvPr>
        </p:nvSpPr>
        <p:spPr>
          <a:xfrm>
            <a:off x="695772" y="2020443"/>
            <a:ext cx="43011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96" name="Google Shape;296;g1efbf347e8b_0_370"/>
          <p:cNvSpPr txBox="1"/>
          <p:nvPr>
            <p:ph idx="2" type="body"/>
          </p:nvPr>
        </p:nvSpPr>
        <p:spPr>
          <a:xfrm>
            <a:off x="5123408" y="2020443"/>
            <a:ext cx="43011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97" name="Google Shape;297;g1efbf347e8b_0_37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98" name="Google Shape;298;g1efbf347e8b_0_37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99" name="Google Shape;299;g1efbf347e8b_0_37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0" name="Shape 300"/>
        <p:cNvGrpSpPr/>
        <p:nvPr/>
      </p:nvGrpSpPr>
      <p:grpSpPr>
        <a:xfrm>
          <a:off x="0" y="0"/>
          <a:ext cx="0" cy="0"/>
          <a:chOff x="0" y="0"/>
          <a:chExt cx="0" cy="0"/>
        </a:xfrm>
      </p:grpSpPr>
      <p:sp>
        <p:nvSpPr>
          <p:cNvPr id="301" name="Google Shape;301;g1efbf347e8b_0_377"/>
          <p:cNvSpPr txBox="1"/>
          <p:nvPr>
            <p:ph type="title"/>
          </p:nvPr>
        </p:nvSpPr>
        <p:spPr>
          <a:xfrm>
            <a:off x="697090"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2" name="Google Shape;302;g1efbf347e8b_0_377"/>
          <p:cNvSpPr txBox="1"/>
          <p:nvPr>
            <p:ph idx="1" type="body"/>
          </p:nvPr>
        </p:nvSpPr>
        <p:spPr>
          <a:xfrm>
            <a:off x="697091" y="1860565"/>
            <a:ext cx="4281300" cy="912000"/>
          </a:xfrm>
          <a:prstGeom prst="rect">
            <a:avLst/>
          </a:prstGeom>
          <a:noFill/>
          <a:ln>
            <a:noFill/>
          </a:ln>
        </p:spPr>
        <p:txBody>
          <a:bodyPr anchorCtr="0" anchor="b"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b="1" sz="2700"/>
            </a:lvl1pPr>
            <a:lvl2pPr indent="-228600" lvl="1" marL="914400" algn="l">
              <a:lnSpc>
                <a:spcPct val="90000"/>
              </a:lnSpc>
              <a:spcBef>
                <a:spcPts val="600"/>
              </a:spcBef>
              <a:spcAft>
                <a:spcPts val="0"/>
              </a:spcAft>
              <a:buClr>
                <a:schemeClr val="dk1"/>
              </a:buClr>
              <a:buSzPts val="2200"/>
              <a:buNone/>
              <a:defRPr b="1" sz="2200"/>
            </a:lvl2pPr>
            <a:lvl3pPr indent="-228600" lvl="2" marL="1371600" algn="l">
              <a:lnSpc>
                <a:spcPct val="90000"/>
              </a:lnSpc>
              <a:spcBef>
                <a:spcPts val="600"/>
              </a:spcBef>
              <a:spcAft>
                <a:spcPts val="0"/>
              </a:spcAft>
              <a:buClr>
                <a:schemeClr val="dk1"/>
              </a:buClr>
              <a:buSzPts val="2000"/>
              <a:buNone/>
              <a:defRPr b="1" sz="2000"/>
            </a:lvl3pPr>
            <a:lvl4pPr indent="-228600" lvl="3" marL="1828800" algn="l">
              <a:lnSpc>
                <a:spcPct val="90000"/>
              </a:lnSpc>
              <a:spcBef>
                <a:spcPts val="600"/>
              </a:spcBef>
              <a:spcAft>
                <a:spcPts val="0"/>
              </a:spcAft>
              <a:buClr>
                <a:schemeClr val="dk1"/>
              </a:buClr>
              <a:buSzPts val="1800"/>
              <a:buNone/>
              <a:defRPr b="1" sz="1800"/>
            </a:lvl4pPr>
            <a:lvl5pPr indent="-228600" lvl="4" marL="2286000" algn="l">
              <a:lnSpc>
                <a:spcPct val="90000"/>
              </a:lnSpc>
              <a:spcBef>
                <a:spcPts val="600"/>
              </a:spcBef>
              <a:spcAft>
                <a:spcPts val="0"/>
              </a:spcAft>
              <a:buClr>
                <a:schemeClr val="dk1"/>
              </a:buClr>
              <a:buSzPts val="1800"/>
              <a:buNone/>
              <a:defRPr b="1" sz="1800"/>
            </a:lvl5pPr>
            <a:lvl6pPr indent="-228600" lvl="5" marL="2743200" algn="l">
              <a:lnSpc>
                <a:spcPct val="90000"/>
              </a:lnSpc>
              <a:spcBef>
                <a:spcPts val="600"/>
              </a:spcBef>
              <a:spcAft>
                <a:spcPts val="0"/>
              </a:spcAft>
              <a:buClr>
                <a:schemeClr val="dk1"/>
              </a:buClr>
              <a:buSzPts val="1800"/>
              <a:buNone/>
              <a:defRPr b="1" sz="1800"/>
            </a:lvl6pPr>
            <a:lvl7pPr indent="-228600" lvl="6" marL="3200400" algn="l">
              <a:lnSpc>
                <a:spcPct val="90000"/>
              </a:lnSpc>
              <a:spcBef>
                <a:spcPts val="600"/>
              </a:spcBef>
              <a:spcAft>
                <a:spcPts val="0"/>
              </a:spcAft>
              <a:buClr>
                <a:schemeClr val="dk1"/>
              </a:buClr>
              <a:buSzPts val="1800"/>
              <a:buNone/>
              <a:defRPr b="1" sz="1800"/>
            </a:lvl7pPr>
            <a:lvl8pPr indent="-228600" lvl="7" marL="3657600" algn="l">
              <a:lnSpc>
                <a:spcPct val="90000"/>
              </a:lnSpc>
              <a:spcBef>
                <a:spcPts val="600"/>
              </a:spcBef>
              <a:spcAft>
                <a:spcPts val="0"/>
              </a:spcAft>
              <a:buClr>
                <a:schemeClr val="dk1"/>
              </a:buClr>
              <a:buSzPts val="1800"/>
              <a:buNone/>
              <a:defRPr b="1" sz="1800"/>
            </a:lvl8pPr>
            <a:lvl9pPr indent="-228600" lvl="8" marL="4114800" algn="l">
              <a:lnSpc>
                <a:spcPct val="90000"/>
              </a:lnSpc>
              <a:spcBef>
                <a:spcPts val="600"/>
              </a:spcBef>
              <a:spcAft>
                <a:spcPts val="0"/>
              </a:spcAft>
              <a:buClr>
                <a:schemeClr val="dk1"/>
              </a:buClr>
              <a:buSzPts val="1800"/>
              <a:buNone/>
              <a:defRPr b="1" sz="1800"/>
            </a:lvl9pPr>
          </a:lstStyle>
          <a:p/>
        </p:txBody>
      </p:sp>
      <p:sp>
        <p:nvSpPr>
          <p:cNvPr id="303" name="Google Shape;303;g1efbf347e8b_0_377"/>
          <p:cNvSpPr txBox="1"/>
          <p:nvPr>
            <p:ph idx="2" type="body"/>
          </p:nvPr>
        </p:nvSpPr>
        <p:spPr>
          <a:xfrm>
            <a:off x="697091" y="2772399"/>
            <a:ext cx="4281300" cy="4077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04" name="Google Shape;304;g1efbf347e8b_0_377"/>
          <p:cNvSpPr txBox="1"/>
          <p:nvPr>
            <p:ph idx="3" type="body"/>
          </p:nvPr>
        </p:nvSpPr>
        <p:spPr>
          <a:xfrm>
            <a:off x="5123409" y="1860565"/>
            <a:ext cx="4302600" cy="912000"/>
          </a:xfrm>
          <a:prstGeom prst="rect">
            <a:avLst/>
          </a:prstGeom>
          <a:noFill/>
          <a:ln>
            <a:noFill/>
          </a:ln>
        </p:spPr>
        <p:txBody>
          <a:bodyPr anchorCtr="0" anchor="b"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b="1" sz="2700"/>
            </a:lvl1pPr>
            <a:lvl2pPr indent="-228600" lvl="1" marL="914400" algn="l">
              <a:lnSpc>
                <a:spcPct val="90000"/>
              </a:lnSpc>
              <a:spcBef>
                <a:spcPts val="600"/>
              </a:spcBef>
              <a:spcAft>
                <a:spcPts val="0"/>
              </a:spcAft>
              <a:buClr>
                <a:schemeClr val="dk1"/>
              </a:buClr>
              <a:buSzPts val="2200"/>
              <a:buNone/>
              <a:defRPr b="1" sz="2200"/>
            </a:lvl2pPr>
            <a:lvl3pPr indent="-228600" lvl="2" marL="1371600" algn="l">
              <a:lnSpc>
                <a:spcPct val="90000"/>
              </a:lnSpc>
              <a:spcBef>
                <a:spcPts val="600"/>
              </a:spcBef>
              <a:spcAft>
                <a:spcPts val="0"/>
              </a:spcAft>
              <a:buClr>
                <a:schemeClr val="dk1"/>
              </a:buClr>
              <a:buSzPts val="2000"/>
              <a:buNone/>
              <a:defRPr b="1" sz="2000"/>
            </a:lvl3pPr>
            <a:lvl4pPr indent="-228600" lvl="3" marL="1828800" algn="l">
              <a:lnSpc>
                <a:spcPct val="90000"/>
              </a:lnSpc>
              <a:spcBef>
                <a:spcPts val="600"/>
              </a:spcBef>
              <a:spcAft>
                <a:spcPts val="0"/>
              </a:spcAft>
              <a:buClr>
                <a:schemeClr val="dk1"/>
              </a:buClr>
              <a:buSzPts val="1800"/>
              <a:buNone/>
              <a:defRPr b="1" sz="1800"/>
            </a:lvl4pPr>
            <a:lvl5pPr indent="-228600" lvl="4" marL="2286000" algn="l">
              <a:lnSpc>
                <a:spcPct val="90000"/>
              </a:lnSpc>
              <a:spcBef>
                <a:spcPts val="600"/>
              </a:spcBef>
              <a:spcAft>
                <a:spcPts val="0"/>
              </a:spcAft>
              <a:buClr>
                <a:schemeClr val="dk1"/>
              </a:buClr>
              <a:buSzPts val="1800"/>
              <a:buNone/>
              <a:defRPr b="1" sz="1800"/>
            </a:lvl5pPr>
            <a:lvl6pPr indent="-228600" lvl="5" marL="2743200" algn="l">
              <a:lnSpc>
                <a:spcPct val="90000"/>
              </a:lnSpc>
              <a:spcBef>
                <a:spcPts val="600"/>
              </a:spcBef>
              <a:spcAft>
                <a:spcPts val="0"/>
              </a:spcAft>
              <a:buClr>
                <a:schemeClr val="dk1"/>
              </a:buClr>
              <a:buSzPts val="1800"/>
              <a:buNone/>
              <a:defRPr b="1" sz="1800"/>
            </a:lvl6pPr>
            <a:lvl7pPr indent="-228600" lvl="6" marL="3200400" algn="l">
              <a:lnSpc>
                <a:spcPct val="90000"/>
              </a:lnSpc>
              <a:spcBef>
                <a:spcPts val="600"/>
              </a:spcBef>
              <a:spcAft>
                <a:spcPts val="0"/>
              </a:spcAft>
              <a:buClr>
                <a:schemeClr val="dk1"/>
              </a:buClr>
              <a:buSzPts val="1800"/>
              <a:buNone/>
              <a:defRPr b="1" sz="1800"/>
            </a:lvl7pPr>
            <a:lvl8pPr indent="-228600" lvl="7" marL="3657600" algn="l">
              <a:lnSpc>
                <a:spcPct val="90000"/>
              </a:lnSpc>
              <a:spcBef>
                <a:spcPts val="600"/>
              </a:spcBef>
              <a:spcAft>
                <a:spcPts val="0"/>
              </a:spcAft>
              <a:buClr>
                <a:schemeClr val="dk1"/>
              </a:buClr>
              <a:buSzPts val="1800"/>
              <a:buNone/>
              <a:defRPr b="1" sz="1800"/>
            </a:lvl8pPr>
            <a:lvl9pPr indent="-228600" lvl="8" marL="4114800" algn="l">
              <a:lnSpc>
                <a:spcPct val="90000"/>
              </a:lnSpc>
              <a:spcBef>
                <a:spcPts val="600"/>
              </a:spcBef>
              <a:spcAft>
                <a:spcPts val="0"/>
              </a:spcAft>
              <a:buClr>
                <a:schemeClr val="dk1"/>
              </a:buClr>
              <a:buSzPts val="1800"/>
              <a:buNone/>
              <a:defRPr b="1" sz="1800"/>
            </a:lvl9pPr>
          </a:lstStyle>
          <a:p/>
        </p:txBody>
      </p:sp>
      <p:sp>
        <p:nvSpPr>
          <p:cNvPr id="305" name="Google Shape;305;g1efbf347e8b_0_377"/>
          <p:cNvSpPr txBox="1"/>
          <p:nvPr>
            <p:ph idx="4" type="body"/>
          </p:nvPr>
        </p:nvSpPr>
        <p:spPr>
          <a:xfrm>
            <a:off x="5123409" y="2772399"/>
            <a:ext cx="4302600" cy="4077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06" name="Google Shape;306;g1efbf347e8b_0_37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7" name="Google Shape;307;g1efbf347e8b_0_37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8" name="Google Shape;308;g1efbf347e8b_0_37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9" name="Shape 309"/>
        <p:cNvGrpSpPr/>
        <p:nvPr/>
      </p:nvGrpSpPr>
      <p:grpSpPr>
        <a:xfrm>
          <a:off x="0" y="0"/>
          <a:ext cx="0" cy="0"/>
          <a:chOff x="0" y="0"/>
          <a:chExt cx="0" cy="0"/>
        </a:xfrm>
      </p:grpSpPr>
      <p:sp>
        <p:nvSpPr>
          <p:cNvPr id="310" name="Google Shape;310;g1efbf347e8b_0_386"/>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11" name="Google Shape;311;g1efbf347e8b_0_386"/>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12" name="Google Shape;312;g1efbf347e8b_0_386"/>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13" name="Google Shape;313;g1efbf347e8b_0_386"/>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4" name="Shape 314"/>
        <p:cNvGrpSpPr/>
        <p:nvPr/>
      </p:nvGrpSpPr>
      <p:grpSpPr>
        <a:xfrm>
          <a:off x="0" y="0"/>
          <a:ext cx="0" cy="0"/>
          <a:chOff x="0" y="0"/>
          <a:chExt cx="0" cy="0"/>
        </a:xfrm>
      </p:grpSpPr>
      <p:sp>
        <p:nvSpPr>
          <p:cNvPr id="315" name="Google Shape;315;g1efbf347e8b_0_391"/>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16" name="Google Shape;316;g1efbf347e8b_0_391"/>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17" name="Google Shape;317;g1efbf347e8b_0_391"/>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8" name="Shape 318"/>
        <p:cNvGrpSpPr/>
        <p:nvPr/>
      </p:nvGrpSpPr>
      <p:grpSpPr>
        <a:xfrm>
          <a:off x="0" y="0"/>
          <a:ext cx="0" cy="0"/>
          <a:chOff x="0" y="0"/>
          <a:chExt cx="0" cy="0"/>
        </a:xfrm>
      </p:grpSpPr>
      <p:sp>
        <p:nvSpPr>
          <p:cNvPr id="319" name="Google Shape;319;g1efbf347e8b_0_395"/>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0" name="Google Shape;320;g1efbf347e8b_0_395"/>
          <p:cNvSpPr txBox="1"/>
          <p:nvPr>
            <p:ph idx="1" type="body"/>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indent="-457200" lvl="0" marL="457200" algn="l">
              <a:lnSpc>
                <a:spcPct val="90000"/>
              </a:lnSpc>
              <a:spcBef>
                <a:spcPts val="1100"/>
              </a:spcBef>
              <a:spcAft>
                <a:spcPts val="0"/>
              </a:spcAft>
              <a:buClr>
                <a:schemeClr val="dk1"/>
              </a:buClr>
              <a:buSzPts val="3600"/>
              <a:buChar char="•"/>
              <a:defRPr sz="3600"/>
            </a:lvl1pPr>
            <a:lvl2pPr indent="-431800" lvl="1" marL="914400" algn="l">
              <a:lnSpc>
                <a:spcPct val="90000"/>
              </a:lnSpc>
              <a:spcBef>
                <a:spcPts val="600"/>
              </a:spcBef>
              <a:spcAft>
                <a:spcPts val="0"/>
              </a:spcAft>
              <a:buClr>
                <a:schemeClr val="dk1"/>
              </a:buClr>
              <a:buSzPts val="3200"/>
              <a:buChar char="•"/>
              <a:defRPr sz="3200"/>
            </a:lvl2pPr>
            <a:lvl3pPr indent="-400050" lvl="2" marL="1371600" algn="l">
              <a:lnSpc>
                <a:spcPct val="90000"/>
              </a:lnSpc>
              <a:spcBef>
                <a:spcPts val="600"/>
              </a:spcBef>
              <a:spcAft>
                <a:spcPts val="0"/>
              </a:spcAft>
              <a:buClr>
                <a:schemeClr val="dk1"/>
              </a:buClr>
              <a:buSzPts val="2700"/>
              <a:buChar char="•"/>
              <a:defRPr sz="2700"/>
            </a:lvl3pPr>
            <a:lvl4pPr indent="-368300" lvl="3" marL="1828800" algn="l">
              <a:lnSpc>
                <a:spcPct val="90000"/>
              </a:lnSpc>
              <a:spcBef>
                <a:spcPts val="600"/>
              </a:spcBef>
              <a:spcAft>
                <a:spcPts val="0"/>
              </a:spcAft>
              <a:buClr>
                <a:schemeClr val="dk1"/>
              </a:buClr>
              <a:buSzPts val="2200"/>
              <a:buChar char="•"/>
              <a:defRPr sz="2200"/>
            </a:lvl4pPr>
            <a:lvl5pPr indent="-368300" lvl="4" marL="2286000" algn="l">
              <a:lnSpc>
                <a:spcPct val="90000"/>
              </a:lnSpc>
              <a:spcBef>
                <a:spcPts val="600"/>
              </a:spcBef>
              <a:spcAft>
                <a:spcPts val="0"/>
              </a:spcAft>
              <a:buClr>
                <a:schemeClr val="dk1"/>
              </a:buClr>
              <a:buSzPts val="2200"/>
              <a:buChar char="•"/>
              <a:defRPr sz="2200"/>
            </a:lvl5pPr>
            <a:lvl6pPr indent="-368300" lvl="5" marL="2743200" algn="l">
              <a:lnSpc>
                <a:spcPct val="90000"/>
              </a:lnSpc>
              <a:spcBef>
                <a:spcPts val="600"/>
              </a:spcBef>
              <a:spcAft>
                <a:spcPts val="0"/>
              </a:spcAft>
              <a:buClr>
                <a:schemeClr val="dk1"/>
              </a:buClr>
              <a:buSzPts val="2200"/>
              <a:buChar char="•"/>
              <a:defRPr sz="2200"/>
            </a:lvl6pPr>
            <a:lvl7pPr indent="-368300" lvl="6" marL="3200400" algn="l">
              <a:lnSpc>
                <a:spcPct val="90000"/>
              </a:lnSpc>
              <a:spcBef>
                <a:spcPts val="600"/>
              </a:spcBef>
              <a:spcAft>
                <a:spcPts val="0"/>
              </a:spcAft>
              <a:buClr>
                <a:schemeClr val="dk1"/>
              </a:buClr>
              <a:buSzPts val="2200"/>
              <a:buChar char="•"/>
              <a:defRPr sz="2200"/>
            </a:lvl7pPr>
            <a:lvl8pPr indent="-368300" lvl="7" marL="3657600" algn="l">
              <a:lnSpc>
                <a:spcPct val="90000"/>
              </a:lnSpc>
              <a:spcBef>
                <a:spcPts val="600"/>
              </a:spcBef>
              <a:spcAft>
                <a:spcPts val="0"/>
              </a:spcAft>
              <a:buClr>
                <a:schemeClr val="dk1"/>
              </a:buClr>
              <a:buSzPts val="2200"/>
              <a:buChar char="•"/>
              <a:defRPr sz="2200"/>
            </a:lvl8pPr>
            <a:lvl9pPr indent="-368300" lvl="8" marL="4114800" algn="l">
              <a:lnSpc>
                <a:spcPct val="90000"/>
              </a:lnSpc>
              <a:spcBef>
                <a:spcPts val="600"/>
              </a:spcBef>
              <a:spcAft>
                <a:spcPts val="0"/>
              </a:spcAft>
              <a:buClr>
                <a:schemeClr val="dk1"/>
              </a:buClr>
              <a:buSzPts val="2200"/>
              <a:buChar char="•"/>
              <a:defRPr sz="2200"/>
            </a:lvl9pPr>
          </a:lstStyle>
          <a:p/>
        </p:txBody>
      </p:sp>
      <p:sp>
        <p:nvSpPr>
          <p:cNvPr id="321" name="Google Shape;321;g1efbf347e8b_0_395"/>
          <p:cNvSpPr txBox="1"/>
          <p:nvPr>
            <p:ph idx="2"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1800"/>
              <a:buNone/>
              <a:defRPr sz="1800"/>
            </a:lvl1pPr>
            <a:lvl2pPr indent="-228600" lvl="1" marL="914400" algn="l">
              <a:lnSpc>
                <a:spcPct val="90000"/>
              </a:lnSpc>
              <a:spcBef>
                <a:spcPts val="600"/>
              </a:spcBef>
              <a:spcAft>
                <a:spcPts val="0"/>
              </a:spcAft>
              <a:buClr>
                <a:schemeClr val="dk1"/>
              </a:buClr>
              <a:buSzPts val="1600"/>
              <a:buNone/>
              <a:defRPr sz="1600"/>
            </a:lvl2pPr>
            <a:lvl3pPr indent="-228600" lvl="2" marL="1371600" algn="l">
              <a:lnSpc>
                <a:spcPct val="90000"/>
              </a:lnSpc>
              <a:spcBef>
                <a:spcPts val="600"/>
              </a:spcBef>
              <a:spcAft>
                <a:spcPts val="0"/>
              </a:spcAft>
              <a:buClr>
                <a:schemeClr val="dk1"/>
              </a:buClr>
              <a:buSzPts val="1400"/>
              <a:buNone/>
              <a:defRPr sz="1400"/>
            </a:lvl3pPr>
            <a:lvl4pPr indent="-228600" lvl="3" marL="1828800" algn="l">
              <a:lnSpc>
                <a:spcPct val="90000"/>
              </a:lnSpc>
              <a:spcBef>
                <a:spcPts val="600"/>
              </a:spcBef>
              <a:spcAft>
                <a:spcPts val="0"/>
              </a:spcAft>
              <a:buClr>
                <a:schemeClr val="dk1"/>
              </a:buClr>
              <a:buSzPts val="1100"/>
              <a:buNone/>
              <a:defRPr sz="1100"/>
            </a:lvl4pPr>
            <a:lvl5pPr indent="-228600" lvl="4" marL="2286000" algn="l">
              <a:lnSpc>
                <a:spcPct val="90000"/>
              </a:lnSpc>
              <a:spcBef>
                <a:spcPts val="600"/>
              </a:spcBef>
              <a:spcAft>
                <a:spcPts val="0"/>
              </a:spcAft>
              <a:buClr>
                <a:schemeClr val="dk1"/>
              </a:buClr>
              <a:buSzPts val="1100"/>
              <a:buNone/>
              <a:defRPr sz="1100"/>
            </a:lvl5pPr>
            <a:lvl6pPr indent="-228600" lvl="5" marL="2743200" algn="l">
              <a:lnSpc>
                <a:spcPct val="90000"/>
              </a:lnSpc>
              <a:spcBef>
                <a:spcPts val="600"/>
              </a:spcBef>
              <a:spcAft>
                <a:spcPts val="0"/>
              </a:spcAft>
              <a:buClr>
                <a:schemeClr val="dk1"/>
              </a:buClr>
              <a:buSzPts val="1100"/>
              <a:buNone/>
              <a:defRPr sz="1100"/>
            </a:lvl6pPr>
            <a:lvl7pPr indent="-228600" lvl="6" marL="3200400" algn="l">
              <a:lnSpc>
                <a:spcPct val="90000"/>
              </a:lnSpc>
              <a:spcBef>
                <a:spcPts val="600"/>
              </a:spcBef>
              <a:spcAft>
                <a:spcPts val="0"/>
              </a:spcAft>
              <a:buClr>
                <a:schemeClr val="dk1"/>
              </a:buClr>
              <a:buSzPts val="1100"/>
              <a:buNone/>
              <a:defRPr sz="1100"/>
            </a:lvl7pPr>
            <a:lvl8pPr indent="-228600" lvl="7" marL="3657600" algn="l">
              <a:lnSpc>
                <a:spcPct val="90000"/>
              </a:lnSpc>
              <a:spcBef>
                <a:spcPts val="600"/>
              </a:spcBef>
              <a:spcAft>
                <a:spcPts val="0"/>
              </a:spcAft>
              <a:buClr>
                <a:schemeClr val="dk1"/>
              </a:buClr>
              <a:buSzPts val="1100"/>
              <a:buNone/>
              <a:defRPr sz="1100"/>
            </a:lvl8pPr>
            <a:lvl9pPr indent="-228600" lvl="8" marL="4114800" algn="l">
              <a:lnSpc>
                <a:spcPct val="90000"/>
              </a:lnSpc>
              <a:spcBef>
                <a:spcPts val="600"/>
              </a:spcBef>
              <a:spcAft>
                <a:spcPts val="0"/>
              </a:spcAft>
              <a:buClr>
                <a:schemeClr val="dk1"/>
              </a:buClr>
              <a:buSzPts val="1100"/>
              <a:buNone/>
              <a:defRPr sz="1100"/>
            </a:lvl9pPr>
          </a:lstStyle>
          <a:p/>
        </p:txBody>
      </p:sp>
      <p:sp>
        <p:nvSpPr>
          <p:cNvPr id="322" name="Google Shape;322;g1efbf347e8b_0_39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3" name="Google Shape;323;g1efbf347e8b_0_39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4" name="Google Shape;324;g1efbf347e8b_0_39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25" name="Shape 325"/>
        <p:cNvGrpSpPr/>
        <p:nvPr/>
      </p:nvGrpSpPr>
      <p:grpSpPr>
        <a:xfrm>
          <a:off x="0" y="0"/>
          <a:ext cx="0" cy="0"/>
          <a:chOff x="0" y="0"/>
          <a:chExt cx="0" cy="0"/>
        </a:xfrm>
      </p:grpSpPr>
      <p:sp>
        <p:nvSpPr>
          <p:cNvPr id="326" name="Google Shape;326;g1efbf347e8b_0_402"/>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7" name="Google Shape;327;g1efbf347e8b_0_402"/>
          <p:cNvSpPr/>
          <p:nvPr>
            <p:ph idx="2" type="pic"/>
          </p:nvPr>
        </p:nvSpPr>
        <p:spPr>
          <a:xfrm>
            <a:off x="4302451" y="1092798"/>
            <a:ext cx="5123700" cy="5393700"/>
          </a:xfrm>
          <a:prstGeom prst="rect">
            <a:avLst/>
          </a:prstGeom>
          <a:noFill/>
          <a:ln>
            <a:noFill/>
          </a:ln>
        </p:spPr>
      </p:sp>
      <p:sp>
        <p:nvSpPr>
          <p:cNvPr id="328" name="Google Shape;328;g1efbf347e8b_0_402"/>
          <p:cNvSpPr txBox="1"/>
          <p:nvPr>
            <p:ph idx="1"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1800"/>
              <a:buNone/>
              <a:defRPr sz="1800"/>
            </a:lvl1pPr>
            <a:lvl2pPr indent="-228600" lvl="1" marL="914400" algn="l">
              <a:lnSpc>
                <a:spcPct val="90000"/>
              </a:lnSpc>
              <a:spcBef>
                <a:spcPts val="600"/>
              </a:spcBef>
              <a:spcAft>
                <a:spcPts val="0"/>
              </a:spcAft>
              <a:buClr>
                <a:schemeClr val="dk1"/>
              </a:buClr>
              <a:buSzPts val="1600"/>
              <a:buNone/>
              <a:defRPr sz="1600"/>
            </a:lvl2pPr>
            <a:lvl3pPr indent="-228600" lvl="2" marL="1371600" algn="l">
              <a:lnSpc>
                <a:spcPct val="90000"/>
              </a:lnSpc>
              <a:spcBef>
                <a:spcPts val="600"/>
              </a:spcBef>
              <a:spcAft>
                <a:spcPts val="0"/>
              </a:spcAft>
              <a:buClr>
                <a:schemeClr val="dk1"/>
              </a:buClr>
              <a:buSzPts val="1400"/>
              <a:buNone/>
              <a:defRPr sz="1400"/>
            </a:lvl3pPr>
            <a:lvl4pPr indent="-228600" lvl="3" marL="1828800" algn="l">
              <a:lnSpc>
                <a:spcPct val="90000"/>
              </a:lnSpc>
              <a:spcBef>
                <a:spcPts val="600"/>
              </a:spcBef>
              <a:spcAft>
                <a:spcPts val="0"/>
              </a:spcAft>
              <a:buClr>
                <a:schemeClr val="dk1"/>
              </a:buClr>
              <a:buSzPts val="1100"/>
              <a:buNone/>
              <a:defRPr sz="1100"/>
            </a:lvl4pPr>
            <a:lvl5pPr indent="-228600" lvl="4" marL="2286000" algn="l">
              <a:lnSpc>
                <a:spcPct val="90000"/>
              </a:lnSpc>
              <a:spcBef>
                <a:spcPts val="600"/>
              </a:spcBef>
              <a:spcAft>
                <a:spcPts val="0"/>
              </a:spcAft>
              <a:buClr>
                <a:schemeClr val="dk1"/>
              </a:buClr>
              <a:buSzPts val="1100"/>
              <a:buNone/>
              <a:defRPr sz="1100"/>
            </a:lvl5pPr>
            <a:lvl6pPr indent="-228600" lvl="5" marL="2743200" algn="l">
              <a:lnSpc>
                <a:spcPct val="90000"/>
              </a:lnSpc>
              <a:spcBef>
                <a:spcPts val="600"/>
              </a:spcBef>
              <a:spcAft>
                <a:spcPts val="0"/>
              </a:spcAft>
              <a:buClr>
                <a:schemeClr val="dk1"/>
              </a:buClr>
              <a:buSzPts val="1100"/>
              <a:buNone/>
              <a:defRPr sz="1100"/>
            </a:lvl6pPr>
            <a:lvl7pPr indent="-228600" lvl="6" marL="3200400" algn="l">
              <a:lnSpc>
                <a:spcPct val="90000"/>
              </a:lnSpc>
              <a:spcBef>
                <a:spcPts val="600"/>
              </a:spcBef>
              <a:spcAft>
                <a:spcPts val="0"/>
              </a:spcAft>
              <a:buClr>
                <a:schemeClr val="dk1"/>
              </a:buClr>
              <a:buSzPts val="1100"/>
              <a:buNone/>
              <a:defRPr sz="1100"/>
            </a:lvl7pPr>
            <a:lvl8pPr indent="-228600" lvl="7" marL="3657600" algn="l">
              <a:lnSpc>
                <a:spcPct val="90000"/>
              </a:lnSpc>
              <a:spcBef>
                <a:spcPts val="600"/>
              </a:spcBef>
              <a:spcAft>
                <a:spcPts val="0"/>
              </a:spcAft>
              <a:buClr>
                <a:schemeClr val="dk1"/>
              </a:buClr>
              <a:buSzPts val="1100"/>
              <a:buNone/>
              <a:defRPr sz="1100"/>
            </a:lvl8pPr>
            <a:lvl9pPr indent="-228600" lvl="8" marL="4114800" algn="l">
              <a:lnSpc>
                <a:spcPct val="90000"/>
              </a:lnSpc>
              <a:spcBef>
                <a:spcPts val="600"/>
              </a:spcBef>
              <a:spcAft>
                <a:spcPts val="0"/>
              </a:spcAft>
              <a:buClr>
                <a:schemeClr val="dk1"/>
              </a:buClr>
              <a:buSzPts val="1100"/>
              <a:buNone/>
              <a:defRPr sz="1100"/>
            </a:lvl9pPr>
          </a:lstStyle>
          <a:p/>
        </p:txBody>
      </p:sp>
      <p:sp>
        <p:nvSpPr>
          <p:cNvPr id="329" name="Google Shape;329;g1efbf347e8b_0_402"/>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0" name="Google Shape;330;g1efbf347e8b_0_402"/>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1" name="Google Shape;331;g1efbf347e8b_0_402"/>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2" name="Shape 332"/>
        <p:cNvGrpSpPr/>
        <p:nvPr/>
      </p:nvGrpSpPr>
      <p:grpSpPr>
        <a:xfrm>
          <a:off x="0" y="0"/>
          <a:ext cx="0" cy="0"/>
          <a:chOff x="0" y="0"/>
          <a:chExt cx="0" cy="0"/>
        </a:xfrm>
      </p:grpSpPr>
      <p:sp>
        <p:nvSpPr>
          <p:cNvPr id="333" name="Google Shape;333;g1efbf347e8b_0_409"/>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4" name="Google Shape;334;g1efbf347e8b_0_409"/>
          <p:cNvSpPr txBox="1"/>
          <p:nvPr>
            <p:ph idx="1" type="body"/>
          </p:nvPr>
        </p:nvSpPr>
        <p:spPr>
          <a:xfrm rot="5400000">
            <a:off x="2652342" y="63843"/>
            <a:ext cx="4815600" cy="87288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35" name="Google Shape;335;g1efbf347e8b_0_409"/>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6" name="Google Shape;336;g1efbf347e8b_0_409"/>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7" name="Google Shape;337;g1efbf347e8b_0_409"/>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38" name="Shape 338"/>
        <p:cNvGrpSpPr/>
        <p:nvPr/>
      </p:nvGrpSpPr>
      <p:grpSpPr>
        <a:xfrm>
          <a:off x="0" y="0"/>
          <a:ext cx="0" cy="0"/>
          <a:chOff x="0" y="0"/>
          <a:chExt cx="0" cy="0"/>
        </a:xfrm>
      </p:grpSpPr>
      <p:sp>
        <p:nvSpPr>
          <p:cNvPr id="339" name="Google Shape;339;g1efbf347e8b_0_415"/>
          <p:cNvSpPr txBox="1"/>
          <p:nvPr>
            <p:ph type="title"/>
          </p:nvPr>
        </p:nvSpPr>
        <p:spPr>
          <a:xfrm rot="5400000">
            <a:off x="5117292" y="2529140"/>
            <a:ext cx="6432300" cy="21822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40" name="Google Shape;340;g1efbf347e8b_0_415"/>
          <p:cNvSpPr txBox="1"/>
          <p:nvPr>
            <p:ph idx="1" type="body"/>
          </p:nvPr>
        </p:nvSpPr>
        <p:spPr>
          <a:xfrm rot="5400000">
            <a:off x="689695" y="410240"/>
            <a:ext cx="6432300" cy="64200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41" name="Google Shape;341;g1efbf347e8b_0_41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42" name="Google Shape;342;g1efbf347e8b_0_41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43" name="Google Shape;343;g1efbf347e8b_0_41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4" name="Shape 344"/>
        <p:cNvGrpSpPr/>
        <p:nvPr/>
      </p:nvGrpSpPr>
      <p:grpSpPr>
        <a:xfrm>
          <a:off x="0" y="0"/>
          <a:ext cx="0" cy="0"/>
          <a:chOff x="0" y="0"/>
          <a:chExt cx="0" cy="0"/>
        </a:xfrm>
      </p:grpSpPr>
      <p:sp>
        <p:nvSpPr>
          <p:cNvPr id="345" name="Google Shape;345;g1efbf347e8b_0_421"/>
          <p:cNvSpPr txBox="1"/>
          <p:nvPr>
            <p:ph type="ctrTitle"/>
          </p:nvPr>
        </p:nvSpPr>
        <p:spPr>
          <a:xfrm>
            <a:off x="344989" y="1098706"/>
            <a:ext cx="9430200" cy="30288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346" name="Google Shape;346;g1efbf347e8b_0_421"/>
          <p:cNvSpPr txBox="1"/>
          <p:nvPr>
            <p:ph idx="1" type="subTitle"/>
          </p:nvPr>
        </p:nvSpPr>
        <p:spPr>
          <a:xfrm>
            <a:off x="344980" y="4182077"/>
            <a:ext cx="9430200" cy="1169700"/>
          </a:xfrm>
          <a:prstGeom prst="rect">
            <a:avLst/>
          </a:prstGeom>
          <a:noFill/>
          <a:ln>
            <a:noFill/>
          </a:ln>
        </p:spPr>
        <p:txBody>
          <a:bodyPr anchorCtr="0" anchor="t" bIns="46550" lIns="93125" spcFirstLastPara="1" rIns="93125" wrap="square" tIns="46550">
            <a:noAutofit/>
          </a:bodyPr>
          <a:lstStyle>
            <a:lvl1pPr lvl="0" algn="ctr">
              <a:lnSpc>
                <a:spcPct val="100000"/>
              </a:lnSpc>
              <a:spcBef>
                <a:spcPts val="1100"/>
              </a:spcBef>
              <a:spcAft>
                <a:spcPts val="0"/>
              </a:spcAft>
              <a:buSzPts val="3400"/>
              <a:buNone/>
              <a:defRPr sz="3400"/>
            </a:lvl1pPr>
            <a:lvl2pPr lvl="1" algn="ctr">
              <a:lnSpc>
                <a:spcPct val="100000"/>
              </a:lnSpc>
              <a:spcBef>
                <a:spcPts val="600"/>
              </a:spcBef>
              <a:spcAft>
                <a:spcPts val="0"/>
              </a:spcAft>
              <a:buSzPts val="3400"/>
              <a:buNone/>
              <a:defRPr sz="3400"/>
            </a:lvl2pPr>
            <a:lvl3pPr lvl="2" algn="ctr">
              <a:lnSpc>
                <a:spcPct val="100000"/>
              </a:lnSpc>
              <a:spcBef>
                <a:spcPts val="600"/>
              </a:spcBef>
              <a:spcAft>
                <a:spcPts val="0"/>
              </a:spcAft>
              <a:buSzPts val="3400"/>
              <a:buNone/>
              <a:defRPr sz="3400"/>
            </a:lvl3pPr>
            <a:lvl4pPr lvl="3" algn="ctr">
              <a:lnSpc>
                <a:spcPct val="100000"/>
              </a:lnSpc>
              <a:spcBef>
                <a:spcPts val="600"/>
              </a:spcBef>
              <a:spcAft>
                <a:spcPts val="0"/>
              </a:spcAft>
              <a:buSzPts val="3400"/>
              <a:buNone/>
              <a:defRPr sz="3400"/>
            </a:lvl4pPr>
            <a:lvl5pPr lvl="4" algn="ctr">
              <a:lnSpc>
                <a:spcPct val="100000"/>
              </a:lnSpc>
              <a:spcBef>
                <a:spcPts val="600"/>
              </a:spcBef>
              <a:spcAft>
                <a:spcPts val="0"/>
              </a:spcAft>
              <a:buSzPts val="3400"/>
              <a:buNone/>
              <a:defRPr sz="3400"/>
            </a:lvl5pPr>
            <a:lvl6pPr lvl="5" algn="ctr">
              <a:lnSpc>
                <a:spcPct val="100000"/>
              </a:lnSpc>
              <a:spcBef>
                <a:spcPts val="600"/>
              </a:spcBef>
              <a:spcAft>
                <a:spcPts val="0"/>
              </a:spcAft>
              <a:buSzPts val="3400"/>
              <a:buNone/>
              <a:defRPr sz="3400"/>
            </a:lvl6pPr>
            <a:lvl7pPr lvl="6" algn="ctr">
              <a:lnSpc>
                <a:spcPct val="100000"/>
              </a:lnSpc>
              <a:spcBef>
                <a:spcPts val="600"/>
              </a:spcBef>
              <a:spcAft>
                <a:spcPts val="0"/>
              </a:spcAft>
              <a:buSzPts val="3400"/>
              <a:buNone/>
              <a:defRPr sz="3400"/>
            </a:lvl7pPr>
            <a:lvl8pPr lvl="7" algn="ctr">
              <a:lnSpc>
                <a:spcPct val="100000"/>
              </a:lnSpc>
              <a:spcBef>
                <a:spcPts val="600"/>
              </a:spcBef>
              <a:spcAft>
                <a:spcPts val="0"/>
              </a:spcAft>
              <a:buSzPts val="3400"/>
              <a:buNone/>
              <a:defRPr sz="3400"/>
            </a:lvl8pPr>
            <a:lvl9pPr lvl="8" algn="ctr">
              <a:lnSpc>
                <a:spcPct val="100000"/>
              </a:lnSpc>
              <a:spcBef>
                <a:spcPts val="600"/>
              </a:spcBef>
              <a:spcAft>
                <a:spcPts val="0"/>
              </a:spcAft>
              <a:buSzPts val="3400"/>
              <a:buNone/>
              <a:defRPr sz="3400"/>
            </a:lvl9pPr>
          </a:lstStyle>
          <a:p/>
        </p:txBody>
      </p:sp>
      <p:sp>
        <p:nvSpPr>
          <p:cNvPr id="347" name="Google Shape;347;g1efbf347e8b_0_421"/>
          <p:cNvSpPr txBox="1"/>
          <p:nvPr>
            <p:ph idx="12" type="sldNum"/>
          </p:nvPr>
        </p:nvSpPr>
        <p:spPr>
          <a:xfrm>
            <a:off x="9377058" y="6881112"/>
            <a:ext cx="607200" cy="5808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54" name="Shape 354"/>
        <p:cNvGrpSpPr/>
        <p:nvPr/>
      </p:nvGrpSpPr>
      <p:grpSpPr>
        <a:xfrm>
          <a:off x="0" y="0"/>
          <a:ext cx="0" cy="0"/>
          <a:chOff x="0" y="0"/>
          <a:chExt cx="0" cy="0"/>
        </a:xfrm>
      </p:grpSpPr>
      <p:sp>
        <p:nvSpPr>
          <p:cNvPr id="355" name="Google Shape;355;g1efe24deb47_0_107"/>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107"/>
              </a:spcBef>
              <a:spcAft>
                <a:spcPts val="0"/>
              </a:spcAft>
              <a:buClr>
                <a:schemeClr val="dk1"/>
              </a:buClr>
              <a:buSzPts val="1800"/>
              <a:buChar char="•"/>
              <a:defRPr/>
            </a:lvl1pPr>
            <a:lvl2pPr indent="-342900" lvl="1" marL="914400" rtl="0" algn="l">
              <a:lnSpc>
                <a:spcPct val="90000"/>
              </a:lnSpc>
              <a:spcBef>
                <a:spcPts val="553"/>
              </a:spcBef>
              <a:spcAft>
                <a:spcPts val="0"/>
              </a:spcAft>
              <a:buClr>
                <a:schemeClr val="dk1"/>
              </a:buClr>
              <a:buSzPts val="1800"/>
              <a:buChar char="•"/>
              <a:defRPr/>
            </a:lvl2pPr>
            <a:lvl3pPr indent="-342900" lvl="2" marL="1371600" rtl="0" algn="l">
              <a:lnSpc>
                <a:spcPct val="90000"/>
              </a:lnSpc>
              <a:spcBef>
                <a:spcPts val="553"/>
              </a:spcBef>
              <a:spcAft>
                <a:spcPts val="0"/>
              </a:spcAft>
              <a:buClr>
                <a:schemeClr val="dk1"/>
              </a:buClr>
              <a:buSzPts val="1800"/>
              <a:buChar char="•"/>
              <a:defRPr/>
            </a:lvl3pPr>
            <a:lvl4pPr indent="-342900" lvl="3" marL="1828800" rtl="0" algn="l">
              <a:lnSpc>
                <a:spcPct val="90000"/>
              </a:lnSpc>
              <a:spcBef>
                <a:spcPts val="553"/>
              </a:spcBef>
              <a:spcAft>
                <a:spcPts val="0"/>
              </a:spcAft>
              <a:buClr>
                <a:schemeClr val="dk1"/>
              </a:buClr>
              <a:buSzPts val="1800"/>
              <a:buChar char="•"/>
              <a:defRPr/>
            </a:lvl4pPr>
            <a:lvl5pPr indent="-342900" lvl="4" marL="2286000" rtl="0" algn="l">
              <a:lnSpc>
                <a:spcPct val="90000"/>
              </a:lnSpc>
              <a:spcBef>
                <a:spcPts val="553"/>
              </a:spcBef>
              <a:spcAft>
                <a:spcPts val="0"/>
              </a:spcAft>
              <a:buClr>
                <a:schemeClr val="dk1"/>
              </a:buClr>
              <a:buSzPts val="1800"/>
              <a:buChar char="•"/>
              <a:defRPr/>
            </a:lvl5pPr>
            <a:lvl6pPr indent="-342900" lvl="5" marL="2743200" rtl="0" algn="l">
              <a:lnSpc>
                <a:spcPct val="90000"/>
              </a:lnSpc>
              <a:spcBef>
                <a:spcPts val="553"/>
              </a:spcBef>
              <a:spcAft>
                <a:spcPts val="0"/>
              </a:spcAft>
              <a:buClr>
                <a:schemeClr val="dk1"/>
              </a:buClr>
              <a:buSzPts val="1800"/>
              <a:buChar char="•"/>
              <a:defRPr/>
            </a:lvl6pPr>
            <a:lvl7pPr indent="-342900" lvl="6" marL="3200400" rtl="0" algn="l">
              <a:lnSpc>
                <a:spcPct val="90000"/>
              </a:lnSpc>
              <a:spcBef>
                <a:spcPts val="553"/>
              </a:spcBef>
              <a:spcAft>
                <a:spcPts val="0"/>
              </a:spcAft>
              <a:buClr>
                <a:schemeClr val="dk1"/>
              </a:buClr>
              <a:buSzPts val="1800"/>
              <a:buChar char="•"/>
              <a:defRPr/>
            </a:lvl7pPr>
            <a:lvl8pPr indent="-342900" lvl="7" marL="3657600" rtl="0" algn="l">
              <a:lnSpc>
                <a:spcPct val="90000"/>
              </a:lnSpc>
              <a:spcBef>
                <a:spcPts val="553"/>
              </a:spcBef>
              <a:spcAft>
                <a:spcPts val="0"/>
              </a:spcAft>
              <a:buClr>
                <a:schemeClr val="dk1"/>
              </a:buClr>
              <a:buSzPts val="1800"/>
              <a:buChar char="•"/>
              <a:defRPr/>
            </a:lvl8pPr>
            <a:lvl9pPr indent="-342900" lvl="8" marL="4114800" rtl="0" algn="l">
              <a:lnSpc>
                <a:spcPct val="90000"/>
              </a:lnSpc>
              <a:spcBef>
                <a:spcPts val="553"/>
              </a:spcBef>
              <a:spcAft>
                <a:spcPts val="0"/>
              </a:spcAft>
              <a:buClr>
                <a:schemeClr val="dk1"/>
              </a:buClr>
              <a:buSzPts val="1800"/>
              <a:buChar char="•"/>
              <a:defRPr/>
            </a:lvl9pPr>
          </a:lstStyle>
          <a:p/>
        </p:txBody>
      </p:sp>
      <p:sp>
        <p:nvSpPr>
          <p:cNvPr id="356" name="Google Shape;356;g1efe24deb47_0_10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7" name="Google Shape;357;g1efe24deb47_0_10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8" name="Google Shape;358;g1efe24deb47_0_10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59" name="Google Shape;359;g1efe24deb47_0_107"/>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360" name="Google Shape;360;g1efe24deb47_0_107"/>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61" name="Google Shape;361;g1efe24deb47_0_107"/>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62" name="Google Shape;362;g1efe24deb47_0_107"/>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3" name="Google Shape;363;g1efe24deb47_0_107"/>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364" name="Google Shape;364;g1efe24deb47_0_107"/>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65" name="Shape 365"/>
        <p:cNvGrpSpPr/>
        <p:nvPr/>
      </p:nvGrpSpPr>
      <p:grpSpPr>
        <a:xfrm>
          <a:off x="0" y="0"/>
          <a:ext cx="0" cy="0"/>
          <a:chOff x="0" y="0"/>
          <a:chExt cx="0" cy="0"/>
        </a:xfrm>
      </p:grpSpPr>
      <p:sp>
        <p:nvSpPr>
          <p:cNvPr id="366" name="Google Shape;366;g1efe24deb47_0_118"/>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7" name="Google Shape;367;g1efe24deb47_0_118"/>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90"/>
              </a:spcBef>
              <a:spcAft>
                <a:spcPts val="0"/>
              </a:spcAft>
              <a:buClr>
                <a:schemeClr val="dk1"/>
              </a:buClr>
              <a:buSzPts val="1800"/>
              <a:buChar char="•"/>
              <a:defRPr/>
            </a:lvl1pPr>
            <a:lvl2pPr indent="-342900" lvl="1" marL="914400" rtl="0" algn="l">
              <a:lnSpc>
                <a:spcPct val="90000"/>
              </a:lnSpc>
              <a:spcBef>
                <a:spcPts val="545"/>
              </a:spcBef>
              <a:spcAft>
                <a:spcPts val="0"/>
              </a:spcAft>
              <a:buClr>
                <a:schemeClr val="dk1"/>
              </a:buClr>
              <a:buSzPts val="1800"/>
              <a:buChar char="•"/>
              <a:defRPr/>
            </a:lvl2pPr>
            <a:lvl3pPr indent="-342900" lvl="2" marL="1371600" rtl="0" algn="l">
              <a:lnSpc>
                <a:spcPct val="90000"/>
              </a:lnSpc>
              <a:spcBef>
                <a:spcPts val="545"/>
              </a:spcBef>
              <a:spcAft>
                <a:spcPts val="0"/>
              </a:spcAft>
              <a:buClr>
                <a:schemeClr val="dk1"/>
              </a:buClr>
              <a:buSzPts val="1800"/>
              <a:buChar char="•"/>
              <a:defRPr/>
            </a:lvl3pPr>
            <a:lvl4pPr indent="-342900" lvl="3" marL="1828800" rtl="0" algn="l">
              <a:lnSpc>
                <a:spcPct val="90000"/>
              </a:lnSpc>
              <a:spcBef>
                <a:spcPts val="545"/>
              </a:spcBef>
              <a:spcAft>
                <a:spcPts val="0"/>
              </a:spcAft>
              <a:buClr>
                <a:schemeClr val="dk1"/>
              </a:buClr>
              <a:buSzPts val="1800"/>
              <a:buChar char="•"/>
              <a:defRPr/>
            </a:lvl4pPr>
            <a:lvl5pPr indent="-342900" lvl="4" marL="2286000" rtl="0" algn="l">
              <a:lnSpc>
                <a:spcPct val="90000"/>
              </a:lnSpc>
              <a:spcBef>
                <a:spcPts val="545"/>
              </a:spcBef>
              <a:spcAft>
                <a:spcPts val="0"/>
              </a:spcAft>
              <a:buClr>
                <a:schemeClr val="dk1"/>
              </a:buClr>
              <a:buSzPts val="1800"/>
              <a:buChar char="•"/>
              <a:defRPr/>
            </a:lvl5pPr>
            <a:lvl6pPr indent="-342900" lvl="5" marL="2743200" rtl="0" algn="l">
              <a:lnSpc>
                <a:spcPct val="90000"/>
              </a:lnSpc>
              <a:spcBef>
                <a:spcPts val="545"/>
              </a:spcBef>
              <a:spcAft>
                <a:spcPts val="0"/>
              </a:spcAft>
              <a:buClr>
                <a:schemeClr val="dk1"/>
              </a:buClr>
              <a:buSzPts val="1800"/>
              <a:buChar char="•"/>
              <a:defRPr/>
            </a:lvl6pPr>
            <a:lvl7pPr indent="-342900" lvl="6" marL="3200400" rtl="0" algn="l">
              <a:lnSpc>
                <a:spcPct val="90000"/>
              </a:lnSpc>
              <a:spcBef>
                <a:spcPts val="545"/>
              </a:spcBef>
              <a:spcAft>
                <a:spcPts val="0"/>
              </a:spcAft>
              <a:buClr>
                <a:schemeClr val="dk1"/>
              </a:buClr>
              <a:buSzPts val="1800"/>
              <a:buChar char="•"/>
              <a:defRPr/>
            </a:lvl7pPr>
            <a:lvl8pPr indent="-342900" lvl="7" marL="3657600" rtl="0" algn="l">
              <a:lnSpc>
                <a:spcPct val="90000"/>
              </a:lnSpc>
              <a:spcBef>
                <a:spcPts val="545"/>
              </a:spcBef>
              <a:spcAft>
                <a:spcPts val="0"/>
              </a:spcAft>
              <a:buClr>
                <a:schemeClr val="dk1"/>
              </a:buClr>
              <a:buSzPts val="1800"/>
              <a:buChar char="•"/>
              <a:defRPr/>
            </a:lvl8pPr>
            <a:lvl9pPr indent="-342900" lvl="8" marL="4114800" rtl="0" algn="l">
              <a:lnSpc>
                <a:spcPct val="90000"/>
              </a:lnSpc>
              <a:spcBef>
                <a:spcPts val="545"/>
              </a:spcBef>
              <a:spcAft>
                <a:spcPts val="0"/>
              </a:spcAft>
              <a:buClr>
                <a:schemeClr val="dk1"/>
              </a:buClr>
              <a:buSzPts val="1800"/>
              <a:buChar char="•"/>
              <a:defRPr/>
            </a:lvl9pPr>
          </a:lstStyle>
          <a:p/>
        </p:txBody>
      </p:sp>
      <p:sp>
        <p:nvSpPr>
          <p:cNvPr id="368" name="Google Shape;368;g1efe24deb47_0_118"/>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888"/>
              </a:buClr>
              <a:buSzPts val="1800"/>
              <a:buFont typeface="Calibri"/>
              <a:buNone/>
              <a:defRPr/>
            </a:lvl1pPr>
            <a:lvl2pPr lvl="1" rtl="0" algn="l">
              <a:lnSpc>
                <a:spcPct val="100000"/>
              </a:lnSpc>
              <a:spcBef>
                <a:spcPts val="0"/>
              </a:spcBef>
              <a:spcAft>
                <a:spcPts val="0"/>
              </a:spcAft>
              <a:buClr>
                <a:srgbClr val="000000"/>
              </a:buClr>
              <a:buSzPts val="1800"/>
              <a:buFont typeface="Calibri"/>
              <a:buNone/>
              <a:defRPr/>
            </a:lvl2pPr>
            <a:lvl3pPr lvl="2" rtl="0" algn="l">
              <a:lnSpc>
                <a:spcPct val="100000"/>
              </a:lnSpc>
              <a:spcBef>
                <a:spcPts val="0"/>
              </a:spcBef>
              <a:spcAft>
                <a:spcPts val="0"/>
              </a:spcAft>
              <a:buClr>
                <a:srgbClr val="000000"/>
              </a:buClr>
              <a:buSzPts val="1800"/>
              <a:buFont typeface="Calibri"/>
              <a:buNone/>
              <a:defRPr/>
            </a:lvl3pPr>
            <a:lvl4pPr lvl="3" rtl="0" algn="l">
              <a:lnSpc>
                <a:spcPct val="100000"/>
              </a:lnSpc>
              <a:spcBef>
                <a:spcPts val="0"/>
              </a:spcBef>
              <a:spcAft>
                <a:spcPts val="0"/>
              </a:spcAft>
              <a:buClr>
                <a:srgbClr val="000000"/>
              </a:buClr>
              <a:buSzPts val="1800"/>
              <a:buFont typeface="Calibri"/>
              <a:buNone/>
              <a:defRPr/>
            </a:lvl4pPr>
            <a:lvl5pPr lvl="4" rtl="0" algn="l">
              <a:lnSpc>
                <a:spcPct val="100000"/>
              </a:lnSpc>
              <a:spcBef>
                <a:spcPts val="0"/>
              </a:spcBef>
              <a:spcAft>
                <a:spcPts val="0"/>
              </a:spcAft>
              <a:buClr>
                <a:srgbClr val="000000"/>
              </a:buClr>
              <a:buSzPts val="1800"/>
              <a:buFont typeface="Calibri"/>
              <a:buNone/>
              <a:defRPr/>
            </a:lvl5pPr>
            <a:lvl6pPr lvl="5" rtl="0" algn="l">
              <a:lnSpc>
                <a:spcPct val="100000"/>
              </a:lnSpc>
              <a:spcBef>
                <a:spcPts val="0"/>
              </a:spcBef>
              <a:spcAft>
                <a:spcPts val="0"/>
              </a:spcAft>
              <a:buClr>
                <a:srgbClr val="000000"/>
              </a:buClr>
              <a:buSzPts val="1800"/>
              <a:buFont typeface="Calibri"/>
              <a:buNone/>
              <a:defRPr/>
            </a:lvl6pPr>
            <a:lvl7pPr lvl="6" rtl="0" algn="l">
              <a:lnSpc>
                <a:spcPct val="100000"/>
              </a:lnSpc>
              <a:spcBef>
                <a:spcPts val="0"/>
              </a:spcBef>
              <a:spcAft>
                <a:spcPts val="0"/>
              </a:spcAft>
              <a:buClr>
                <a:srgbClr val="000000"/>
              </a:buClr>
              <a:buSzPts val="1800"/>
              <a:buFont typeface="Calibri"/>
              <a:buNone/>
              <a:defRPr/>
            </a:lvl7pPr>
            <a:lvl8pPr lvl="7" rtl="0" algn="l">
              <a:lnSpc>
                <a:spcPct val="100000"/>
              </a:lnSpc>
              <a:spcBef>
                <a:spcPts val="0"/>
              </a:spcBef>
              <a:spcAft>
                <a:spcPts val="0"/>
              </a:spcAft>
              <a:buClr>
                <a:srgbClr val="000000"/>
              </a:buClr>
              <a:buSzPts val="1800"/>
              <a:buFont typeface="Calibri"/>
              <a:buNone/>
              <a:defRPr/>
            </a:lvl8pPr>
            <a:lvl9pPr lvl="8" rtl="0" algn="l">
              <a:lnSpc>
                <a:spcPct val="100000"/>
              </a:lnSpc>
              <a:spcBef>
                <a:spcPts val="0"/>
              </a:spcBef>
              <a:spcAft>
                <a:spcPts val="0"/>
              </a:spcAft>
              <a:buClr>
                <a:srgbClr val="000000"/>
              </a:buClr>
              <a:buSzPts val="1800"/>
              <a:buFont typeface="Calibri"/>
              <a:buNone/>
              <a:defRPr/>
            </a:lvl9pPr>
          </a:lstStyle>
          <a:p/>
        </p:txBody>
      </p:sp>
      <p:sp>
        <p:nvSpPr>
          <p:cNvPr id="369" name="Google Shape;369;g1efe24deb47_0_118"/>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888888"/>
              </a:buClr>
              <a:buSzPts val="1800"/>
              <a:buFont typeface="Calibri"/>
              <a:buNone/>
              <a:defRPr/>
            </a:lvl1pPr>
            <a:lvl2pPr lvl="1" rtl="0" algn="l">
              <a:lnSpc>
                <a:spcPct val="100000"/>
              </a:lnSpc>
              <a:spcBef>
                <a:spcPts val="0"/>
              </a:spcBef>
              <a:spcAft>
                <a:spcPts val="0"/>
              </a:spcAft>
              <a:buClr>
                <a:srgbClr val="000000"/>
              </a:buClr>
              <a:buSzPts val="1800"/>
              <a:buFont typeface="Calibri"/>
              <a:buNone/>
              <a:defRPr/>
            </a:lvl2pPr>
            <a:lvl3pPr lvl="2" rtl="0" algn="l">
              <a:lnSpc>
                <a:spcPct val="100000"/>
              </a:lnSpc>
              <a:spcBef>
                <a:spcPts val="0"/>
              </a:spcBef>
              <a:spcAft>
                <a:spcPts val="0"/>
              </a:spcAft>
              <a:buClr>
                <a:srgbClr val="000000"/>
              </a:buClr>
              <a:buSzPts val="1800"/>
              <a:buFont typeface="Calibri"/>
              <a:buNone/>
              <a:defRPr/>
            </a:lvl3pPr>
            <a:lvl4pPr lvl="3" rtl="0" algn="l">
              <a:lnSpc>
                <a:spcPct val="100000"/>
              </a:lnSpc>
              <a:spcBef>
                <a:spcPts val="0"/>
              </a:spcBef>
              <a:spcAft>
                <a:spcPts val="0"/>
              </a:spcAft>
              <a:buClr>
                <a:srgbClr val="000000"/>
              </a:buClr>
              <a:buSzPts val="1800"/>
              <a:buFont typeface="Calibri"/>
              <a:buNone/>
              <a:defRPr/>
            </a:lvl4pPr>
            <a:lvl5pPr lvl="4" rtl="0" algn="l">
              <a:lnSpc>
                <a:spcPct val="100000"/>
              </a:lnSpc>
              <a:spcBef>
                <a:spcPts val="0"/>
              </a:spcBef>
              <a:spcAft>
                <a:spcPts val="0"/>
              </a:spcAft>
              <a:buClr>
                <a:srgbClr val="000000"/>
              </a:buClr>
              <a:buSzPts val="1800"/>
              <a:buFont typeface="Calibri"/>
              <a:buNone/>
              <a:defRPr/>
            </a:lvl5pPr>
            <a:lvl6pPr lvl="5" rtl="0" algn="l">
              <a:lnSpc>
                <a:spcPct val="100000"/>
              </a:lnSpc>
              <a:spcBef>
                <a:spcPts val="0"/>
              </a:spcBef>
              <a:spcAft>
                <a:spcPts val="0"/>
              </a:spcAft>
              <a:buClr>
                <a:srgbClr val="000000"/>
              </a:buClr>
              <a:buSzPts val="1800"/>
              <a:buFont typeface="Calibri"/>
              <a:buNone/>
              <a:defRPr/>
            </a:lvl6pPr>
            <a:lvl7pPr lvl="6" rtl="0" algn="l">
              <a:lnSpc>
                <a:spcPct val="100000"/>
              </a:lnSpc>
              <a:spcBef>
                <a:spcPts val="0"/>
              </a:spcBef>
              <a:spcAft>
                <a:spcPts val="0"/>
              </a:spcAft>
              <a:buClr>
                <a:srgbClr val="000000"/>
              </a:buClr>
              <a:buSzPts val="1800"/>
              <a:buFont typeface="Calibri"/>
              <a:buNone/>
              <a:defRPr/>
            </a:lvl7pPr>
            <a:lvl8pPr lvl="7" rtl="0" algn="l">
              <a:lnSpc>
                <a:spcPct val="100000"/>
              </a:lnSpc>
              <a:spcBef>
                <a:spcPts val="0"/>
              </a:spcBef>
              <a:spcAft>
                <a:spcPts val="0"/>
              </a:spcAft>
              <a:buClr>
                <a:srgbClr val="000000"/>
              </a:buClr>
              <a:buSzPts val="1800"/>
              <a:buFont typeface="Calibri"/>
              <a:buNone/>
              <a:defRPr/>
            </a:lvl8pPr>
            <a:lvl9pPr lvl="8" rtl="0" algn="l">
              <a:lnSpc>
                <a:spcPct val="100000"/>
              </a:lnSpc>
              <a:spcBef>
                <a:spcPts val="0"/>
              </a:spcBef>
              <a:spcAft>
                <a:spcPts val="0"/>
              </a:spcAft>
              <a:buClr>
                <a:srgbClr val="000000"/>
              </a:buClr>
              <a:buSzPts val="1800"/>
              <a:buFont typeface="Calibri"/>
              <a:buNone/>
              <a:defRPr/>
            </a:lvl9pPr>
          </a:lstStyle>
          <a:p/>
        </p:txBody>
      </p:sp>
      <p:sp>
        <p:nvSpPr>
          <p:cNvPr id="370" name="Google Shape;370;g1efe24deb47_0_118"/>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rtl="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1" name="Google Shape;371;g1efe24deb47_0_118"/>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72" name="Google Shape;372;g1efe24deb47_0_118"/>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73" name="Google Shape;373;g1efe24deb47_0_118"/>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74" name="Google Shape;374;g1efe24deb47_0_118"/>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75" name="Google Shape;375;g1efe24deb47_0_118"/>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6" name="Shape 376"/>
        <p:cNvGrpSpPr/>
        <p:nvPr/>
      </p:nvGrpSpPr>
      <p:grpSpPr>
        <a:xfrm>
          <a:off x="0" y="0"/>
          <a:ext cx="0" cy="0"/>
          <a:chOff x="0" y="0"/>
          <a:chExt cx="0" cy="0"/>
        </a:xfrm>
      </p:grpSpPr>
      <p:sp>
        <p:nvSpPr>
          <p:cNvPr id="377" name="Google Shape;377;g1efe24deb47_0_129"/>
          <p:cNvSpPr txBox="1"/>
          <p:nvPr>
            <p:ph type="ctrTitle"/>
          </p:nvPr>
        </p:nvSpPr>
        <p:spPr>
          <a:xfrm>
            <a:off x="759024" y="1242134"/>
            <a:ext cx="8602200" cy="26424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640"/>
              <a:buFont typeface="Calibri"/>
              <a:buNone/>
              <a:defRPr sz="664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8" name="Google Shape;378;g1efe24deb47_0_129"/>
          <p:cNvSpPr txBox="1"/>
          <p:nvPr>
            <p:ph idx="1" type="subTitle"/>
          </p:nvPr>
        </p:nvSpPr>
        <p:spPr>
          <a:xfrm>
            <a:off x="1265039" y="3986423"/>
            <a:ext cx="7590300" cy="18324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107"/>
              </a:spcBef>
              <a:spcAft>
                <a:spcPts val="0"/>
              </a:spcAft>
              <a:buClr>
                <a:schemeClr val="dk1"/>
              </a:buClr>
              <a:buSzPts val="2656"/>
              <a:buNone/>
              <a:defRPr sz="2656"/>
            </a:lvl1pPr>
            <a:lvl2pPr lvl="1" rtl="0" algn="ctr">
              <a:lnSpc>
                <a:spcPct val="90000"/>
              </a:lnSpc>
              <a:spcBef>
                <a:spcPts val="553"/>
              </a:spcBef>
              <a:spcAft>
                <a:spcPts val="0"/>
              </a:spcAft>
              <a:buClr>
                <a:schemeClr val="dk1"/>
              </a:buClr>
              <a:buSzPts val="2213"/>
              <a:buNone/>
              <a:defRPr sz="2213"/>
            </a:lvl2pPr>
            <a:lvl3pPr lvl="2" rtl="0" algn="ctr">
              <a:lnSpc>
                <a:spcPct val="90000"/>
              </a:lnSpc>
              <a:spcBef>
                <a:spcPts val="553"/>
              </a:spcBef>
              <a:spcAft>
                <a:spcPts val="0"/>
              </a:spcAft>
              <a:buClr>
                <a:schemeClr val="dk1"/>
              </a:buClr>
              <a:buSzPts val="1992"/>
              <a:buNone/>
              <a:defRPr sz="1992"/>
            </a:lvl3pPr>
            <a:lvl4pPr lvl="3" rtl="0" algn="ctr">
              <a:lnSpc>
                <a:spcPct val="90000"/>
              </a:lnSpc>
              <a:spcBef>
                <a:spcPts val="553"/>
              </a:spcBef>
              <a:spcAft>
                <a:spcPts val="0"/>
              </a:spcAft>
              <a:buClr>
                <a:schemeClr val="dk1"/>
              </a:buClr>
              <a:buSzPts val="1771"/>
              <a:buNone/>
              <a:defRPr sz="1770"/>
            </a:lvl4pPr>
            <a:lvl5pPr lvl="4" rtl="0" algn="ctr">
              <a:lnSpc>
                <a:spcPct val="90000"/>
              </a:lnSpc>
              <a:spcBef>
                <a:spcPts val="553"/>
              </a:spcBef>
              <a:spcAft>
                <a:spcPts val="0"/>
              </a:spcAft>
              <a:buClr>
                <a:schemeClr val="dk1"/>
              </a:buClr>
              <a:buSzPts val="1771"/>
              <a:buNone/>
              <a:defRPr sz="1770"/>
            </a:lvl5pPr>
            <a:lvl6pPr lvl="5" rtl="0" algn="ctr">
              <a:lnSpc>
                <a:spcPct val="90000"/>
              </a:lnSpc>
              <a:spcBef>
                <a:spcPts val="553"/>
              </a:spcBef>
              <a:spcAft>
                <a:spcPts val="0"/>
              </a:spcAft>
              <a:buClr>
                <a:schemeClr val="dk1"/>
              </a:buClr>
              <a:buSzPts val="1771"/>
              <a:buNone/>
              <a:defRPr sz="1770"/>
            </a:lvl6pPr>
            <a:lvl7pPr lvl="6" rtl="0" algn="ctr">
              <a:lnSpc>
                <a:spcPct val="90000"/>
              </a:lnSpc>
              <a:spcBef>
                <a:spcPts val="553"/>
              </a:spcBef>
              <a:spcAft>
                <a:spcPts val="0"/>
              </a:spcAft>
              <a:buClr>
                <a:schemeClr val="dk1"/>
              </a:buClr>
              <a:buSzPts val="1771"/>
              <a:buNone/>
              <a:defRPr sz="1770"/>
            </a:lvl7pPr>
            <a:lvl8pPr lvl="7" rtl="0" algn="ctr">
              <a:lnSpc>
                <a:spcPct val="90000"/>
              </a:lnSpc>
              <a:spcBef>
                <a:spcPts val="553"/>
              </a:spcBef>
              <a:spcAft>
                <a:spcPts val="0"/>
              </a:spcAft>
              <a:buClr>
                <a:schemeClr val="dk1"/>
              </a:buClr>
              <a:buSzPts val="1771"/>
              <a:buNone/>
              <a:defRPr sz="1770"/>
            </a:lvl8pPr>
            <a:lvl9pPr lvl="8" rtl="0" algn="ctr">
              <a:lnSpc>
                <a:spcPct val="90000"/>
              </a:lnSpc>
              <a:spcBef>
                <a:spcPts val="553"/>
              </a:spcBef>
              <a:spcAft>
                <a:spcPts val="0"/>
              </a:spcAft>
              <a:buClr>
                <a:schemeClr val="dk1"/>
              </a:buClr>
              <a:buSzPts val="1771"/>
              <a:buNone/>
              <a:defRPr sz="1770"/>
            </a:lvl9pPr>
          </a:lstStyle>
          <a:p/>
        </p:txBody>
      </p:sp>
      <p:sp>
        <p:nvSpPr>
          <p:cNvPr id="379" name="Google Shape;379;g1efe24deb47_0_129"/>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0" name="Google Shape;380;g1efe24deb47_0_129"/>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1" name="Google Shape;381;g1efe24deb47_0_129"/>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2" name="Shape 382"/>
        <p:cNvGrpSpPr/>
        <p:nvPr/>
      </p:nvGrpSpPr>
      <p:grpSpPr>
        <a:xfrm>
          <a:off x="0" y="0"/>
          <a:ext cx="0" cy="0"/>
          <a:chOff x="0" y="0"/>
          <a:chExt cx="0" cy="0"/>
        </a:xfrm>
      </p:grpSpPr>
      <p:sp>
        <p:nvSpPr>
          <p:cNvPr id="383" name="Google Shape;383;g1efe24deb47_0_135"/>
          <p:cNvSpPr txBox="1"/>
          <p:nvPr>
            <p:ph type="title"/>
          </p:nvPr>
        </p:nvSpPr>
        <p:spPr>
          <a:xfrm>
            <a:off x="690501" y="1892191"/>
            <a:ext cx="8728800" cy="31572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640"/>
              <a:buFont typeface="Calibri"/>
              <a:buNone/>
              <a:defRPr sz="664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4" name="Google Shape;384;g1efe24deb47_0_135"/>
          <p:cNvSpPr txBox="1"/>
          <p:nvPr>
            <p:ph idx="1" type="body"/>
          </p:nvPr>
        </p:nvSpPr>
        <p:spPr>
          <a:xfrm>
            <a:off x="690501" y="5079220"/>
            <a:ext cx="8728800" cy="16602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7"/>
              </a:spcBef>
              <a:spcAft>
                <a:spcPts val="0"/>
              </a:spcAft>
              <a:buClr>
                <a:schemeClr val="dk1"/>
              </a:buClr>
              <a:buSzPts val="2656"/>
              <a:buNone/>
              <a:defRPr sz="2656">
                <a:solidFill>
                  <a:schemeClr val="dk1"/>
                </a:solidFill>
              </a:defRPr>
            </a:lvl1pPr>
            <a:lvl2pPr indent="-228600" lvl="1" marL="914400" rtl="0" algn="l">
              <a:lnSpc>
                <a:spcPct val="90000"/>
              </a:lnSpc>
              <a:spcBef>
                <a:spcPts val="553"/>
              </a:spcBef>
              <a:spcAft>
                <a:spcPts val="0"/>
              </a:spcAft>
              <a:buClr>
                <a:srgbClr val="888888"/>
              </a:buClr>
              <a:buSzPts val="2213"/>
              <a:buNone/>
              <a:defRPr sz="2213">
                <a:solidFill>
                  <a:srgbClr val="888888"/>
                </a:solidFill>
              </a:defRPr>
            </a:lvl2pPr>
            <a:lvl3pPr indent="-228600" lvl="2" marL="1371600" rtl="0" algn="l">
              <a:lnSpc>
                <a:spcPct val="90000"/>
              </a:lnSpc>
              <a:spcBef>
                <a:spcPts val="553"/>
              </a:spcBef>
              <a:spcAft>
                <a:spcPts val="0"/>
              </a:spcAft>
              <a:buClr>
                <a:srgbClr val="888888"/>
              </a:buClr>
              <a:buSzPts val="1992"/>
              <a:buNone/>
              <a:defRPr sz="1992">
                <a:solidFill>
                  <a:srgbClr val="888888"/>
                </a:solidFill>
              </a:defRPr>
            </a:lvl3pPr>
            <a:lvl4pPr indent="-228600" lvl="3" marL="1828800" rtl="0" algn="l">
              <a:lnSpc>
                <a:spcPct val="90000"/>
              </a:lnSpc>
              <a:spcBef>
                <a:spcPts val="553"/>
              </a:spcBef>
              <a:spcAft>
                <a:spcPts val="0"/>
              </a:spcAft>
              <a:buClr>
                <a:srgbClr val="888888"/>
              </a:buClr>
              <a:buSzPts val="1771"/>
              <a:buNone/>
              <a:defRPr sz="1770">
                <a:solidFill>
                  <a:srgbClr val="888888"/>
                </a:solidFill>
              </a:defRPr>
            </a:lvl4pPr>
            <a:lvl5pPr indent="-228600" lvl="4" marL="2286000" rtl="0" algn="l">
              <a:lnSpc>
                <a:spcPct val="90000"/>
              </a:lnSpc>
              <a:spcBef>
                <a:spcPts val="553"/>
              </a:spcBef>
              <a:spcAft>
                <a:spcPts val="0"/>
              </a:spcAft>
              <a:buClr>
                <a:srgbClr val="888888"/>
              </a:buClr>
              <a:buSzPts val="1771"/>
              <a:buNone/>
              <a:defRPr sz="1770">
                <a:solidFill>
                  <a:srgbClr val="888888"/>
                </a:solidFill>
              </a:defRPr>
            </a:lvl5pPr>
            <a:lvl6pPr indent="-228600" lvl="5" marL="2743200" rtl="0" algn="l">
              <a:lnSpc>
                <a:spcPct val="90000"/>
              </a:lnSpc>
              <a:spcBef>
                <a:spcPts val="553"/>
              </a:spcBef>
              <a:spcAft>
                <a:spcPts val="0"/>
              </a:spcAft>
              <a:buClr>
                <a:srgbClr val="888888"/>
              </a:buClr>
              <a:buSzPts val="1771"/>
              <a:buNone/>
              <a:defRPr sz="1770">
                <a:solidFill>
                  <a:srgbClr val="888888"/>
                </a:solidFill>
              </a:defRPr>
            </a:lvl6pPr>
            <a:lvl7pPr indent="-228600" lvl="6" marL="3200400" rtl="0" algn="l">
              <a:lnSpc>
                <a:spcPct val="90000"/>
              </a:lnSpc>
              <a:spcBef>
                <a:spcPts val="553"/>
              </a:spcBef>
              <a:spcAft>
                <a:spcPts val="0"/>
              </a:spcAft>
              <a:buClr>
                <a:srgbClr val="888888"/>
              </a:buClr>
              <a:buSzPts val="1771"/>
              <a:buNone/>
              <a:defRPr sz="1770">
                <a:solidFill>
                  <a:srgbClr val="888888"/>
                </a:solidFill>
              </a:defRPr>
            </a:lvl7pPr>
            <a:lvl8pPr indent="-228600" lvl="7" marL="3657600" rtl="0" algn="l">
              <a:lnSpc>
                <a:spcPct val="90000"/>
              </a:lnSpc>
              <a:spcBef>
                <a:spcPts val="553"/>
              </a:spcBef>
              <a:spcAft>
                <a:spcPts val="0"/>
              </a:spcAft>
              <a:buClr>
                <a:srgbClr val="888888"/>
              </a:buClr>
              <a:buSzPts val="1771"/>
              <a:buNone/>
              <a:defRPr sz="1770">
                <a:solidFill>
                  <a:srgbClr val="888888"/>
                </a:solidFill>
              </a:defRPr>
            </a:lvl8pPr>
            <a:lvl9pPr indent="-228600" lvl="8" marL="4114800" rtl="0" algn="l">
              <a:lnSpc>
                <a:spcPct val="90000"/>
              </a:lnSpc>
              <a:spcBef>
                <a:spcPts val="553"/>
              </a:spcBef>
              <a:spcAft>
                <a:spcPts val="0"/>
              </a:spcAft>
              <a:buClr>
                <a:srgbClr val="888888"/>
              </a:buClr>
              <a:buSzPts val="1771"/>
              <a:buNone/>
              <a:defRPr sz="1770">
                <a:solidFill>
                  <a:srgbClr val="888888"/>
                </a:solidFill>
              </a:defRPr>
            </a:lvl9pPr>
          </a:lstStyle>
          <a:p/>
        </p:txBody>
      </p:sp>
      <p:sp>
        <p:nvSpPr>
          <p:cNvPr id="385" name="Google Shape;385;g1efe24deb47_0_135"/>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6" name="Google Shape;386;g1efe24deb47_0_135"/>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7" name="Google Shape;387;g1efe24deb47_0_135"/>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8" name="Shape 388"/>
        <p:cNvGrpSpPr/>
        <p:nvPr/>
      </p:nvGrpSpPr>
      <p:grpSpPr>
        <a:xfrm>
          <a:off x="0" y="0"/>
          <a:ext cx="0" cy="0"/>
          <a:chOff x="0" y="0"/>
          <a:chExt cx="0" cy="0"/>
        </a:xfrm>
      </p:grpSpPr>
      <p:sp>
        <p:nvSpPr>
          <p:cNvPr id="389" name="Google Shape;389;g1efe24deb47_0_141"/>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0" name="Google Shape;390;g1efe24deb47_0_141"/>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107"/>
              </a:spcBef>
              <a:spcAft>
                <a:spcPts val="0"/>
              </a:spcAft>
              <a:buClr>
                <a:schemeClr val="dk1"/>
              </a:buClr>
              <a:buSzPts val="1800"/>
              <a:buChar char="•"/>
              <a:defRPr/>
            </a:lvl1pPr>
            <a:lvl2pPr indent="-342900" lvl="1" marL="914400" rtl="0" algn="l">
              <a:lnSpc>
                <a:spcPct val="90000"/>
              </a:lnSpc>
              <a:spcBef>
                <a:spcPts val="553"/>
              </a:spcBef>
              <a:spcAft>
                <a:spcPts val="0"/>
              </a:spcAft>
              <a:buClr>
                <a:schemeClr val="dk1"/>
              </a:buClr>
              <a:buSzPts val="1800"/>
              <a:buChar char="•"/>
              <a:defRPr/>
            </a:lvl2pPr>
            <a:lvl3pPr indent="-342900" lvl="2" marL="1371600" rtl="0" algn="l">
              <a:lnSpc>
                <a:spcPct val="90000"/>
              </a:lnSpc>
              <a:spcBef>
                <a:spcPts val="553"/>
              </a:spcBef>
              <a:spcAft>
                <a:spcPts val="0"/>
              </a:spcAft>
              <a:buClr>
                <a:schemeClr val="dk1"/>
              </a:buClr>
              <a:buSzPts val="1800"/>
              <a:buChar char="•"/>
              <a:defRPr/>
            </a:lvl3pPr>
            <a:lvl4pPr indent="-342900" lvl="3" marL="1828800" rtl="0" algn="l">
              <a:lnSpc>
                <a:spcPct val="90000"/>
              </a:lnSpc>
              <a:spcBef>
                <a:spcPts val="553"/>
              </a:spcBef>
              <a:spcAft>
                <a:spcPts val="0"/>
              </a:spcAft>
              <a:buClr>
                <a:schemeClr val="dk1"/>
              </a:buClr>
              <a:buSzPts val="1800"/>
              <a:buChar char="•"/>
              <a:defRPr/>
            </a:lvl4pPr>
            <a:lvl5pPr indent="-342900" lvl="4" marL="2286000" rtl="0" algn="l">
              <a:lnSpc>
                <a:spcPct val="90000"/>
              </a:lnSpc>
              <a:spcBef>
                <a:spcPts val="553"/>
              </a:spcBef>
              <a:spcAft>
                <a:spcPts val="0"/>
              </a:spcAft>
              <a:buClr>
                <a:schemeClr val="dk1"/>
              </a:buClr>
              <a:buSzPts val="1800"/>
              <a:buChar char="•"/>
              <a:defRPr/>
            </a:lvl5pPr>
            <a:lvl6pPr indent="-342900" lvl="5" marL="2743200" rtl="0" algn="l">
              <a:lnSpc>
                <a:spcPct val="90000"/>
              </a:lnSpc>
              <a:spcBef>
                <a:spcPts val="553"/>
              </a:spcBef>
              <a:spcAft>
                <a:spcPts val="0"/>
              </a:spcAft>
              <a:buClr>
                <a:schemeClr val="dk1"/>
              </a:buClr>
              <a:buSzPts val="1800"/>
              <a:buChar char="•"/>
              <a:defRPr/>
            </a:lvl6pPr>
            <a:lvl7pPr indent="-342900" lvl="6" marL="3200400" rtl="0" algn="l">
              <a:lnSpc>
                <a:spcPct val="90000"/>
              </a:lnSpc>
              <a:spcBef>
                <a:spcPts val="553"/>
              </a:spcBef>
              <a:spcAft>
                <a:spcPts val="0"/>
              </a:spcAft>
              <a:buClr>
                <a:schemeClr val="dk1"/>
              </a:buClr>
              <a:buSzPts val="1800"/>
              <a:buChar char="•"/>
              <a:defRPr/>
            </a:lvl7pPr>
            <a:lvl8pPr indent="-342900" lvl="7" marL="3657600" rtl="0" algn="l">
              <a:lnSpc>
                <a:spcPct val="90000"/>
              </a:lnSpc>
              <a:spcBef>
                <a:spcPts val="553"/>
              </a:spcBef>
              <a:spcAft>
                <a:spcPts val="0"/>
              </a:spcAft>
              <a:buClr>
                <a:schemeClr val="dk1"/>
              </a:buClr>
              <a:buSzPts val="1800"/>
              <a:buChar char="•"/>
              <a:defRPr/>
            </a:lvl8pPr>
            <a:lvl9pPr indent="-342900" lvl="8" marL="4114800" rtl="0" algn="l">
              <a:lnSpc>
                <a:spcPct val="90000"/>
              </a:lnSpc>
              <a:spcBef>
                <a:spcPts val="553"/>
              </a:spcBef>
              <a:spcAft>
                <a:spcPts val="0"/>
              </a:spcAft>
              <a:buClr>
                <a:schemeClr val="dk1"/>
              </a:buClr>
              <a:buSzPts val="1800"/>
              <a:buChar char="•"/>
              <a:defRPr/>
            </a:lvl9pPr>
          </a:lstStyle>
          <a:p/>
        </p:txBody>
      </p:sp>
      <p:sp>
        <p:nvSpPr>
          <p:cNvPr id="391" name="Google Shape;391;g1efe24deb47_0_141"/>
          <p:cNvSpPr txBox="1"/>
          <p:nvPr>
            <p:ph idx="2" type="body"/>
          </p:nvPr>
        </p:nvSpPr>
        <p:spPr>
          <a:xfrm>
            <a:off x="5123408"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107"/>
              </a:spcBef>
              <a:spcAft>
                <a:spcPts val="0"/>
              </a:spcAft>
              <a:buClr>
                <a:schemeClr val="dk1"/>
              </a:buClr>
              <a:buSzPts val="1800"/>
              <a:buChar char="•"/>
              <a:defRPr/>
            </a:lvl1pPr>
            <a:lvl2pPr indent="-342900" lvl="1" marL="914400" rtl="0" algn="l">
              <a:lnSpc>
                <a:spcPct val="90000"/>
              </a:lnSpc>
              <a:spcBef>
                <a:spcPts val="553"/>
              </a:spcBef>
              <a:spcAft>
                <a:spcPts val="0"/>
              </a:spcAft>
              <a:buClr>
                <a:schemeClr val="dk1"/>
              </a:buClr>
              <a:buSzPts val="1800"/>
              <a:buChar char="•"/>
              <a:defRPr/>
            </a:lvl2pPr>
            <a:lvl3pPr indent="-342900" lvl="2" marL="1371600" rtl="0" algn="l">
              <a:lnSpc>
                <a:spcPct val="90000"/>
              </a:lnSpc>
              <a:spcBef>
                <a:spcPts val="553"/>
              </a:spcBef>
              <a:spcAft>
                <a:spcPts val="0"/>
              </a:spcAft>
              <a:buClr>
                <a:schemeClr val="dk1"/>
              </a:buClr>
              <a:buSzPts val="1800"/>
              <a:buChar char="•"/>
              <a:defRPr/>
            </a:lvl3pPr>
            <a:lvl4pPr indent="-342900" lvl="3" marL="1828800" rtl="0" algn="l">
              <a:lnSpc>
                <a:spcPct val="90000"/>
              </a:lnSpc>
              <a:spcBef>
                <a:spcPts val="553"/>
              </a:spcBef>
              <a:spcAft>
                <a:spcPts val="0"/>
              </a:spcAft>
              <a:buClr>
                <a:schemeClr val="dk1"/>
              </a:buClr>
              <a:buSzPts val="1800"/>
              <a:buChar char="•"/>
              <a:defRPr/>
            </a:lvl4pPr>
            <a:lvl5pPr indent="-342900" lvl="4" marL="2286000" rtl="0" algn="l">
              <a:lnSpc>
                <a:spcPct val="90000"/>
              </a:lnSpc>
              <a:spcBef>
                <a:spcPts val="553"/>
              </a:spcBef>
              <a:spcAft>
                <a:spcPts val="0"/>
              </a:spcAft>
              <a:buClr>
                <a:schemeClr val="dk1"/>
              </a:buClr>
              <a:buSzPts val="1800"/>
              <a:buChar char="•"/>
              <a:defRPr/>
            </a:lvl5pPr>
            <a:lvl6pPr indent="-342900" lvl="5" marL="2743200" rtl="0" algn="l">
              <a:lnSpc>
                <a:spcPct val="90000"/>
              </a:lnSpc>
              <a:spcBef>
                <a:spcPts val="553"/>
              </a:spcBef>
              <a:spcAft>
                <a:spcPts val="0"/>
              </a:spcAft>
              <a:buClr>
                <a:schemeClr val="dk1"/>
              </a:buClr>
              <a:buSzPts val="1800"/>
              <a:buChar char="•"/>
              <a:defRPr/>
            </a:lvl6pPr>
            <a:lvl7pPr indent="-342900" lvl="6" marL="3200400" rtl="0" algn="l">
              <a:lnSpc>
                <a:spcPct val="90000"/>
              </a:lnSpc>
              <a:spcBef>
                <a:spcPts val="553"/>
              </a:spcBef>
              <a:spcAft>
                <a:spcPts val="0"/>
              </a:spcAft>
              <a:buClr>
                <a:schemeClr val="dk1"/>
              </a:buClr>
              <a:buSzPts val="1800"/>
              <a:buChar char="•"/>
              <a:defRPr/>
            </a:lvl7pPr>
            <a:lvl8pPr indent="-342900" lvl="7" marL="3657600" rtl="0" algn="l">
              <a:lnSpc>
                <a:spcPct val="90000"/>
              </a:lnSpc>
              <a:spcBef>
                <a:spcPts val="553"/>
              </a:spcBef>
              <a:spcAft>
                <a:spcPts val="0"/>
              </a:spcAft>
              <a:buClr>
                <a:schemeClr val="dk1"/>
              </a:buClr>
              <a:buSzPts val="1800"/>
              <a:buChar char="•"/>
              <a:defRPr/>
            </a:lvl8pPr>
            <a:lvl9pPr indent="-342900" lvl="8" marL="4114800" rtl="0" algn="l">
              <a:lnSpc>
                <a:spcPct val="90000"/>
              </a:lnSpc>
              <a:spcBef>
                <a:spcPts val="553"/>
              </a:spcBef>
              <a:spcAft>
                <a:spcPts val="0"/>
              </a:spcAft>
              <a:buClr>
                <a:schemeClr val="dk1"/>
              </a:buClr>
              <a:buSzPts val="1800"/>
              <a:buChar char="•"/>
              <a:defRPr/>
            </a:lvl9pPr>
          </a:lstStyle>
          <a:p/>
        </p:txBody>
      </p:sp>
      <p:sp>
        <p:nvSpPr>
          <p:cNvPr id="392" name="Google Shape;392;g1efe24deb47_0_14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3" name="Google Shape;393;g1efe24deb47_0_14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4" name="Google Shape;394;g1efe24deb47_0_14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5" name="Shape 395"/>
        <p:cNvGrpSpPr/>
        <p:nvPr/>
      </p:nvGrpSpPr>
      <p:grpSpPr>
        <a:xfrm>
          <a:off x="0" y="0"/>
          <a:ext cx="0" cy="0"/>
          <a:chOff x="0" y="0"/>
          <a:chExt cx="0" cy="0"/>
        </a:xfrm>
      </p:grpSpPr>
      <p:sp>
        <p:nvSpPr>
          <p:cNvPr id="396" name="Google Shape;396;g1efe24deb47_0_148"/>
          <p:cNvSpPr txBox="1"/>
          <p:nvPr>
            <p:ph type="title"/>
          </p:nvPr>
        </p:nvSpPr>
        <p:spPr>
          <a:xfrm>
            <a:off x="697090" y="404090"/>
            <a:ext cx="8728800" cy="14670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7" name="Google Shape;397;g1efe24deb47_0_148"/>
          <p:cNvSpPr txBox="1"/>
          <p:nvPr>
            <p:ph idx="1" type="body"/>
          </p:nvPr>
        </p:nvSpPr>
        <p:spPr>
          <a:xfrm>
            <a:off x="697091" y="1860565"/>
            <a:ext cx="4281300" cy="9117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107"/>
              </a:spcBef>
              <a:spcAft>
                <a:spcPts val="0"/>
              </a:spcAft>
              <a:buClr>
                <a:schemeClr val="dk1"/>
              </a:buClr>
              <a:buSzPts val="2656"/>
              <a:buNone/>
              <a:defRPr b="1" sz="2656"/>
            </a:lvl1pPr>
            <a:lvl2pPr indent="-228600" lvl="1" marL="914400" rtl="0" algn="l">
              <a:lnSpc>
                <a:spcPct val="90000"/>
              </a:lnSpc>
              <a:spcBef>
                <a:spcPts val="553"/>
              </a:spcBef>
              <a:spcAft>
                <a:spcPts val="0"/>
              </a:spcAft>
              <a:buClr>
                <a:schemeClr val="dk1"/>
              </a:buClr>
              <a:buSzPts val="2213"/>
              <a:buNone/>
              <a:defRPr b="1" sz="2213"/>
            </a:lvl2pPr>
            <a:lvl3pPr indent="-228600" lvl="2" marL="1371600" rtl="0" algn="l">
              <a:lnSpc>
                <a:spcPct val="90000"/>
              </a:lnSpc>
              <a:spcBef>
                <a:spcPts val="553"/>
              </a:spcBef>
              <a:spcAft>
                <a:spcPts val="0"/>
              </a:spcAft>
              <a:buClr>
                <a:schemeClr val="dk1"/>
              </a:buClr>
              <a:buSzPts val="1992"/>
              <a:buNone/>
              <a:defRPr b="1" sz="1992"/>
            </a:lvl3pPr>
            <a:lvl4pPr indent="-228600" lvl="3" marL="1828800" rtl="0" algn="l">
              <a:lnSpc>
                <a:spcPct val="90000"/>
              </a:lnSpc>
              <a:spcBef>
                <a:spcPts val="553"/>
              </a:spcBef>
              <a:spcAft>
                <a:spcPts val="0"/>
              </a:spcAft>
              <a:buClr>
                <a:schemeClr val="dk1"/>
              </a:buClr>
              <a:buSzPts val="1771"/>
              <a:buNone/>
              <a:defRPr b="1" sz="1770"/>
            </a:lvl4pPr>
            <a:lvl5pPr indent="-228600" lvl="4" marL="2286000" rtl="0" algn="l">
              <a:lnSpc>
                <a:spcPct val="90000"/>
              </a:lnSpc>
              <a:spcBef>
                <a:spcPts val="553"/>
              </a:spcBef>
              <a:spcAft>
                <a:spcPts val="0"/>
              </a:spcAft>
              <a:buClr>
                <a:schemeClr val="dk1"/>
              </a:buClr>
              <a:buSzPts val="1771"/>
              <a:buNone/>
              <a:defRPr b="1" sz="1770"/>
            </a:lvl5pPr>
            <a:lvl6pPr indent="-228600" lvl="5" marL="2743200" rtl="0" algn="l">
              <a:lnSpc>
                <a:spcPct val="90000"/>
              </a:lnSpc>
              <a:spcBef>
                <a:spcPts val="553"/>
              </a:spcBef>
              <a:spcAft>
                <a:spcPts val="0"/>
              </a:spcAft>
              <a:buClr>
                <a:schemeClr val="dk1"/>
              </a:buClr>
              <a:buSzPts val="1771"/>
              <a:buNone/>
              <a:defRPr b="1" sz="1770"/>
            </a:lvl6pPr>
            <a:lvl7pPr indent="-228600" lvl="6" marL="3200400" rtl="0" algn="l">
              <a:lnSpc>
                <a:spcPct val="90000"/>
              </a:lnSpc>
              <a:spcBef>
                <a:spcPts val="553"/>
              </a:spcBef>
              <a:spcAft>
                <a:spcPts val="0"/>
              </a:spcAft>
              <a:buClr>
                <a:schemeClr val="dk1"/>
              </a:buClr>
              <a:buSzPts val="1771"/>
              <a:buNone/>
              <a:defRPr b="1" sz="1770"/>
            </a:lvl7pPr>
            <a:lvl8pPr indent="-228600" lvl="7" marL="3657600" rtl="0" algn="l">
              <a:lnSpc>
                <a:spcPct val="90000"/>
              </a:lnSpc>
              <a:spcBef>
                <a:spcPts val="553"/>
              </a:spcBef>
              <a:spcAft>
                <a:spcPts val="0"/>
              </a:spcAft>
              <a:buClr>
                <a:schemeClr val="dk1"/>
              </a:buClr>
              <a:buSzPts val="1771"/>
              <a:buNone/>
              <a:defRPr b="1" sz="1770"/>
            </a:lvl8pPr>
            <a:lvl9pPr indent="-228600" lvl="8" marL="4114800" rtl="0" algn="l">
              <a:lnSpc>
                <a:spcPct val="90000"/>
              </a:lnSpc>
              <a:spcBef>
                <a:spcPts val="553"/>
              </a:spcBef>
              <a:spcAft>
                <a:spcPts val="0"/>
              </a:spcAft>
              <a:buClr>
                <a:schemeClr val="dk1"/>
              </a:buClr>
              <a:buSzPts val="1771"/>
              <a:buNone/>
              <a:defRPr b="1" sz="1770"/>
            </a:lvl9pPr>
          </a:lstStyle>
          <a:p/>
        </p:txBody>
      </p:sp>
      <p:sp>
        <p:nvSpPr>
          <p:cNvPr id="398" name="Google Shape;398;g1efe24deb47_0_148"/>
          <p:cNvSpPr txBox="1"/>
          <p:nvPr>
            <p:ph idx="2" type="body"/>
          </p:nvPr>
        </p:nvSpPr>
        <p:spPr>
          <a:xfrm>
            <a:off x="697091" y="2772399"/>
            <a:ext cx="4281300" cy="40779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107"/>
              </a:spcBef>
              <a:spcAft>
                <a:spcPts val="0"/>
              </a:spcAft>
              <a:buClr>
                <a:schemeClr val="dk1"/>
              </a:buClr>
              <a:buSzPts val="1800"/>
              <a:buChar char="•"/>
              <a:defRPr/>
            </a:lvl1pPr>
            <a:lvl2pPr indent="-342900" lvl="1" marL="914400" rtl="0" algn="l">
              <a:lnSpc>
                <a:spcPct val="90000"/>
              </a:lnSpc>
              <a:spcBef>
                <a:spcPts val="553"/>
              </a:spcBef>
              <a:spcAft>
                <a:spcPts val="0"/>
              </a:spcAft>
              <a:buClr>
                <a:schemeClr val="dk1"/>
              </a:buClr>
              <a:buSzPts val="1800"/>
              <a:buChar char="•"/>
              <a:defRPr/>
            </a:lvl2pPr>
            <a:lvl3pPr indent="-342900" lvl="2" marL="1371600" rtl="0" algn="l">
              <a:lnSpc>
                <a:spcPct val="90000"/>
              </a:lnSpc>
              <a:spcBef>
                <a:spcPts val="553"/>
              </a:spcBef>
              <a:spcAft>
                <a:spcPts val="0"/>
              </a:spcAft>
              <a:buClr>
                <a:schemeClr val="dk1"/>
              </a:buClr>
              <a:buSzPts val="1800"/>
              <a:buChar char="•"/>
              <a:defRPr/>
            </a:lvl3pPr>
            <a:lvl4pPr indent="-342900" lvl="3" marL="1828800" rtl="0" algn="l">
              <a:lnSpc>
                <a:spcPct val="90000"/>
              </a:lnSpc>
              <a:spcBef>
                <a:spcPts val="553"/>
              </a:spcBef>
              <a:spcAft>
                <a:spcPts val="0"/>
              </a:spcAft>
              <a:buClr>
                <a:schemeClr val="dk1"/>
              </a:buClr>
              <a:buSzPts val="1800"/>
              <a:buChar char="•"/>
              <a:defRPr/>
            </a:lvl4pPr>
            <a:lvl5pPr indent="-342900" lvl="4" marL="2286000" rtl="0" algn="l">
              <a:lnSpc>
                <a:spcPct val="90000"/>
              </a:lnSpc>
              <a:spcBef>
                <a:spcPts val="553"/>
              </a:spcBef>
              <a:spcAft>
                <a:spcPts val="0"/>
              </a:spcAft>
              <a:buClr>
                <a:schemeClr val="dk1"/>
              </a:buClr>
              <a:buSzPts val="1800"/>
              <a:buChar char="•"/>
              <a:defRPr/>
            </a:lvl5pPr>
            <a:lvl6pPr indent="-342900" lvl="5" marL="2743200" rtl="0" algn="l">
              <a:lnSpc>
                <a:spcPct val="90000"/>
              </a:lnSpc>
              <a:spcBef>
                <a:spcPts val="553"/>
              </a:spcBef>
              <a:spcAft>
                <a:spcPts val="0"/>
              </a:spcAft>
              <a:buClr>
                <a:schemeClr val="dk1"/>
              </a:buClr>
              <a:buSzPts val="1800"/>
              <a:buChar char="•"/>
              <a:defRPr/>
            </a:lvl6pPr>
            <a:lvl7pPr indent="-342900" lvl="6" marL="3200400" rtl="0" algn="l">
              <a:lnSpc>
                <a:spcPct val="90000"/>
              </a:lnSpc>
              <a:spcBef>
                <a:spcPts val="553"/>
              </a:spcBef>
              <a:spcAft>
                <a:spcPts val="0"/>
              </a:spcAft>
              <a:buClr>
                <a:schemeClr val="dk1"/>
              </a:buClr>
              <a:buSzPts val="1800"/>
              <a:buChar char="•"/>
              <a:defRPr/>
            </a:lvl7pPr>
            <a:lvl8pPr indent="-342900" lvl="7" marL="3657600" rtl="0" algn="l">
              <a:lnSpc>
                <a:spcPct val="90000"/>
              </a:lnSpc>
              <a:spcBef>
                <a:spcPts val="553"/>
              </a:spcBef>
              <a:spcAft>
                <a:spcPts val="0"/>
              </a:spcAft>
              <a:buClr>
                <a:schemeClr val="dk1"/>
              </a:buClr>
              <a:buSzPts val="1800"/>
              <a:buChar char="•"/>
              <a:defRPr/>
            </a:lvl8pPr>
            <a:lvl9pPr indent="-342900" lvl="8" marL="4114800" rtl="0" algn="l">
              <a:lnSpc>
                <a:spcPct val="90000"/>
              </a:lnSpc>
              <a:spcBef>
                <a:spcPts val="553"/>
              </a:spcBef>
              <a:spcAft>
                <a:spcPts val="0"/>
              </a:spcAft>
              <a:buClr>
                <a:schemeClr val="dk1"/>
              </a:buClr>
              <a:buSzPts val="1800"/>
              <a:buChar char="•"/>
              <a:defRPr/>
            </a:lvl9pPr>
          </a:lstStyle>
          <a:p/>
        </p:txBody>
      </p:sp>
      <p:sp>
        <p:nvSpPr>
          <p:cNvPr id="399" name="Google Shape;399;g1efe24deb47_0_148"/>
          <p:cNvSpPr txBox="1"/>
          <p:nvPr>
            <p:ph idx="3" type="body"/>
          </p:nvPr>
        </p:nvSpPr>
        <p:spPr>
          <a:xfrm>
            <a:off x="5123409" y="1860565"/>
            <a:ext cx="4302600" cy="9117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107"/>
              </a:spcBef>
              <a:spcAft>
                <a:spcPts val="0"/>
              </a:spcAft>
              <a:buClr>
                <a:schemeClr val="dk1"/>
              </a:buClr>
              <a:buSzPts val="2656"/>
              <a:buNone/>
              <a:defRPr b="1" sz="2656"/>
            </a:lvl1pPr>
            <a:lvl2pPr indent="-228600" lvl="1" marL="914400" rtl="0" algn="l">
              <a:lnSpc>
                <a:spcPct val="90000"/>
              </a:lnSpc>
              <a:spcBef>
                <a:spcPts val="553"/>
              </a:spcBef>
              <a:spcAft>
                <a:spcPts val="0"/>
              </a:spcAft>
              <a:buClr>
                <a:schemeClr val="dk1"/>
              </a:buClr>
              <a:buSzPts val="2213"/>
              <a:buNone/>
              <a:defRPr b="1" sz="2213"/>
            </a:lvl2pPr>
            <a:lvl3pPr indent="-228600" lvl="2" marL="1371600" rtl="0" algn="l">
              <a:lnSpc>
                <a:spcPct val="90000"/>
              </a:lnSpc>
              <a:spcBef>
                <a:spcPts val="553"/>
              </a:spcBef>
              <a:spcAft>
                <a:spcPts val="0"/>
              </a:spcAft>
              <a:buClr>
                <a:schemeClr val="dk1"/>
              </a:buClr>
              <a:buSzPts val="1992"/>
              <a:buNone/>
              <a:defRPr b="1" sz="1992"/>
            </a:lvl3pPr>
            <a:lvl4pPr indent="-228600" lvl="3" marL="1828800" rtl="0" algn="l">
              <a:lnSpc>
                <a:spcPct val="90000"/>
              </a:lnSpc>
              <a:spcBef>
                <a:spcPts val="553"/>
              </a:spcBef>
              <a:spcAft>
                <a:spcPts val="0"/>
              </a:spcAft>
              <a:buClr>
                <a:schemeClr val="dk1"/>
              </a:buClr>
              <a:buSzPts val="1771"/>
              <a:buNone/>
              <a:defRPr b="1" sz="1770"/>
            </a:lvl4pPr>
            <a:lvl5pPr indent="-228600" lvl="4" marL="2286000" rtl="0" algn="l">
              <a:lnSpc>
                <a:spcPct val="90000"/>
              </a:lnSpc>
              <a:spcBef>
                <a:spcPts val="553"/>
              </a:spcBef>
              <a:spcAft>
                <a:spcPts val="0"/>
              </a:spcAft>
              <a:buClr>
                <a:schemeClr val="dk1"/>
              </a:buClr>
              <a:buSzPts val="1771"/>
              <a:buNone/>
              <a:defRPr b="1" sz="1770"/>
            </a:lvl5pPr>
            <a:lvl6pPr indent="-228600" lvl="5" marL="2743200" rtl="0" algn="l">
              <a:lnSpc>
                <a:spcPct val="90000"/>
              </a:lnSpc>
              <a:spcBef>
                <a:spcPts val="553"/>
              </a:spcBef>
              <a:spcAft>
                <a:spcPts val="0"/>
              </a:spcAft>
              <a:buClr>
                <a:schemeClr val="dk1"/>
              </a:buClr>
              <a:buSzPts val="1771"/>
              <a:buNone/>
              <a:defRPr b="1" sz="1770"/>
            </a:lvl6pPr>
            <a:lvl7pPr indent="-228600" lvl="6" marL="3200400" rtl="0" algn="l">
              <a:lnSpc>
                <a:spcPct val="90000"/>
              </a:lnSpc>
              <a:spcBef>
                <a:spcPts val="553"/>
              </a:spcBef>
              <a:spcAft>
                <a:spcPts val="0"/>
              </a:spcAft>
              <a:buClr>
                <a:schemeClr val="dk1"/>
              </a:buClr>
              <a:buSzPts val="1771"/>
              <a:buNone/>
              <a:defRPr b="1" sz="1770"/>
            </a:lvl7pPr>
            <a:lvl8pPr indent="-228600" lvl="7" marL="3657600" rtl="0" algn="l">
              <a:lnSpc>
                <a:spcPct val="90000"/>
              </a:lnSpc>
              <a:spcBef>
                <a:spcPts val="553"/>
              </a:spcBef>
              <a:spcAft>
                <a:spcPts val="0"/>
              </a:spcAft>
              <a:buClr>
                <a:schemeClr val="dk1"/>
              </a:buClr>
              <a:buSzPts val="1771"/>
              <a:buNone/>
              <a:defRPr b="1" sz="1770"/>
            </a:lvl8pPr>
            <a:lvl9pPr indent="-228600" lvl="8" marL="4114800" rtl="0" algn="l">
              <a:lnSpc>
                <a:spcPct val="90000"/>
              </a:lnSpc>
              <a:spcBef>
                <a:spcPts val="553"/>
              </a:spcBef>
              <a:spcAft>
                <a:spcPts val="0"/>
              </a:spcAft>
              <a:buClr>
                <a:schemeClr val="dk1"/>
              </a:buClr>
              <a:buSzPts val="1771"/>
              <a:buNone/>
              <a:defRPr b="1" sz="1770"/>
            </a:lvl9pPr>
          </a:lstStyle>
          <a:p/>
        </p:txBody>
      </p:sp>
      <p:sp>
        <p:nvSpPr>
          <p:cNvPr id="400" name="Google Shape;400;g1efe24deb47_0_148"/>
          <p:cNvSpPr txBox="1"/>
          <p:nvPr>
            <p:ph idx="4" type="body"/>
          </p:nvPr>
        </p:nvSpPr>
        <p:spPr>
          <a:xfrm>
            <a:off x="5123409" y="2772399"/>
            <a:ext cx="4302600" cy="40779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107"/>
              </a:spcBef>
              <a:spcAft>
                <a:spcPts val="0"/>
              </a:spcAft>
              <a:buClr>
                <a:schemeClr val="dk1"/>
              </a:buClr>
              <a:buSzPts val="1800"/>
              <a:buChar char="•"/>
              <a:defRPr/>
            </a:lvl1pPr>
            <a:lvl2pPr indent="-342900" lvl="1" marL="914400" rtl="0" algn="l">
              <a:lnSpc>
                <a:spcPct val="90000"/>
              </a:lnSpc>
              <a:spcBef>
                <a:spcPts val="553"/>
              </a:spcBef>
              <a:spcAft>
                <a:spcPts val="0"/>
              </a:spcAft>
              <a:buClr>
                <a:schemeClr val="dk1"/>
              </a:buClr>
              <a:buSzPts val="1800"/>
              <a:buChar char="•"/>
              <a:defRPr/>
            </a:lvl2pPr>
            <a:lvl3pPr indent="-342900" lvl="2" marL="1371600" rtl="0" algn="l">
              <a:lnSpc>
                <a:spcPct val="90000"/>
              </a:lnSpc>
              <a:spcBef>
                <a:spcPts val="553"/>
              </a:spcBef>
              <a:spcAft>
                <a:spcPts val="0"/>
              </a:spcAft>
              <a:buClr>
                <a:schemeClr val="dk1"/>
              </a:buClr>
              <a:buSzPts val="1800"/>
              <a:buChar char="•"/>
              <a:defRPr/>
            </a:lvl3pPr>
            <a:lvl4pPr indent="-342900" lvl="3" marL="1828800" rtl="0" algn="l">
              <a:lnSpc>
                <a:spcPct val="90000"/>
              </a:lnSpc>
              <a:spcBef>
                <a:spcPts val="553"/>
              </a:spcBef>
              <a:spcAft>
                <a:spcPts val="0"/>
              </a:spcAft>
              <a:buClr>
                <a:schemeClr val="dk1"/>
              </a:buClr>
              <a:buSzPts val="1800"/>
              <a:buChar char="•"/>
              <a:defRPr/>
            </a:lvl4pPr>
            <a:lvl5pPr indent="-342900" lvl="4" marL="2286000" rtl="0" algn="l">
              <a:lnSpc>
                <a:spcPct val="90000"/>
              </a:lnSpc>
              <a:spcBef>
                <a:spcPts val="553"/>
              </a:spcBef>
              <a:spcAft>
                <a:spcPts val="0"/>
              </a:spcAft>
              <a:buClr>
                <a:schemeClr val="dk1"/>
              </a:buClr>
              <a:buSzPts val="1800"/>
              <a:buChar char="•"/>
              <a:defRPr/>
            </a:lvl5pPr>
            <a:lvl6pPr indent="-342900" lvl="5" marL="2743200" rtl="0" algn="l">
              <a:lnSpc>
                <a:spcPct val="90000"/>
              </a:lnSpc>
              <a:spcBef>
                <a:spcPts val="553"/>
              </a:spcBef>
              <a:spcAft>
                <a:spcPts val="0"/>
              </a:spcAft>
              <a:buClr>
                <a:schemeClr val="dk1"/>
              </a:buClr>
              <a:buSzPts val="1800"/>
              <a:buChar char="•"/>
              <a:defRPr/>
            </a:lvl6pPr>
            <a:lvl7pPr indent="-342900" lvl="6" marL="3200400" rtl="0" algn="l">
              <a:lnSpc>
                <a:spcPct val="90000"/>
              </a:lnSpc>
              <a:spcBef>
                <a:spcPts val="553"/>
              </a:spcBef>
              <a:spcAft>
                <a:spcPts val="0"/>
              </a:spcAft>
              <a:buClr>
                <a:schemeClr val="dk1"/>
              </a:buClr>
              <a:buSzPts val="1800"/>
              <a:buChar char="•"/>
              <a:defRPr/>
            </a:lvl7pPr>
            <a:lvl8pPr indent="-342900" lvl="7" marL="3657600" rtl="0" algn="l">
              <a:lnSpc>
                <a:spcPct val="90000"/>
              </a:lnSpc>
              <a:spcBef>
                <a:spcPts val="553"/>
              </a:spcBef>
              <a:spcAft>
                <a:spcPts val="0"/>
              </a:spcAft>
              <a:buClr>
                <a:schemeClr val="dk1"/>
              </a:buClr>
              <a:buSzPts val="1800"/>
              <a:buChar char="•"/>
              <a:defRPr/>
            </a:lvl8pPr>
            <a:lvl9pPr indent="-342900" lvl="8" marL="4114800" rtl="0" algn="l">
              <a:lnSpc>
                <a:spcPct val="90000"/>
              </a:lnSpc>
              <a:spcBef>
                <a:spcPts val="553"/>
              </a:spcBef>
              <a:spcAft>
                <a:spcPts val="0"/>
              </a:spcAft>
              <a:buClr>
                <a:schemeClr val="dk1"/>
              </a:buClr>
              <a:buSzPts val="1800"/>
              <a:buChar char="•"/>
              <a:defRPr/>
            </a:lvl9pPr>
          </a:lstStyle>
          <a:p/>
        </p:txBody>
      </p:sp>
      <p:sp>
        <p:nvSpPr>
          <p:cNvPr id="401" name="Google Shape;401;g1efe24deb47_0_148"/>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2" name="Google Shape;402;g1efe24deb47_0_148"/>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3" name="Google Shape;403;g1efe24deb47_0_148"/>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4" name="Shape 404"/>
        <p:cNvGrpSpPr/>
        <p:nvPr/>
      </p:nvGrpSpPr>
      <p:grpSpPr>
        <a:xfrm>
          <a:off x="0" y="0"/>
          <a:ext cx="0" cy="0"/>
          <a:chOff x="0" y="0"/>
          <a:chExt cx="0" cy="0"/>
        </a:xfrm>
      </p:grpSpPr>
      <p:sp>
        <p:nvSpPr>
          <p:cNvPr id="405" name="Google Shape;405;g1efe24deb47_0_157"/>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6" name="Google Shape;406;g1efe24deb47_0_15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7" name="Google Shape;407;g1efe24deb47_0_15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8" name="Google Shape;408;g1efe24deb47_0_15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9" name="Shape 409"/>
        <p:cNvGrpSpPr/>
        <p:nvPr/>
      </p:nvGrpSpPr>
      <p:grpSpPr>
        <a:xfrm>
          <a:off x="0" y="0"/>
          <a:ext cx="0" cy="0"/>
          <a:chOff x="0" y="0"/>
          <a:chExt cx="0" cy="0"/>
        </a:xfrm>
      </p:grpSpPr>
      <p:sp>
        <p:nvSpPr>
          <p:cNvPr id="410" name="Google Shape;410;g1efe24deb47_0_162"/>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1" name="Google Shape;411;g1efe24deb47_0_162"/>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2" name="Google Shape;412;g1efe24deb47_0_162"/>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3" name="Shape 413"/>
        <p:cNvGrpSpPr/>
        <p:nvPr/>
      </p:nvGrpSpPr>
      <p:grpSpPr>
        <a:xfrm>
          <a:off x="0" y="0"/>
          <a:ext cx="0" cy="0"/>
          <a:chOff x="0" y="0"/>
          <a:chExt cx="0" cy="0"/>
        </a:xfrm>
      </p:grpSpPr>
      <p:sp>
        <p:nvSpPr>
          <p:cNvPr id="414" name="Google Shape;414;g1efe24deb47_0_166"/>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3541"/>
              <a:buFont typeface="Calibri"/>
              <a:buNone/>
              <a:defRPr sz="3541"/>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5" name="Google Shape;415;g1efe24deb47_0_166"/>
          <p:cNvSpPr txBox="1"/>
          <p:nvPr>
            <p:ph idx="1" type="body"/>
          </p:nvPr>
        </p:nvSpPr>
        <p:spPr>
          <a:xfrm>
            <a:off x="4302451" y="1092798"/>
            <a:ext cx="5123400" cy="5393700"/>
          </a:xfrm>
          <a:prstGeom prst="rect">
            <a:avLst/>
          </a:prstGeom>
          <a:noFill/>
          <a:ln>
            <a:noFill/>
          </a:ln>
        </p:spPr>
        <p:txBody>
          <a:bodyPr anchorCtr="0" anchor="t" bIns="45700" lIns="91425" spcFirstLastPara="1" rIns="91425" wrap="square" tIns="45700">
            <a:normAutofit/>
          </a:bodyPr>
          <a:lstStyle>
            <a:lvl1pPr indent="-453453" lvl="0" marL="457200" rtl="0" algn="l">
              <a:lnSpc>
                <a:spcPct val="90000"/>
              </a:lnSpc>
              <a:spcBef>
                <a:spcPts val="1107"/>
              </a:spcBef>
              <a:spcAft>
                <a:spcPts val="0"/>
              </a:spcAft>
              <a:buClr>
                <a:schemeClr val="dk1"/>
              </a:buClr>
              <a:buSzPts val="3541"/>
              <a:buChar char="•"/>
              <a:defRPr sz="3541"/>
            </a:lvl1pPr>
            <a:lvl2pPr indent="-425386" lvl="1" marL="914400" rtl="0" algn="l">
              <a:lnSpc>
                <a:spcPct val="90000"/>
              </a:lnSpc>
              <a:spcBef>
                <a:spcPts val="553"/>
              </a:spcBef>
              <a:spcAft>
                <a:spcPts val="0"/>
              </a:spcAft>
              <a:buClr>
                <a:schemeClr val="dk1"/>
              </a:buClr>
              <a:buSzPts val="3099"/>
              <a:buChar char="•"/>
              <a:defRPr sz="3099"/>
            </a:lvl2pPr>
            <a:lvl3pPr indent="-397256" lvl="2" marL="1371600" rtl="0" algn="l">
              <a:lnSpc>
                <a:spcPct val="90000"/>
              </a:lnSpc>
              <a:spcBef>
                <a:spcPts val="553"/>
              </a:spcBef>
              <a:spcAft>
                <a:spcPts val="0"/>
              </a:spcAft>
              <a:buClr>
                <a:schemeClr val="dk1"/>
              </a:buClr>
              <a:buSzPts val="2656"/>
              <a:buChar char="•"/>
              <a:defRPr sz="2656"/>
            </a:lvl3pPr>
            <a:lvl4pPr indent="-369125" lvl="3" marL="1828800" rtl="0" algn="l">
              <a:lnSpc>
                <a:spcPct val="90000"/>
              </a:lnSpc>
              <a:spcBef>
                <a:spcPts val="553"/>
              </a:spcBef>
              <a:spcAft>
                <a:spcPts val="0"/>
              </a:spcAft>
              <a:buClr>
                <a:schemeClr val="dk1"/>
              </a:buClr>
              <a:buSzPts val="2213"/>
              <a:buChar char="•"/>
              <a:defRPr sz="2213"/>
            </a:lvl4pPr>
            <a:lvl5pPr indent="-369125" lvl="4" marL="2286000" rtl="0" algn="l">
              <a:lnSpc>
                <a:spcPct val="90000"/>
              </a:lnSpc>
              <a:spcBef>
                <a:spcPts val="553"/>
              </a:spcBef>
              <a:spcAft>
                <a:spcPts val="0"/>
              </a:spcAft>
              <a:buClr>
                <a:schemeClr val="dk1"/>
              </a:buClr>
              <a:buSzPts val="2213"/>
              <a:buChar char="•"/>
              <a:defRPr sz="2213"/>
            </a:lvl5pPr>
            <a:lvl6pPr indent="-369125" lvl="5" marL="2743200" rtl="0" algn="l">
              <a:lnSpc>
                <a:spcPct val="90000"/>
              </a:lnSpc>
              <a:spcBef>
                <a:spcPts val="553"/>
              </a:spcBef>
              <a:spcAft>
                <a:spcPts val="0"/>
              </a:spcAft>
              <a:buClr>
                <a:schemeClr val="dk1"/>
              </a:buClr>
              <a:buSzPts val="2213"/>
              <a:buChar char="•"/>
              <a:defRPr sz="2213"/>
            </a:lvl6pPr>
            <a:lvl7pPr indent="-369125" lvl="6" marL="3200400" rtl="0" algn="l">
              <a:lnSpc>
                <a:spcPct val="90000"/>
              </a:lnSpc>
              <a:spcBef>
                <a:spcPts val="553"/>
              </a:spcBef>
              <a:spcAft>
                <a:spcPts val="0"/>
              </a:spcAft>
              <a:buClr>
                <a:schemeClr val="dk1"/>
              </a:buClr>
              <a:buSzPts val="2213"/>
              <a:buChar char="•"/>
              <a:defRPr sz="2213"/>
            </a:lvl7pPr>
            <a:lvl8pPr indent="-369125" lvl="7" marL="3657600" rtl="0" algn="l">
              <a:lnSpc>
                <a:spcPct val="90000"/>
              </a:lnSpc>
              <a:spcBef>
                <a:spcPts val="553"/>
              </a:spcBef>
              <a:spcAft>
                <a:spcPts val="0"/>
              </a:spcAft>
              <a:buClr>
                <a:schemeClr val="dk1"/>
              </a:buClr>
              <a:buSzPts val="2213"/>
              <a:buChar char="•"/>
              <a:defRPr sz="2213"/>
            </a:lvl8pPr>
            <a:lvl9pPr indent="-369125" lvl="8" marL="4114800" rtl="0" algn="l">
              <a:lnSpc>
                <a:spcPct val="90000"/>
              </a:lnSpc>
              <a:spcBef>
                <a:spcPts val="553"/>
              </a:spcBef>
              <a:spcAft>
                <a:spcPts val="0"/>
              </a:spcAft>
              <a:buClr>
                <a:schemeClr val="dk1"/>
              </a:buClr>
              <a:buSzPts val="2213"/>
              <a:buChar char="•"/>
              <a:defRPr sz="2213"/>
            </a:lvl9pPr>
          </a:lstStyle>
          <a:p/>
        </p:txBody>
      </p:sp>
      <p:sp>
        <p:nvSpPr>
          <p:cNvPr id="416" name="Google Shape;416;g1efe24deb47_0_166"/>
          <p:cNvSpPr txBox="1"/>
          <p:nvPr>
            <p:ph idx="2"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7"/>
              </a:spcBef>
              <a:spcAft>
                <a:spcPts val="0"/>
              </a:spcAft>
              <a:buClr>
                <a:schemeClr val="dk1"/>
              </a:buClr>
              <a:buSzPts val="1771"/>
              <a:buNone/>
              <a:defRPr sz="1770"/>
            </a:lvl1pPr>
            <a:lvl2pPr indent="-228600" lvl="1" marL="914400" rtl="0" algn="l">
              <a:lnSpc>
                <a:spcPct val="90000"/>
              </a:lnSpc>
              <a:spcBef>
                <a:spcPts val="553"/>
              </a:spcBef>
              <a:spcAft>
                <a:spcPts val="0"/>
              </a:spcAft>
              <a:buClr>
                <a:schemeClr val="dk1"/>
              </a:buClr>
              <a:buSzPts val="1549"/>
              <a:buNone/>
              <a:defRPr sz="1549"/>
            </a:lvl2pPr>
            <a:lvl3pPr indent="-228600" lvl="2" marL="1371600" rtl="0" algn="l">
              <a:lnSpc>
                <a:spcPct val="90000"/>
              </a:lnSpc>
              <a:spcBef>
                <a:spcPts val="553"/>
              </a:spcBef>
              <a:spcAft>
                <a:spcPts val="0"/>
              </a:spcAft>
              <a:buClr>
                <a:schemeClr val="dk1"/>
              </a:buClr>
              <a:buSzPts val="1328"/>
              <a:buNone/>
              <a:defRPr sz="1328"/>
            </a:lvl3pPr>
            <a:lvl4pPr indent="-228600" lvl="3" marL="1828800" rtl="0" algn="l">
              <a:lnSpc>
                <a:spcPct val="90000"/>
              </a:lnSpc>
              <a:spcBef>
                <a:spcPts val="553"/>
              </a:spcBef>
              <a:spcAft>
                <a:spcPts val="0"/>
              </a:spcAft>
              <a:buClr>
                <a:schemeClr val="dk1"/>
              </a:buClr>
              <a:buSzPts val="1107"/>
              <a:buNone/>
              <a:defRPr sz="1107"/>
            </a:lvl4pPr>
            <a:lvl5pPr indent="-228600" lvl="4" marL="2286000" rtl="0" algn="l">
              <a:lnSpc>
                <a:spcPct val="90000"/>
              </a:lnSpc>
              <a:spcBef>
                <a:spcPts val="553"/>
              </a:spcBef>
              <a:spcAft>
                <a:spcPts val="0"/>
              </a:spcAft>
              <a:buClr>
                <a:schemeClr val="dk1"/>
              </a:buClr>
              <a:buSzPts val="1107"/>
              <a:buNone/>
              <a:defRPr sz="1107"/>
            </a:lvl5pPr>
            <a:lvl6pPr indent="-228600" lvl="5" marL="2743200" rtl="0" algn="l">
              <a:lnSpc>
                <a:spcPct val="90000"/>
              </a:lnSpc>
              <a:spcBef>
                <a:spcPts val="553"/>
              </a:spcBef>
              <a:spcAft>
                <a:spcPts val="0"/>
              </a:spcAft>
              <a:buClr>
                <a:schemeClr val="dk1"/>
              </a:buClr>
              <a:buSzPts val="1107"/>
              <a:buNone/>
              <a:defRPr sz="1107"/>
            </a:lvl6pPr>
            <a:lvl7pPr indent="-228600" lvl="6" marL="3200400" rtl="0" algn="l">
              <a:lnSpc>
                <a:spcPct val="90000"/>
              </a:lnSpc>
              <a:spcBef>
                <a:spcPts val="553"/>
              </a:spcBef>
              <a:spcAft>
                <a:spcPts val="0"/>
              </a:spcAft>
              <a:buClr>
                <a:schemeClr val="dk1"/>
              </a:buClr>
              <a:buSzPts val="1107"/>
              <a:buNone/>
              <a:defRPr sz="1107"/>
            </a:lvl7pPr>
            <a:lvl8pPr indent="-228600" lvl="7" marL="3657600" rtl="0" algn="l">
              <a:lnSpc>
                <a:spcPct val="90000"/>
              </a:lnSpc>
              <a:spcBef>
                <a:spcPts val="553"/>
              </a:spcBef>
              <a:spcAft>
                <a:spcPts val="0"/>
              </a:spcAft>
              <a:buClr>
                <a:schemeClr val="dk1"/>
              </a:buClr>
              <a:buSzPts val="1107"/>
              <a:buNone/>
              <a:defRPr sz="1107"/>
            </a:lvl8pPr>
            <a:lvl9pPr indent="-228600" lvl="8" marL="4114800" rtl="0" algn="l">
              <a:lnSpc>
                <a:spcPct val="90000"/>
              </a:lnSpc>
              <a:spcBef>
                <a:spcPts val="553"/>
              </a:spcBef>
              <a:spcAft>
                <a:spcPts val="0"/>
              </a:spcAft>
              <a:buClr>
                <a:schemeClr val="dk1"/>
              </a:buClr>
              <a:buSzPts val="1107"/>
              <a:buNone/>
              <a:defRPr sz="1107"/>
            </a:lvl9pPr>
          </a:lstStyle>
          <a:p/>
        </p:txBody>
      </p:sp>
      <p:sp>
        <p:nvSpPr>
          <p:cNvPr id="417" name="Google Shape;417;g1efe24deb47_0_166"/>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8" name="Google Shape;418;g1efe24deb47_0_166"/>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9" name="Google Shape;419;g1efe24deb47_0_166"/>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0" name="Shape 420"/>
        <p:cNvGrpSpPr/>
        <p:nvPr/>
      </p:nvGrpSpPr>
      <p:grpSpPr>
        <a:xfrm>
          <a:off x="0" y="0"/>
          <a:ext cx="0" cy="0"/>
          <a:chOff x="0" y="0"/>
          <a:chExt cx="0" cy="0"/>
        </a:xfrm>
      </p:grpSpPr>
      <p:sp>
        <p:nvSpPr>
          <p:cNvPr id="421" name="Google Shape;421;g1efe24deb47_0_173"/>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3541"/>
              <a:buFont typeface="Calibri"/>
              <a:buNone/>
              <a:defRPr sz="3541"/>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2" name="Google Shape;422;g1efe24deb47_0_173"/>
          <p:cNvSpPr/>
          <p:nvPr>
            <p:ph idx="2" type="pic"/>
          </p:nvPr>
        </p:nvSpPr>
        <p:spPr>
          <a:xfrm>
            <a:off x="4302451" y="1092798"/>
            <a:ext cx="5123400" cy="5393700"/>
          </a:xfrm>
          <a:prstGeom prst="rect">
            <a:avLst/>
          </a:prstGeom>
          <a:noFill/>
          <a:ln>
            <a:noFill/>
          </a:ln>
        </p:spPr>
      </p:sp>
      <p:sp>
        <p:nvSpPr>
          <p:cNvPr id="423" name="Google Shape;423;g1efe24deb47_0_173"/>
          <p:cNvSpPr txBox="1"/>
          <p:nvPr>
            <p:ph idx="1"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7"/>
              </a:spcBef>
              <a:spcAft>
                <a:spcPts val="0"/>
              </a:spcAft>
              <a:buClr>
                <a:schemeClr val="dk1"/>
              </a:buClr>
              <a:buSzPts val="1771"/>
              <a:buNone/>
              <a:defRPr sz="1770"/>
            </a:lvl1pPr>
            <a:lvl2pPr indent="-228600" lvl="1" marL="914400" rtl="0" algn="l">
              <a:lnSpc>
                <a:spcPct val="90000"/>
              </a:lnSpc>
              <a:spcBef>
                <a:spcPts val="553"/>
              </a:spcBef>
              <a:spcAft>
                <a:spcPts val="0"/>
              </a:spcAft>
              <a:buClr>
                <a:schemeClr val="dk1"/>
              </a:buClr>
              <a:buSzPts val="1549"/>
              <a:buNone/>
              <a:defRPr sz="1549"/>
            </a:lvl2pPr>
            <a:lvl3pPr indent="-228600" lvl="2" marL="1371600" rtl="0" algn="l">
              <a:lnSpc>
                <a:spcPct val="90000"/>
              </a:lnSpc>
              <a:spcBef>
                <a:spcPts val="553"/>
              </a:spcBef>
              <a:spcAft>
                <a:spcPts val="0"/>
              </a:spcAft>
              <a:buClr>
                <a:schemeClr val="dk1"/>
              </a:buClr>
              <a:buSzPts val="1328"/>
              <a:buNone/>
              <a:defRPr sz="1328"/>
            </a:lvl3pPr>
            <a:lvl4pPr indent="-228600" lvl="3" marL="1828800" rtl="0" algn="l">
              <a:lnSpc>
                <a:spcPct val="90000"/>
              </a:lnSpc>
              <a:spcBef>
                <a:spcPts val="553"/>
              </a:spcBef>
              <a:spcAft>
                <a:spcPts val="0"/>
              </a:spcAft>
              <a:buClr>
                <a:schemeClr val="dk1"/>
              </a:buClr>
              <a:buSzPts val="1107"/>
              <a:buNone/>
              <a:defRPr sz="1107"/>
            </a:lvl4pPr>
            <a:lvl5pPr indent="-228600" lvl="4" marL="2286000" rtl="0" algn="l">
              <a:lnSpc>
                <a:spcPct val="90000"/>
              </a:lnSpc>
              <a:spcBef>
                <a:spcPts val="553"/>
              </a:spcBef>
              <a:spcAft>
                <a:spcPts val="0"/>
              </a:spcAft>
              <a:buClr>
                <a:schemeClr val="dk1"/>
              </a:buClr>
              <a:buSzPts val="1107"/>
              <a:buNone/>
              <a:defRPr sz="1107"/>
            </a:lvl5pPr>
            <a:lvl6pPr indent="-228600" lvl="5" marL="2743200" rtl="0" algn="l">
              <a:lnSpc>
                <a:spcPct val="90000"/>
              </a:lnSpc>
              <a:spcBef>
                <a:spcPts val="553"/>
              </a:spcBef>
              <a:spcAft>
                <a:spcPts val="0"/>
              </a:spcAft>
              <a:buClr>
                <a:schemeClr val="dk1"/>
              </a:buClr>
              <a:buSzPts val="1107"/>
              <a:buNone/>
              <a:defRPr sz="1107"/>
            </a:lvl6pPr>
            <a:lvl7pPr indent="-228600" lvl="6" marL="3200400" rtl="0" algn="l">
              <a:lnSpc>
                <a:spcPct val="90000"/>
              </a:lnSpc>
              <a:spcBef>
                <a:spcPts val="553"/>
              </a:spcBef>
              <a:spcAft>
                <a:spcPts val="0"/>
              </a:spcAft>
              <a:buClr>
                <a:schemeClr val="dk1"/>
              </a:buClr>
              <a:buSzPts val="1107"/>
              <a:buNone/>
              <a:defRPr sz="1107"/>
            </a:lvl7pPr>
            <a:lvl8pPr indent="-228600" lvl="7" marL="3657600" rtl="0" algn="l">
              <a:lnSpc>
                <a:spcPct val="90000"/>
              </a:lnSpc>
              <a:spcBef>
                <a:spcPts val="553"/>
              </a:spcBef>
              <a:spcAft>
                <a:spcPts val="0"/>
              </a:spcAft>
              <a:buClr>
                <a:schemeClr val="dk1"/>
              </a:buClr>
              <a:buSzPts val="1107"/>
              <a:buNone/>
              <a:defRPr sz="1107"/>
            </a:lvl8pPr>
            <a:lvl9pPr indent="-228600" lvl="8" marL="4114800" rtl="0" algn="l">
              <a:lnSpc>
                <a:spcPct val="90000"/>
              </a:lnSpc>
              <a:spcBef>
                <a:spcPts val="553"/>
              </a:spcBef>
              <a:spcAft>
                <a:spcPts val="0"/>
              </a:spcAft>
              <a:buClr>
                <a:schemeClr val="dk1"/>
              </a:buClr>
              <a:buSzPts val="1107"/>
              <a:buNone/>
              <a:defRPr sz="1107"/>
            </a:lvl9pPr>
          </a:lstStyle>
          <a:p/>
        </p:txBody>
      </p:sp>
      <p:sp>
        <p:nvSpPr>
          <p:cNvPr id="424" name="Google Shape;424;g1efe24deb47_0_173"/>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5" name="Google Shape;425;g1efe24deb47_0_173"/>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6" name="Google Shape;426;g1efe24deb47_0_173"/>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7" name="Shape 427"/>
        <p:cNvGrpSpPr/>
        <p:nvPr/>
      </p:nvGrpSpPr>
      <p:grpSpPr>
        <a:xfrm>
          <a:off x="0" y="0"/>
          <a:ext cx="0" cy="0"/>
          <a:chOff x="0" y="0"/>
          <a:chExt cx="0" cy="0"/>
        </a:xfrm>
      </p:grpSpPr>
      <p:sp>
        <p:nvSpPr>
          <p:cNvPr id="428" name="Google Shape;428;g1efe24deb47_0_18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9" name="Google Shape;429;g1efe24deb47_0_180"/>
          <p:cNvSpPr txBox="1"/>
          <p:nvPr>
            <p:ph idx="1" type="body"/>
          </p:nvPr>
        </p:nvSpPr>
        <p:spPr>
          <a:xfrm rot="5400000">
            <a:off x="2652342" y="63843"/>
            <a:ext cx="4815600" cy="87288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107"/>
              </a:spcBef>
              <a:spcAft>
                <a:spcPts val="0"/>
              </a:spcAft>
              <a:buClr>
                <a:schemeClr val="dk1"/>
              </a:buClr>
              <a:buSzPts val="1800"/>
              <a:buChar char="•"/>
              <a:defRPr/>
            </a:lvl1pPr>
            <a:lvl2pPr indent="-342900" lvl="1" marL="914400" rtl="0" algn="l">
              <a:lnSpc>
                <a:spcPct val="90000"/>
              </a:lnSpc>
              <a:spcBef>
                <a:spcPts val="553"/>
              </a:spcBef>
              <a:spcAft>
                <a:spcPts val="0"/>
              </a:spcAft>
              <a:buClr>
                <a:schemeClr val="dk1"/>
              </a:buClr>
              <a:buSzPts val="1800"/>
              <a:buChar char="•"/>
              <a:defRPr/>
            </a:lvl2pPr>
            <a:lvl3pPr indent="-342900" lvl="2" marL="1371600" rtl="0" algn="l">
              <a:lnSpc>
                <a:spcPct val="90000"/>
              </a:lnSpc>
              <a:spcBef>
                <a:spcPts val="553"/>
              </a:spcBef>
              <a:spcAft>
                <a:spcPts val="0"/>
              </a:spcAft>
              <a:buClr>
                <a:schemeClr val="dk1"/>
              </a:buClr>
              <a:buSzPts val="1800"/>
              <a:buChar char="•"/>
              <a:defRPr/>
            </a:lvl3pPr>
            <a:lvl4pPr indent="-342900" lvl="3" marL="1828800" rtl="0" algn="l">
              <a:lnSpc>
                <a:spcPct val="90000"/>
              </a:lnSpc>
              <a:spcBef>
                <a:spcPts val="553"/>
              </a:spcBef>
              <a:spcAft>
                <a:spcPts val="0"/>
              </a:spcAft>
              <a:buClr>
                <a:schemeClr val="dk1"/>
              </a:buClr>
              <a:buSzPts val="1800"/>
              <a:buChar char="•"/>
              <a:defRPr/>
            </a:lvl4pPr>
            <a:lvl5pPr indent="-342900" lvl="4" marL="2286000" rtl="0" algn="l">
              <a:lnSpc>
                <a:spcPct val="90000"/>
              </a:lnSpc>
              <a:spcBef>
                <a:spcPts val="553"/>
              </a:spcBef>
              <a:spcAft>
                <a:spcPts val="0"/>
              </a:spcAft>
              <a:buClr>
                <a:schemeClr val="dk1"/>
              </a:buClr>
              <a:buSzPts val="1800"/>
              <a:buChar char="•"/>
              <a:defRPr/>
            </a:lvl5pPr>
            <a:lvl6pPr indent="-342900" lvl="5" marL="2743200" rtl="0" algn="l">
              <a:lnSpc>
                <a:spcPct val="90000"/>
              </a:lnSpc>
              <a:spcBef>
                <a:spcPts val="553"/>
              </a:spcBef>
              <a:spcAft>
                <a:spcPts val="0"/>
              </a:spcAft>
              <a:buClr>
                <a:schemeClr val="dk1"/>
              </a:buClr>
              <a:buSzPts val="1800"/>
              <a:buChar char="•"/>
              <a:defRPr/>
            </a:lvl6pPr>
            <a:lvl7pPr indent="-342900" lvl="6" marL="3200400" rtl="0" algn="l">
              <a:lnSpc>
                <a:spcPct val="90000"/>
              </a:lnSpc>
              <a:spcBef>
                <a:spcPts val="553"/>
              </a:spcBef>
              <a:spcAft>
                <a:spcPts val="0"/>
              </a:spcAft>
              <a:buClr>
                <a:schemeClr val="dk1"/>
              </a:buClr>
              <a:buSzPts val="1800"/>
              <a:buChar char="•"/>
              <a:defRPr/>
            </a:lvl7pPr>
            <a:lvl8pPr indent="-342900" lvl="7" marL="3657600" rtl="0" algn="l">
              <a:lnSpc>
                <a:spcPct val="90000"/>
              </a:lnSpc>
              <a:spcBef>
                <a:spcPts val="553"/>
              </a:spcBef>
              <a:spcAft>
                <a:spcPts val="0"/>
              </a:spcAft>
              <a:buClr>
                <a:schemeClr val="dk1"/>
              </a:buClr>
              <a:buSzPts val="1800"/>
              <a:buChar char="•"/>
              <a:defRPr/>
            </a:lvl8pPr>
            <a:lvl9pPr indent="-342900" lvl="8" marL="4114800" rtl="0" algn="l">
              <a:lnSpc>
                <a:spcPct val="90000"/>
              </a:lnSpc>
              <a:spcBef>
                <a:spcPts val="553"/>
              </a:spcBef>
              <a:spcAft>
                <a:spcPts val="0"/>
              </a:spcAft>
              <a:buClr>
                <a:schemeClr val="dk1"/>
              </a:buClr>
              <a:buSzPts val="1800"/>
              <a:buChar char="•"/>
              <a:defRPr/>
            </a:lvl9pPr>
          </a:lstStyle>
          <a:p/>
        </p:txBody>
      </p:sp>
      <p:sp>
        <p:nvSpPr>
          <p:cNvPr id="430" name="Google Shape;430;g1efe24deb47_0_180"/>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1" name="Google Shape;431;g1efe24deb47_0_180"/>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2" name="Google Shape;432;g1efe24deb47_0_180"/>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3" name="Shape 433"/>
        <p:cNvGrpSpPr/>
        <p:nvPr/>
      </p:nvGrpSpPr>
      <p:grpSpPr>
        <a:xfrm>
          <a:off x="0" y="0"/>
          <a:ext cx="0" cy="0"/>
          <a:chOff x="0" y="0"/>
          <a:chExt cx="0" cy="0"/>
        </a:xfrm>
      </p:grpSpPr>
      <p:sp>
        <p:nvSpPr>
          <p:cNvPr id="434" name="Google Shape;434;g1efe24deb47_0_186"/>
          <p:cNvSpPr txBox="1"/>
          <p:nvPr>
            <p:ph type="title"/>
          </p:nvPr>
        </p:nvSpPr>
        <p:spPr>
          <a:xfrm rot="5400000">
            <a:off x="5117443" y="2528990"/>
            <a:ext cx="6432000" cy="21822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5" name="Google Shape;435;g1efe24deb47_0_186"/>
          <p:cNvSpPr txBox="1"/>
          <p:nvPr>
            <p:ph idx="1" type="body"/>
          </p:nvPr>
        </p:nvSpPr>
        <p:spPr>
          <a:xfrm rot="5400000">
            <a:off x="689845" y="410090"/>
            <a:ext cx="6432000" cy="64200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107"/>
              </a:spcBef>
              <a:spcAft>
                <a:spcPts val="0"/>
              </a:spcAft>
              <a:buClr>
                <a:schemeClr val="dk1"/>
              </a:buClr>
              <a:buSzPts val="1800"/>
              <a:buChar char="•"/>
              <a:defRPr/>
            </a:lvl1pPr>
            <a:lvl2pPr indent="-342900" lvl="1" marL="914400" rtl="0" algn="l">
              <a:lnSpc>
                <a:spcPct val="90000"/>
              </a:lnSpc>
              <a:spcBef>
                <a:spcPts val="553"/>
              </a:spcBef>
              <a:spcAft>
                <a:spcPts val="0"/>
              </a:spcAft>
              <a:buClr>
                <a:schemeClr val="dk1"/>
              </a:buClr>
              <a:buSzPts val="1800"/>
              <a:buChar char="•"/>
              <a:defRPr/>
            </a:lvl2pPr>
            <a:lvl3pPr indent="-342900" lvl="2" marL="1371600" rtl="0" algn="l">
              <a:lnSpc>
                <a:spcPct val="90000"/>
              </a:lnSpc>
              <a:spcBef>
                <a:spcPts val="553"/>
              </a:spcBef>
              <a:spcAft>
                <a:spcPts val="0"/>
              </a:spcAft>
              <a:buClr>
                <a:schemeClr val="dk1"/>
              </a:buClr>
              <a:buSzPts val="1800"/>
              <a:buChar char="•"/>
              <a:defRPr/>
            </a:lvl3pPr>
            <a:lvl4pPr indent="-342900" lvl="3" marL="1828800" rtl="0" algn="l">
              <a:lnSpc>
                <a:spcPct val="90000"/>
              </a:lnSpc>
              <a:spcBef>
                <a:spcPts val="553"/>
              </a:spcBef>
              <a:spcAft>
                <a:spcPts val="0"/>
              </a:spcAft>
              <a:buClr>
                <a:schemeClr val="dk1"/>
              </a:buClr>
              <a:buSzPts val="1800"/>
              <a:buChar char="•"/>
              <a:defRPr/>
            </a:lvl4pPr>
            <a:lvl5pPr indent="-342900" lvl="4" marL="2286000" rtl="0" algn="l">
              <a:lnSpc>
                <a:spcPct val="90000"/>
              </a:lnSpc>
              <a:spcBef>
                <a:spcPts val="553"/>
              </a:spcBef>
              <a:spcAft>
                <a:spcPts val="0"/>
              </a:spcAft>
              <a:buClr>
                <a:schemeClr val="dk1"/>
              </a:buClr>
              <a:buSzPts val="1800"/>
              <a:buChar char="•"/>
              <a:defRPr/>
            </a:lvl5pPr>
            <a:lvl6pPr indent="-342900" lvl="5" marL="2743200" rtl="0" algn="l">
              <a:lnSpc>
                <a:spcPct val="90000"/>
              </a:lnSpc>
              <a:spcBef>
                <a:spcPts val="553"/>
              </a:spcBef>
              <a:spcAft>
                <a:spcPts val="0"/>
              </a:spcAft>
              <a:buClr>
                <a:schemeClr val="dk1"/>
              </a:buClr>
              <a:buSzPts val="1800"/>
              <a:buChar char="•"/>
              <a:defRPr/>
            </a:lvl6pPr>
            <a:lvl7pPr indent="-342900" lvl="6" marL="3200400" rtl="0" algn="l">
              <a:lnSpc>
                <a:spcPct val="90000"/>
              </a:lnSpc>
              <a:spcBef>
                <a:spcPts val="553"/>
              </a:spcBef>
              <a:spcAft>
                <a:spcPts val="0"/>
              </a:spcAft>
              <a:buClr>
                <a:schemeClr val="dk1"/>
              </a:buClr>
              <a:buSzPts val="1800"/>
              <a:buChar char="•"/>
              <a:defRPr/>
            </a:lvl7pPr>
            <a:lvl8pPr indent="-342900" lvl="7" marL="3657600" rtl="0" algn="l">
              <a:lnSpc>
                <a:spcPct val="90000"/>
              </a:lnSpc>
              <a:spcBef>
                <a:spcPts val="553"/>
              </a:spcBef>
              <a:spcAft>
                <a:spcPts val="0"/>
              </a:spcAft>
              <a:buClr>
                <a:schemeClr val="dk1"/>
              </a:buClr>
              <a:buSzPts val="1800"/>
              <a:buChar char="•"/>
              <a:defRPr/>
            </a:lvl8pPr>
            <a:lvl9pPr indent="-342900" lvl="8" marL="4114800" rtl="0" algn="l">
              <a:lnSpc>
                <a:spcPct val="90000"/>
              </a:lnSpc>
              <a:spcBef>
                <a:spcPts val="553"/>
              </a:spcBef>
              <a:spcAft>
                <a:spcPts val="0"/>
              </a:spcAft>
              <a:buClr>
                <a:schemeClr val="dk1"/>
              </a:buClr>
              <a:buSzPts val="1800"/>
              <a:buChar char="•"/>
              <a:defRPr/>
            </a:lvl9pPr>
          </a:lstStyle>
          <a:p/>
        </p:txBody>
      </p:sp>
      <p:sp>
        <p:nvSpPr>
          <p:cNvPr id="436" name="Google Shape;436;g1efe24deb47_0_186"/>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7" name="Google Shape;437;g1efe24deb47_0_186"/>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8" name="Google Shape;438;g1efe24deb47_0_186"/>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3" name="Shape 443"/>
        <p:cNvGrpSpPr/>
        <p:nvPr/>
      </p:nvGrpSpPr>
      <p:grpSpPr>
        <a:xfrm>
          <a:off x="0" y="0"/>
          <a:ext cx="0" cy="0"/>
          <a:chOff x="0" y="0"/>
          <a:chExt cx="0" cy="0"/>
        </a:xfrm>
      </p:grpSpPr>
      <p:sp>
        <p:nvSpPr>
          <p:cNvPr id="444" name="Google Shape;444;g1efe24deb47_0_279"/>
          <p:cNvSpPr txBox="1"/>
          <p:nvPr>
            <p:ph type="ctrTitle"/>
          </p:nvPr>
        </p:nvSpPr>
        <p:spPr>
          <a:xfrm>
            <a:off x="344989" y="1098706"/>
            <a:ext cx="9430200" cy="30288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445" name="Google Shape;445;g1efe24deb47_0_279"/>
          <p:cNvSpPr txBox="1"/>
          <p:nvPr>
            <p:ph idx="1" type="subTitle"/>
          </p:nvPr>
        </p:nvSpPr>
        <p:spPr>
          <a:xfrm>
            <a:off x="344980" y="4182077"/>
            <a:ext cx="9430200" cy="11697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3400"/>
              <a:buNone/>
              <a:defRPr sz="3400"/>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446" name="Google Shape;446;g1efe24deb47_0_279"/>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7" name="Shape 447"/>
        <p:cNvGrpSpPr/>
        <p:nvPr/>
      </p:nvGrpSpPr>
      <p:grpSpPr>
        <a:xfrm>
          <a:off x="0" y="0"/>
          <a:ext cx="0" cy="0"/>
          <a:chOff x="0" y="0"/>
          <a:chExt cx="0" cy="0"/>
        </a:xfrm>
      </p:grpSpPr>
      <p:sp>
        <p:nvSpPr>
          <p:cNvPr id="448" name="Google Shape;448;g1efe24deb47_0_283"/>
          <p:cNvSpPr txBox="1"/>
          <p:nvPr>
            <p:ph type="title"/>
          </p:nvPr>
        </p:nvSpPr>
        <p:spPr>
          <a:xfrm>
            <a:off x="344980" y="3173826"/>
            <a:ext cx="9430200" cy="1242300"/>
          </a:xfrm>
          <a:prstGeom prst="rect">
            <a:avLst/>
          </a:prstGeom>
        </p:spPr>
        <p:txBody>
          <a:bodyPr anchorCtr="0" anchor="ctr" bIns="112425" lIns="112425" spcFirstLastPara="1" rIns="112425" wrap="square" tIns="112425">
            <a:normAutofit/>
          </a:bodyPr>
          <a:lstStyle>
            <a:lvl1pPr lvl="0" rtl="0" algn="ctr">
              <a:spcBef>
                <a:spcPts val="0"/>
              </a:spcBef>
              <a:spcAft>
                <a:spcPts val="0"/>
              </a:spcAft>
              <a:buSzPts val="4400"/>
              <a:buNone/>
              <a:defRPr sz="4400"/>
            </a:lvl1pPr>
            <a:lvl2pPr lvl="1" rtl="0" algn="ctr">
              <a:spcBef>
                <a:spcPts val="0"/>
              </a:spcBef>
              <a:spcAft>
                <a:spcPts val="0"/>
              </a:spcAft>
              <a:buSzPts val="4400"/>
              <a:buNone/>
              <a:defRPr sz="4400"/>
            </a:lvl2pPr>
            <a:lvl3pPr lvl="2" rtl="0" algn="ctr">
              <a:spcBef>
                <a:spcPts val="0"/>
              </a:spcBef>
              <a:spcAft>
                <a:spcPts val="0"/>
              </a:spcAft>
              <a:buSzPts val="4400"/>
              <a:buNone/>
              <a:defRPr sz="4400"/>
            </a:lvl3pPr>
            <a:lvl4pPr lvl="3" rtl="0" algn="ctr">
              <a:spcBef>
                <a:spcPts val="0"/>
              </a:spcBef>
              <a:spcAft>
                <a:spcPts val="0"/>
              </a:spcAft>
              <a:buSzPts val="4400"/>
              <a:buNone/>
              <a:defRPr sz="4400"/>
            </a:lvl4pPr>
            <a:lvl5pPr lvl="4" rtl="0" algn="ctr">
              <a:spcBef>
                <a:spcPts val="0"/>
              </a:spcBef>
              <a:spcAft>
                <a:spcPts val="0"/>
              </a:spcAft>
              <a:buSzPts val="4400"/>
              <a:buNone/>
              <a:defRPr sz="4400"/>
            </a:lvl5pPr>
            <a:lvl6pPr lvl="5" rtl="0" algn="ctr">
              <a:spcBef>
                <a:spcPts val="0"/>
              </a:spcBef>
              <a:spcAft>
                <a:spcPts val="0"/>
              </a:spcAft>
              <a:buSzPts val="4400"/>
              <a:buNone/>
              <a:defRPr sz="4400"/>
            </a:lvl6pPr>
            <a:lvl7pPr lvl="6" rtl="0" algn="ctr">
              <a:spcBef>
                <a:spcPts val="0"/>
              </a:spcBef>
              <a:spcAft>
                <a:spcPts val="0"/>
              </a:spcAft>
              <a:buSzPts val="4400"/>
              <a:buNone/>
              <a:defRPr sz="4400"/>
            </a:lvl7pPr>
            <a:lvl8pPr lvl="7" rtl="0" algn="ctr">
              <a:spcBef>
                <a:spcPts val="0"/>
              </a:spcBef>
              <a:spcAft>
                <a:spcPts val="0"/>
              </a:spcAft>
              <a:buSzPts val="4400"/>
              <a:buNone/>
              <a:defRPr sz="4400"/>
            </a:lvl8pPr>
            <a:lvl9pPr lvl="8" rtl="0" algn="ctr">
              <a:spcBef>
                <a:spcPts val="0"/>
              </a:spcBef>
              <a:spcAft>
                <a:spcPts val="0"/>
              </a:spcAft>
              <a:buSzPts val="4400"/>
              <a:buNone/>
              <a:defRPr sz="4400"/>
            </a:lvl9pPr>
          </a:lstStyle>
          <a:p/>
        </p:txBody>
      </p:sp>
      <p:sp>
        <p:nvSpPr>
          <p:cNvPr id="449" name="Google Shape;449;g1efe24deb47_0_283"/>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50" name="Shape 450"/>
        <p:cNvGrpSpPr/>
        <p:nvPr/>
      </p:nvGrpSpPr>
      <p:grpSpPr>
        <a:xfrm>
          <a:off x="0" y="0"/>
          <a:ext cx="0" cy="0"/>
          <a:chOff x="0" y="0"/>
          <a:chExt cx="0" cy="0"/>
        </a:xfrm>
      </p:grpSpPr>
      <p:sp>
        <p:nvSpPr>
          <p:cNvPr id="451" name="Google Shape;451;g1efe24deb47_0_286"/>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52" name="Google Shape;452;g1efe24deb47_0_286"/>
          <p:cNvSpPr txBox="1"/>
          <p:nvPr>
            <p:ph idx="1" type="body"/>
          </p:nvPr>
        </p:nvSpPr>
        <p:spPr>
          <a:xfrm>
            <a:off x="344980" y="1700609"/>
            <a:ext cx="9430200" cy="5041200"/>
          </a:xfrm>
          <a:prstGeom prst="rect">
            <a:avLst/>
          </a:prstGeom>
        </p:spPr>
        <p:txBody>
          <a:bodyPr anchorCtr="0" anchor="t" bIns="112425" lIns="112425" spcFirstLastPara="1" rIns="112425" wrap="square" tIns="112425">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453" name="Google Shape;453;g1efe24deb47_0_286"/>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4" name="Shape 454"/>
        <p:cNvGrpSpPr/>
        <p:nvPr/>
      </p:nvGrpSpPr>
      <p:grpSpPr>
        <a:xfrm>
          <a:off x="0" y="0"/>
          <a:ext cx="0" cy="0"/>
          <a:chOff x="0" y="0"/>
          <a:chExt cx="0" cy="0"/>
        </a:xfrm>
      </p:grpSpPr>
      <p:sp>
        <p:nvSpPr>
          <p:cNvPr id="455" name="Google Shape;455;g1efe24deb47_0_290"/>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56" name="Google Shape;456;g1efe24deb47_0_290"/>
          <p:cNvSpPr txBox="1"/>
          <p:nvPr>
            <p:ph idx="1" type="body"/>
          </p:nvPr>
        </p:nvSpPr>
        <p:spPr>
          <a:xfrm>
            <a:off x="344980" y="1700609"/>
            <a:ext cx="4427100" cy="5041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457" name="Google Shape;457;g1efe24deb47_0_290"/>
          <p:cNvSpPr txBox="1"/>
          <p:nvPr>
            <p:ph idx="2" type="body"/>
          </p:nvPr>
        </p:nvSpPr>
        <p:spPr>
          <a:xfrm>
            <a:off x="5348353" y="1700609"/>
            <a:ext cx="4427100" cy="5041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458" name="Google Shape;458;g1efe24deb47_0_290"/>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9" name="Shape 459"/>
        <p:cNvGrpSpPr/>
        <p:nvPr/>
      </p:nvGrpSpPr>
      <p:grpSpPr>
        <a:xfrm>
          <a:off x="0" y="0"/>
          <a:ext cx="0" cy="0"/>
          <a:chOff x="0" y="0"/>
          <a:chExt cx="0" cy="0"/>
        </a:xfrm>
      </p:grpSpPr>
      <p:sp>
        <p:nvSpPr>
          <p:cNvPr id="460" name="Google Shape;460;g1efe24deb47_0_295"/>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61" name="Google Shape;461;g1efe24deb47_0_295"/>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2" name="Shape 462"/>
        <p:cNvGrpSpPr/>
        <p:nvPr/>
      </p:nvGrpSpPr>
      <p:grpSpPr>
        <a:xfrm>
          <a:off x="0" y="0"/>
          <a:ext cx="0" cy="0"/>
          <a:chOff x="0" y="0"/>
          <a:chExt cx="0" cy="0"/>
        </a:xfrm>
      </p:grpSpPr>
      <p:sp>
        <p:nvSpPr>
          <p:cNvPr id="463" name="Google Shape;463;g1efe24deb47_0_298"/>
          <p:cNvSpPr txBox="1"/>
          <p:nvPr>
            <p:ph type="title"/>
          </p:nvPr>
        </p:nvSpPr>
        <p:spPr>
          <a:xfrm>
            <a:off x="344980" y="819852"/>
            <a:ext cx="3107700" cy="1115100"/>
          </a:xfrm>
          <a:prstGeom prst="rect">
            <a:avLst/>
          </a:prstGeom>
        </p:spPr>
        <p:txBody>
          <a:bodyPr anchorCtr="0" anchor="b" bIns="112425" lIns="112425" spcFirstLastPara="1" rIns="112425" wrap="square" tIns="112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64" name="Google Shape;464;g1efe24deb47_0_298"/>
          <p:cNvSpPr txBox="1"/>
          <p:nvPr>
            <p:ph idx="1" type="body"/>
          </p:nvPr>
        </p:nvSpPr>
        <p:spPr>
          <a:xfrm>
            <a:off x="344980" y="2050514"/>
            <a:ext cx="3107700" cy="4691700"/>
          </a:xfrm>
          <a:prstGeom prst="rect">
            <a:avLst/>
          </a:prstGeom>
        </p:spPr>
        <p:txBody>
          <a:bodyPr anchorCtr="0" anchor="t" bIns="112425" lIns="112425" spcFirstLastPara="1" rIns="112425" wrap="square" tIns="112425">
            <a:normAutofit/>
          </a:bodyPr>
          <a:lstStyle>
            <a:lvl1pPr indent="-323850" lvl="0" marL="457200" rtl="0">
              <a:spcBef>
                <a:spcPts val="0"/>
              </a:spcBef>
              <a:spcAft>
                <a:spcPts val="0"/>
              </a:spcAft>
              <a:buSzPts val="1500"/>
              <a:buChar char="●"/>
              <a:defRPr sz="15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465" name="Google Shape;465;g1efe24deb47_0_298"/>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6" name="Shape 466"/>
        <p:cNvGrpSpPr/>
        <p:nvPr/>
      </p:nvGrpSpPr>
      <p:grpSpPr>
        <a:xfrm>
          <a:off x="0" y="0"/>
          <a:ext cx="0" cy="0"/>
          <a:chOff x="0" y="0"/>
          <a:chExt cx="0" cy="0"/>
        </a:xfrm>
      </p:grpSpPr>
      <p:sp>
        <p:nvSpPr>
          <p:cNvPr id="467" name="Google Shape;467;g1efe24deb47_0_302"/>
          <p:cNvSpPr txBox="1"/>
          <p:nvPr>
            <p:ph type="title"/>
          </p:nvPr>
        </p:nvSpPr>
        <p:spPr>
          <a:xfrm>
            <a:off x="542594" y="664248"/>
            <a:ext cx="7047600" cy="6036300"/>
          </a:xfrm>
          <a:prstGeom prst="rect">
            <a:avLst/>
          </a:prstGeom>
        </p:spPr>
        <p:txBody>
          <a:bodyPr anchorCtr="0" anchor="ctr" bIns="112425" lIns="112425" spcFirstLastPara="1" rIns="112425" wrap="square" tIns="112425">
            <a:normAutofit/>
          </a:bodyPr>
          <a:lstStyle>
            <a:lvl1pPr lvl="0" rtl="0">
              <a:spcBef>
                <a:spcPts val="0"/>
              </a:spcBef>
              <a:spcAft>
                <a:spcPts val="0"/>
              </a:spcAft>
              <a:buSzPts val="5900"/>
              <a:buNone/>
              <a:defRPr sz="5900"/>
            </a:lvl1pPr>
            <a:lvl2pPr lvl="1" rtl="0">
              <a:spcBef>
                <a:spcPts val="0"/>
              </a:spcBef>
              <a:spcAft>
                <a:spcPts val="0"/>
              </a:spcAft>
              <a:buSzPts val="5900"/>
              <a:buNone/>
              <a:defRPr sz="5900"/>
            </a:lvl2pPr>
            <a:lvl3pPr lvl="2" rtl="0">
              <a:spcBef>
                <a:spcPts val="0"/>
              </a:spcBef>
              <a:spcAft>
                <a:spcPts val="0"/>
              </a:spcAft>
              <a:buSzPts val="5900"/>
              <a:buNone/>
              <a:defRPr sz="5900"/>
            </a:lvl3pPr>
            <a:lvl4pPr lvl="3" rtl="0">
              <a:spcBef>
                <a:spcPts val="0"/>
              </a:spcBef>
              <a:spcAft>
                <a:spcPts val="0"/>
              </a:spcAft>
              <a:buSzPts val="5900"/>
              <a:buNone/>
              <a:defRPr sz="5900"/>
            </a:lvl4pPr>
            <a:lvl5pPr lvl="4" rtl="0">
              <a:spcBef>
                <a:spcPts val="0"/>
              </a:spcBef>
              <a:spcAft>
                <a:spcPts val="0"/>
              </a:spcAft>
              <a:buSzPts val="5900"/>
              <a:buNone/>
              <a:defRPr sz="5900"/>
            </a:lvl5pPr>
            <a:lvl6pPr lvl="5" rtl="0">
              <a:spcBef>
                <a:spcPts val="0"/>
              </a:spcBef>
              <a:spcAft>
                <a:spcPts val="0"/>
              </a:spcAft>
              <a:buSzPts val="5900"/>
              <a:buNone/>
              <a:defRPr sz="5900"/>
            </a:lvl6pPr>
            <a:lvl7pPr lvl="6" rtl="0">
              <a:spcBef>
                <a:spcPts val="0"/>
              </a:spcBef>
              <a:spcAft>
                <a:spcPts val="0"/>
              </a:spcAft>
              <a:buSzPts val="5900"/>
              <a:buNone/>
              <a:defRPr sz="5900"/>
            </a:lvl7pPr>
            <a:lvl8pPr lvl="7" rtl="0">
              <a:spcBef>
                <a:spcPts val="0"/>
              </a:spcBef>
              <a:spcAft>
                <a:spcPts val="0"/>
              </a:spcAft>
              <a:buSzPts val="5900"/>
              <a:buNone/>
              <a:defRPr sz="5900"/>
            </a:lvl8pPr>
            <a:lvl9pPr lvl="8" rtl="0">
              <a:spcBef>
                <a:spcPts val="0"/>
              </a:spcBef>
              <a:spcAft>
                <a:spcPts val="0"/>
              </a:spcAft>
              <a:buSzPts val="5900"/>
              <a:buNone/>
              <a:defRPr sz="5900"/>
            </a:lvl9pPr>
          </a:lstStyle>
          <a:p/>
        </p:txBody>
      </p:sp>
      <p:sp>
        <p:nvSpPr>
          <p:cNvPr id="468" name="Google Shape;468;g1efe24deb47_0_302"/>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9" name="Shape 469"/>
        <p:cNvGrpSpPr/>
        <p:nvPr/>
      </p:nvGrpSpPr>
      <p:grpSpPr>
        <a:xfrm>
          <a:off x="0" y="0"/>
          <a:ext cx="0" cy="0"/>
          <a:chOff x="0" y="0"/>
          <a:chExt cx="0" cy="0"/>
        </a:xfrm>
      </p:grpSpPr>
      <p:sp>
        <p:nvSpPr>
          <p:cNvPr id="470" name="Google Shape;470;g1efe24deb47_0_305"/>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471" name="Google Shape;471;g1efe24deb47_0_305"/>
          <p:cNvSpPr txBox="1"/>
          <p:nvPr>
            <p:ph type="title"/>
          </p:nvPr>
        </p:nvSpPr>
        <p:spPr>
          <a:xfrm>
            <a:off x="293847" y="1819691"/>
            <a:ext cx="4477200" cy="21873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72" name="Google Shape;472;g1efe24deb47_0_305"/>
          <p:cNvSpPr txBox="1"/>
          <p:nvPr>
            <p:ph idx="1" type="subTitle"/>
          </p:nvPr>
        </p:nvSpPr>
        <p:spPr>
          <a:xfrm>
            <a:off x="293847" y="4136259"/>
            <a:ext cx="4477200" cy="18225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473" name="Google Shape;473;g1efe24deb47_0_305"/>
          <p:cNvSpPr txBox="1"/>
          <p:nvPr>
            <p:ph idx="2" type="body"/>
          </p:nvPr>
        </p:nvSpPr>
        <p:spPr>
          <a:xfrm>
            <a:off x="5466888" y="1068456"/>
            <a:ext cx="4246800" cy="5452500"/>
          </a:xfrm>
          <a:prstGeom prst="rect">
            <a:avLst/>
          </a:prstGeom>
        </p:spPr>
        <p:txBody>
          <a:bodyPr anchorCtr="0" anchor="ctr" bIns="112425" lIns="112425" spcFirstLastPara="1" rIns="112425" wrap="square" tIns="112425">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474" name="Google Shape;474;g1efe24deb47_0_305"/>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5" name="Shape 475"/>
        <p:cNvGrpSpPr/>
        <p:nvPr/>
      </p:nvGrpSpPr>
      <p:grpSpPr>
        <a:xfrm>
          <a:off x="0" y="0"/>
          <a:ext cx="0" cy="0"/>
          <a:chOff x="0" y="0"/>
          <a:chExt cx="0" cy="0"/>
        </a:xfrm>
      </p:grpSpPr>
      <p:sp>
        <p:nvSpPr>
          <p:cNvPr id="476" name="Google Shape;476;g1efe24deb47_0_311"/>
          <p:cNvSpPr txBox="1"/>
          <p:nvPr>
            <p:ph idx="1" type="body"/>
          </p:nvPr>
        </p:nvSpPr>
        <p:spPr>
          <a:xfrm>
            <a:off x="344980" y="6242699"/>
            <a:ext cx="6639300" cy="892800"/>
          </a:xfrm>
          <a:prstGeom prst="rect">
            <a:avLst/>
          </a:prstGeom>
        </p:spPr>
        <p:txBody>
          <a:bodyPr anchorCtr="0" anchor="ctr" bIns="112425" lIns="112425" spcFirstLastPara="1" rIns="112425" wrap="square" tIns="112425">
            <a:normAutofit/>
          </a:bodyPr>
          <a:lstStyle>
            <a:lvl1pPr indent="-228600" lvl="0" marL="457200" rtl="0">
              <a:lnSpc>
                <a:spcPct val="100000"/>
              </a:lnSpc>
              <a:spcBef>
                <a:spcPts val="0"/>
              </a:spcBef>
              <a:spcAft>
                <a:spcPts val="0"/>
              </a:spcAft>
              <a:buSzPts val="2200"/>
              <a:buNone/>
              <a:defRPr/>
            </a:lvl1pPr>
          </a:lstStyle>
          <a:p/>
        </p:txBody>
      </p:sp>
      <p:sp>
        <p:nvSpPr>
          <p:cNvPr id="477" name="Google Shape;477;g1efe24deb47_0_311"/>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8" name="Shape 478"/>
        <p:cNvGrpSpPr/>
        <p:nvPr/>
      </p:nvGrpSpPr>
      <p:grpSpPr>
        <a:xfrm>
          <a:off x="0" y="0"/>
          <a:ext cx="0" cy="0"/>
          <a:chOff x="0" y="0"/>
          <a:chExt cx="0" cy="0"/>
        </a:xfrm>
      </p:grpSpPr>
      <p:sp>
        <p:nvSpPr>
          <p:cNvPr id="479" name="Google Shape;479;g1efe24deb47_0_314"/>
          <p:cNvSpPr txBox="1"/>
          <p:nvPr>
            <p:ph hasCustomPrompt="1" type="title"/>
          </p:nvPr>
        </p:nvSpPr>
        <p:spPr>
          <a:xfrm>
            <a:off x="344980" y="1632214"/>
            <a:ext cx="9430200" cy="28974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14800"/>
              <a:buNone/>
              <a:defRPr sz="14800"/>
            </a:lvl1pPr>
            <a:lvl2pPr lvl="1" rtl="0" algn="ctr">
              <a:spcBef>
                <a:spcPts val="0"/>
              </a:spcBef>
              <a:spcAft>
                <a:spcPts val="0"/>
              </a:spcAft>
              <a:buSzPts val="14800"/>
              <a:buNone/>
              <a:defRPr sz="14800"/>
            </a:lvl2pPr>
            <a:lvl3pPr lvl="2" rtl="0" algn="ctr">
              <a:spcBef>
                <a:spcPts val="0"/>
              </a:spcBef>
              <a:spcAft>
                <a:spcPts val="0"/>
              </a:spcAft>
              <a:buSzPts val="14800"/>
              <a:buNone/>
              <a:defRPr sz="14800"/>
            </a:lvl3pPr>
            <a:lvl4pPr lvl="3" rtl="0" algn="ctr">
              <a:spcBef>
                <a:spcPts val="0"/>
              </a:spcBef>
              <a:spcAft>
                <a:spcPts val="0"/>
              </a:spcAft>
              <a:buSzPts val="14800"/>
              <a:buNone/>
              <a:defRPr sz="14800"/>
            </a:lvl4pPr>
            <a:lvl5pPr lvl="4" rtl="0" algn="ctr">
              <a:spcBef>
                <a:spcPts val="0"/>
              </a:spcBef>
              <a:spcAft>
                <a:spcPts val="0"/>
              </a:spcAft>
              <a:buSzPts val="14800"/>
              <a:buNone/>
              <a:defRPr sz="14800"/>
            </a:lvl5pPr>
            <a:lvl6pPr lvl="5" rtl="0" algn="ctr">
              <a:spcBef>
                <a:spcPts val="0"/>
              </a:spcBef>
              <a:spcAft>
                <a:spcPts val="0"/>
              </a:spcAft>
              <a:buSzPts val="14800"/>
              <a:buNone/>
              <a:defRPr sz="14800"/>
            </a:lvl6pPr>
            <a:lvl7pPr lvl="6" rtl="0" algn="ctr">
              <a:spcBef>
                <a:spcPts val="0"/>
              </a:spcBef>
              <a:spcAft>
                <a:spcPts val="0"/>
              </a:spcAft>
              <a:buSzPts val="14800"/>
              <a:buNone/>
              <a:defRPr sz="14800"/>
            </a:lvl7pPr>
            <a:lvl8pPr lvl="7" rtl="0" algn="ctr">
              <a:spcBef>
                <a:spcPts val="0"/>
              </a:spcBef>
              <a:spcAft>
                <a:spcPts val="0"/>
              </a:spcAft>
              <a:buSzPts val="14800"/>
              <a:buNone/>
              <a:defRPr sz="14800"/>
            </a:lvl8pPr>
            <a:lvl9pPr lvl="8" rtl="0" algn="ctr">
              <a:spcBef>
                <a:spcPts val="0"/>
              </a:spcBef>
              <a:spcAft>
                <a:spcPts val="0"/>
              </a:spcAft>
              <a:buSzPts val="14800"/>
              <a:buNone/>
              <a:defRPr sz="14800"/>
            </a:lvl9pPr>
          </a:lstStyle>
          <a:p>
            <a:r>
              <a:t>xx%</a:t>
            </a:r>
          </a:p>
        </p:txBody>
      </p:sp>
      <p:sp>
        <p:nvSpPr>
          <p:cNvPr id="480" name="Google Shape;480;g1efe24deb47_0_314"/>
          <p:cNvSpPr txBox="1"/>
          <p:nvPr>
            <p:ph idx="1" type="body"/>
          </p:nvPr>
        </p:nvSpPr>
        <p:spPr>
          <a:xfrm>
            <a:off x="344980" y="4651470"/>
            <a:ext cx="9430200" cy="1919400"/>
          </a:xfrm>
          <a:prstGeom prst="rect">
            <a:avLst/>
          </a:prstGeom>
        </p:spPr>
        <p:txBody>
          <a:bodyPr anchorCtr="0" anchor="t" bIns="112425" lIns="112425" spcFirstLastPara="1" rIns="112425" wrap="square" tIns="112425">
            <a:normAutofit/>
          </a:bodyPr>
          <a:lstStyle>
            <a:lvl1pPr indent="-368300" lvl="0" marL="457200" rtl="0" algn="ctr">
              <a:spcBef>
                <a:spcPts val="0"/>
              </a:spcBef>
              <a:spcAft>
                <a:spcPts val="0"/>
              </a:spcAft>
              <a:buSzPts val="2200"/>
              <a:buChar char="●"/>
              <a:defRPr/>
            </a:lvl1pPr>
            <a:lvl2pPr indent="-336550" lvl="1" marL="914400" rtl="0" algn="ctr">
              <a:spcBef>
                <a:spcPts val="0"/>
              </a:spcBef>
              <a:spcAft>
                <a:spcPts val="0"/>
              </a:spcAft>
              <a:buSzPts val="1700"/>
              <a:buChar char="○"/>
              <a:defRPr/>
            </a:lvl2pPr>
            <a:lvl3pPr indent="-336550" lvl="2" marL="1371600" rtl="0" algn="ctr">
              <a:spcBef>
                <a:spcPts val="0"/>
              </a:spcBef>
              <a:spcAft>
                <a:spcPts val="0"/>
              </a:spcAft>
              <a:buSzPts val="1700"/>
              <a:buChar char="■"/>
              <a:defRPr/>
            </a:lvl3pPr>
            <a:lvl4pPr indent="-336550" lvl="3" marL="1828800" rtl="0" algn="ctr">
              <a:spcBef>
                <a:spcPts val="0"/>
              </a:spcBef>
              <a:spcAft>
                <a:spcPts val="0"/>
              </a:spcAft>
              <a:buSzPts val="1700"/>
              <a:buChar char="●"/>
              <a:defRPr/>
            </a:lvl4pPr>
            <a:lvl5pPr indent="-336550" lvl="4" marL="2286000" rtl="0" algn="ctr">
              <a:spcBef>
                <a:spcPts val="0"/>
              </a:spcBef>
              <a:spcAft>
                <a:spcPts val="0"/>
              </a:spcAft>
              <a:buSzPts val="1700"/>
              <a:buChar char="○"/>
              <a:defRPr/>
            </a:lvl5pPr>
            <a:lvl6pPr indent="-336550" lvl="5" marL="2743200" rtl="0" algn="ctr">
              <a:spcBef>
                <a:spcPts val="0"/>
              </a:spcBef>
              <a:spcAft>
                <a:spcPts val="0"/>
              </a:spcAft>
              <a:buSzPts val="1700"/>
              <a:buChar char="■"/>
              <a:defRPr/>
            </a:lvl6pPr>
            <a:lvl7pPr indent="-336550" lvl="6" marL="3200400" rtl="0" algn="ctr">
              <a:spcBef>
                <a:spcPts val="0"/>
              </a:spcBef>
              <a:spcAft>
                <a:spcPts val="0"/>
              </a:spcAft>
              <a:buSzPts val="1700"/>
              <a:buChar char="●"/>
              <a:defRPr/>
            </a:lvl7pPr>
            <a:lvl8pPr indent="-336550" lvl="7" marL="3657600" rtl="0" algn="ctr">
              <a:spcBef>
                <a:spcPts val="0"/>
              </a:spcBef>
              <a:spcAft>
                <a:spcPts val="0"/>
              </a:spcAft>
              <a:buSzPts val="1700"/>
              <a:buChar char="○"/>
              <a:defRPr/>
            </a:lvl8pPr>
            <a:lvl9pPr indent="-336550" lvl="8" marL="4114800" rtl="0" algn="ctr">
              <a:spcBef>
                <a:spcPts val="0"/>
              </a:spcBef>
              <a:spcAft>
                <a:spcPts val="0"/>
              </a:spcAft>
              <a:buSzPts val="1700"/>
              <a:buChar char="■"/>
              <a:defRPr/>
            </a:lvl9pPr>
          </a:lstStyle>
          <a:p/>
        </p:txBody>
      </p:sp>
      <p:sp>
        <p:nvSpPr>
          <p:cNvPr id="481" name="Google Shape;481;g1efe24deb47_0_314"/>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2" name="Shape 482"/>
        <p:cNvGrpSpPr/>
        <p:nvPr/>
      </p:nvGrpSpPr>
      <p:grpSpPr>
        <a:xfrm>
          <a:off x="0" y="0"/>
          <a:ext cx="0" cy="0"/>
          <a:chOff x="0" y="0"/>
          <a:chExt cx="0" cy="0"/>
        </a:xfrm>
      </p:grpSpPr>
      <p:sp>
        <p:nvSpPr>
          <p:cNvPr id="483" name="Google Shape;483;g1efe24deb47_0_318"/>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84" name="Shape 484"/>
        <p:cNvGrpSpPr/>
        <p:nvPr/>
      </p:nvGrpSpPr>
      <p:grpSpPr>
        <a:xfrm>
          <a:off x="0" y="0"/>
          <a:ext cx="0" cy="0"/>
          <a:chOff x="0" y="0"/>
          <a:chExt cx="0" cy="0"/>
        </a:xfrm>
      </p:grpSpPr>
      <p:sp>
        <p:nvSpPr>
          <p:cNvPr id="485" name="Google Shape;485;g1efe24deb47_0_320"/>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86" name="Google Shape;486;g1efe24deb47_0_320"/>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87" name="Google Shape;487;g1efe24deb47_0_32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sz="1700"/>
            </a:lvl1pPr>
            <a:lvl2pPr lvl="1" rtl="0" algn="l">
              <a:lnSpc>
                <a:spcPct val="100000"/>
              </a:lnSpc>
              <a:spcBef>
                <a:spcPts val="0"/>
              </a:spcBef>
              <a:spcAft>
                <a:spcPts val="0"/>
              </a:spcAft>
              <a:buSzPts val="1500"/>
              <a:buNone/>
              <a:defRPr sz="1700"/>
            </a:lvl2pPr>
            <a:lvl3pPr lvl="2" rtl="0" algn="l">
              <a:lnSpc>
                <a:spcPct val="100000"/>
              </a:lnSpc>
              <a:spcBef>
                <a:spcPts val="0"/>
              </a:spcBef>
              <a:spcAft>
                <a:spcPts val="0"/>
              </a:spcAft>
              <a:buSzPts val="1500"/>
              <a:buNone/>
              <a:defRPr sz="1700"/>
            </a:lvl3pPr>
            <a:lvl4pPr lvl="3" rtl="0" algn="l">
              <a:lnSpc>
                <a:spcPct val="100000"/>
              </a:lnSpc>
              <a:spcBef>
                <a:spcPts val="0"/>
              </a:spcBef>
              <a:spcAft>
                <a:spcPts val="0"/>
              </a:spcAft>
              <a:buSzPts val="1500"/>
              <a:buNone/>
              <a:defRPr sz="1700"/>
            </a:lvl4pPr>
            <a:lvl5pPr lvl="4" rtl="0" algn="l">
              <a:lnSpc>
                <a:spcPct val="100000"/>
              </a:lnSpc>
              <a:spcBef>
                <a:spcPts val="0"/>
              </a:spcBef>
              <a:spcAft>
                <a:spcPts val="0"/>
              </a:spcAft>
              <a:buSzPts val="1500"/>
              <a:buNone/>
              <a:defRPr sz="1700"/>
            </a:lvl5pPr>
            <a:lvl6pPr lvl="5" rtl="0" algn="l">
              <a:lnSpc>
                <a:spcPct val="100000"/>
              </a:lnSpc>
              <a:spcBef>
                <a:spcPts val="0"/>
              </a:spcBef>
              <a:spcAft>
                <a:spcPts val="0"/>
              </a:spcAft>
              <a:buSzPts val="1500"/>
              <a:buNone/>
              <a:defRPr sz="1700"/>
            </a:lvl6pPr>
            <a:lvl7pPr lvl="6" rtl="0" algn="l">
              <a:lnSpc>
                <a:spcPct val="100000"/>
              </a:lnSpc>
              <a:spcBef>
                <a:spcPts val="0"/>
              </a:spcBef>
              <a:spcAft>
                <a:spcPts val="0"/>
              </a:spcAft>
              <a:buSzPts val="1500"/>
              <a:buNone/>
              <a:defRPr sz="1700"/>
            </a:lvl7pPr>
            <a:lvl8pPr lvl="7" rtl="0" algn="l">
              <a:lnSpc>
                <a:spcPct val="100000"/>
              </a:lnSpc>
              <a:spcBef>
                <a:spcPts val="0"/>
              </a:spcBef>
              <a:spcAft>
                <a:spcPts val="0"/>
              </a:spcAft>
              <a:buSzPts val="1500"/>
              <a:buNone/>
              <a:defRPr sz="1700"/>
            </a:lvl8pPr>
            <a:lvl9pPr lvl="8" rtl="0" algn="l">
              <a:lnSpc>
                <a:spcPct val="100000"/>
              </a:lnSpc>
              <a:spcBef>
                <a:spcPts val="0"/>
              </a:spcBef>
              <a:spcAft>
                <a:spcPts val="0"/>
              </a:spcAft>
              <a:buSzPts val="1500"/>
              <a:buNone/>
              <a:defRPr sz="1700"/>
            </a:lvl9pPr>
          </a:lstStyle>
          <a:p/>
        </p:txBody>
      </p:sp>
      <p:sp>
        <p:nvSpPr>
          <p:cNvPr id="488" name="Google Shape;488;g1efe24deb47_0_32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sz="1700"/>
            </a:lvl1pPr>
            <a:lvl2pPr lvl="1" rtl="0" algn="l">
              <a:lnSpc>
                <a:spcPct val="100000"/>
              </a:lnSpc>
              <a:spcBef>
                <a:spcPts val="0"/>
              </a:spcBef>
              <a:spcAft>
                <a:spcPts val="0"/>
              </a:spcAft>
              <a:buSzPts val="1500"/>
              <a:buNone/>
              <a:defRPr sz="1700"/>
            </a:lvl2pPr>
            <a:lvl3pPr lvl="2" rtl="0" algn="l">
              <a:lnSpc>
                <a:spcPct val="100000"/>
              </a:lnSpc>
              <a:spcBef>
                <a:spcPts val="0"/>
              </a:spcBef>
              <a:spcAft>
                <a:spcPts val="0"/>
              </a:spcAft>
              <a:buSzPts val="1500"/>
              <a:buNone/>
              <a:defRPr sz="1700"/>
            </a:lvl3pPr>
            <a:lvl4pPr lvl="3" rtl="0" algn="l">
              <a:lnSpc>
                <a:spcPct val="100000"/>
              </a:lnSpc>
              <a:spcBef>
                <a:spcPts val="0"/>
              </a:spcBef>
              <a:spcAft>
                <a:spcPts val="0"/>
              </a:spcAft>
              <a:buSzPts val="1500"/>
              <a:buNone/>
              <a:defRPr sz="1700"/>
            </a:lvl4pPr>
            <a:lvl5pPr lvl="4" rtl="0" algn="l">
              <a:lnSpc>
                <a:spcPct val="100000"/>
              </a:lnSpc>
              <a:spcBef>
                <a:spcPts val="0"/>
              </a:spcBef>
              <a:spcAft>
                <a:spcPts val="0"/>
              </a:spcAft>
              <a:buSzPts val="1500"/>
              <a:buNone/>
              <a:defRPr sz="1700"/>
            </a:lvl5pPr>
            <a:lvl6pPr lvl="5" rtl="0" algn="l">
              <a:lnSpc>
                <a:spcPct val="100000"/>
              </a:lnSpc>
              <a:spcBef>
                <a:spcPts val="0"/>
              </a:spcBef>
              <a:spcAft>
                <a:spcPts val="0"/>
              </a:spcAft>
              <a:buSzPts val="1500"/>
              <a:buNone/>
              <a:defRPr sz="1700"/>
            </a:lvl6pPr>
            <a:lvl7pPr lvl="6" rtl="0" algn="l">
              <a:lnSpc>
                <a:spcPct val="100000"/>
              </a:lnSpc>
              <a:spcBef>
                <a:spcPts val="0"/>
              </a:spcBef>
              <a:spcAft>
                <a:spcPts val="0"/>
              </a:spcAft>
              <a:buSzPts val="1500"/>
              <a:buNone/>
              <a:defRPr sz="1700"/>
            </a:lvl7pPr>
            <a:lvl8pPr lvl="7" rtl="0" algn="l">
              <a:lnSpc>
                <a:spcPct val="100000"/>
              </a:lnSpc>
              <a:spcBef>
                <a:spcPts val="0"/>
              </a:spcBef>
              <a:spcAft>
                <a:spcPts val="0"/>
              </a:spcAft>
              <a:buSzPts val="1500"/>
              <a:buNone/>
              <a:defRPr sz="1700"/>
            </a:lvl8pPr>
            <a:lvl9pPr lvl="8" rtl="0" algn="l">
              <a:lnSpc>
                <a:spcPct val="100000"/>
              </a:lnSpc>
              <a:spcBef>
                <a:spcPts val="0"/>
              </a:spcBef>
              <a:spcAft>
                <a:spcPts val="0"/>
              </a:spcAft>
              <a:buSzPts val="1500"/>
              <a:buNone/>
              <a:defRPr sz="1700"/>
            </a:lvl9pPr>
          </a:lstStyle>
          <a:p/>
        </p:txBody>
      </p:sp>
      <p:sp>
        <p:nvSpPr>
          <p:cNvPr id="489" name="Google Shape;489;g1efe24deb47_0_32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90" name="Google Shape;490;g1efe24deb47_0_320"/>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491" name="Google Shape;491;g1efe24deb47_0_320"/>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492" name="Google Shape;492;g1efe24deb47_0_320"/>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493" name="Google Shape;493;g1efe24deb47_0_320"/>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94" name="Google Shape;494;g1efe24deb47_0_320"/>
          <p:cNvPicPr preferRelativeResize="0"/>
          <p:nvPr/>
        </p:nvPicPr>
        <p:blipFill rotWithShape="1">
          <a:blip r:embed="rId5">
            <a:alphaModFix/>
          </a:blip>
          <a:srcRect b="0" l="0" r="0" t="0"/>
          <a:stretch/>
        </p:blipFill>
        <p:spPr>
          <a:xfrm>
            <a:off x="0" y="6938970"/>
            <a:ext cx="10142002" cy="41042"/>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495" name="Shape 495"/>
        <p:cNvGrpSpPr/>
        <p:nvPr/>
      </p:nvGrpSpPr>
      <p:grpSpPr>
        <a:xfrm>
          <a:off x="0" y="0"/>
          <a:ext cx="0" cy="0"/>
          <a:chOff x="0" y="0"/>
          <a:chExt cx="0" cy="0"/>
        </a:xfrm>
      </p:grpSpPr>
      <p:sp>
        <p:nvSpPr>
          <p:cNvPr id="496" name="Google Shape;496;g1efe24deb47_0_331"/>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97" name="Google Shape;497;g1efe24deb47_0_331"/>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498" name="Google Shape;498;g1efe24deb47_0_331"/>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499" name="Google Shape;499;g1efe24deb47_0_331"/>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00" name="Google Shape;500;g1efe24deb47_0_331"/>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501" name="Google Shape;501;g1efe24deb47_0_331"/>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502" name="Google Shape;502;g1efe24deb47_0_331"/>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503" name="Google Shape;503;g1efe24deb47_0_331"/>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504" name="Google Shape;504;g1efe24deb47_0_331"/>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
        <p:nvSpPr>
          <p:cNvPr id="505" name="Google Shape;505;g1efe24deb47_0_331"/>
          <p:cNvSpPr txBox="1"/>
          <p:nvPr>
            <p:ph type="title"/>
          </p:nvPr>
        </p:nvSpPr>
        <p:spPr>
          <a:xfrm>
            <a:off x="695772" y="374073"/>
            <a:ext cx="8728800" cy="1036200"/>
          </a:xfrm>
          <a:prstGeom prst="rect">
            <a:avLst/>
          </a:prstGeom>
          <a:noFill/>
          <a:ln>
            <a:noFill/>
          </a:ln>
        </p:spPr>
        <p:txBody>
          <a:bodyPr anchorCtr="0" anchor="ctr" bIns="46550" lIns="93125" spcFirstLastPara="1" rIns="93125" wrap="square" tIns="46550">
            <a:normAutofit/>
          </a:bodyPr>
          <a:lstStyle>
            <a:lvl1pPr lvl="0" rtl="0" algn="ctr">
              <a:lnSpc>
                <a:spcPct val="90000"/>
              </a:lnSpc>
              <a:spcBef>
                <a:spcPts val="0"/>
              </a:spcBef>
              <a:spcAft>
                <a:spcPts val="0"/>
              </a:spcAft>
              <a:buClr>
                <a:srgbClr val="002060"/>
              </a:buClr>
              <a:buSzPts val="3600"/>
              <a:buFont typeface="Times New Roman"/>
              <a:buNone/>
              <a:defRPr b="1" sz="3600">
                <a:solidFill>
                  <a:srgbClr val="002060"/>
                </a:solidFill>
                <a:latin typeface="Times New Roman"/>
                <a:ea typeface="Times New Roman"/>
                <a:cs typeface="Times New Roman"/>
                <a:sym typeface="Times New Roman"/>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0" name="Shape 510"/>
        <p:cNvGrpSpPr/>
        <p:nvPr/>
      </p:nvGrpSpPr>
      <p:grpSpPr>
        <a:xfrm>
          <a:off x="0" y="0"/>
          <a:ext cx="0" cy="0"/>
          <a:chOff x="0" y="0"/>
          <a:chExt cx="0" cy="0"/>
        </a:xfrm>
      </p:grpSpPr>
      <p:sp>
        <p:nvSpPr>
          <p:cNvPr id="511" name="Google Shape;511;g1efe882a249_0_89"/>
          <p:cNvSpPr txBox="1"/>
          <p:nvPr>
            <p:ph type="ctrTitle"/>
          </p:nvPr>
        </p:nvSpPr>
        <p:spPr>
          <a:xfrm>
            <a:off x="344989" y="1098706"/>
            <a:ext cx="9430200" cy="30288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512" name="Google Shape;512;g1efe882a249_0_89"/>
          <p:cNvSpPr txBox="1"/>
          <p:nvPr>
            <p:ph idx="1" type="subTitle"/>
          </p:nvPr>
        </p:nvSpPr>
        <p:spPr>
          <a:xfrm>
            <a:off x="344980" y="4182077"/>
            <a:ext cx="9430200" cy="11697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3400"/>
              <a:buNone/>
              <a:defRPr sz="3400"/>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513" name="Google Shape;513;g1efe882a249_0_89"/>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4" name="Shape 514"/>
        <p:cNvGrpSpPr/>
        <p:nvPr/>
      </p:nvGrpSpPr>
      <p:grpSpPr>
        <a:xfrm>
          <a:off x="0" y="0"/>
          <a:ext cx="0" cy="0"/>
          <a:chOff x="0" y="0"/>
          <a:chExt cx="0" cy="0"/>
        </a:xfrm>
      </p:grpSpPr>
      <p:sp>
        <p:nvSpPr>
          <p:cNvPr id="515" name="Google Shape;515;g1efe882a249_0_93"/>
          <p:cNvSpPr txBox="1"/>
          <p:nvPr>
            <p:ph type="title"/>
          </p:nvPr>
        </p:nvSpPr>
        <p:spPr>
          <a:xfrm>
            <a:off x="344980" y="3173826"/>
            <a:ext cx="9430200" cy="1242300"/>
          </a:xfrm>
          <a:prstGeom prst="rect">
            <a:avLst/>
          </a:prstGeom>
        </p:spPr>
        <p:txBody>
          <a:bodyPr anchorCtr="0" anchor="ctr" bIns="112425" lIns="112425" spcFirstLastPara="1" rIns="112425" wrap="square" tIns="112425">
            <a:normAutofit/>
          </a:bodyPr>
          <a:lstStyle>
            <a:lvl1pPr lvl="0" rtl="0" algn="ctr">
              <a:spcBef>
                <a:spcPts val="0"/>
              </a:spcBef>
              <a:spcAft>
                <a:spcPts val="0"/>
              </a:spcAft>
              <a:buSzPts val="4400"/>
              <a:buNone/>
              <a:defRPr sz="4400"/>
            </a:lvl1pPr>
            <a:lvl2pPr lvl="1" rtl="0" algn="ctr">
              <a:spcBef>
                <a:spcPts val="0"/>
              </a:spcBef>
              <a:spcAft>
                <a:spcPts val="0"/>
              </a:spcAft>
              <a:buSzPts val="4400"/>
              <a:buNone/>
              <a:defRPr sz="4400"/>
            </a:lvl2pPr>
            <a:lvl3pPr lvl="2" rtl="0" algn="ctr">
              <a:spcBef>
                <a:spcPts val="0"/>
              </a:spcBef>
              <a:spcAft>
                <a:spcPts val="0"/>
              </a:spcAft>
              <a:buSzPts val="4400"/>
              <a:buNone/>
              <a:defRPr sz="4400"/>
            </a:lvl3pPr>
            <a:lvl4pPr lvl="3" rtl="0" algn="ctr">
              <a:spcBef>
                <a:spcPts val="0"/>
              </a:spcBef>
              <a:spcAft>
                <a:spcPts val="0"/>
              </a:spcAft>
              <a:buSzPts val="4400"/>
              <a:buNone/>
              <a:defRPr sz="4400"/>
            </a:lvl4pPr>
            <a:lvl5pPr lvl="4" rtl="0" algn="ctr">
              <a:spcBef>
                <a:spcPts val="0"/>
              </a:spcBef>
              <a:spcAft>
                <a:spcPts val="0"/>
              </a:spcAft>
              <a:buSzPts val="4400"/>
              <a:buNone/>
              <a:defRPr sz="4400"/>
            </a:lvl5pPr>
            <a:lvl6pPr lvl="5" rtl="0" algn="ctr">
              <a:spcBef>
                <a:spcPts val="0"/>
              </a:spcBef>
              <a:spcAft>
                <a:spcPts val="0"/>
              </a:spcAft>
              <a:buSzPts val="4400"/>
              <a:buNone/>
              <a:defRPr sz="4400"/>
            </a:lvl6pPr>
            <a:lvl7pPr lvl="6" rtl="0" algn="ctr">
              <a:spcBef>
                <a:spcPts val="0"/>
              </a:spcBef>
              <a:spcAft>
                <a:spcPts val="0"/>
              </a:spcAft>
              <a:buSzPts val="4400"/>
              <a:buNone/>
              <a:defRPr sz="4400"/>
            </a:lvl7pPr>
            <a:lvl8pPr lvl="7" rtl="0" algn="ctr">
              <a:spcBef>
                <a:spcPts val="0"/>
              </a:spcBef>
              <a:spcAft>
                <a:spcPts val="0"/>
              </a:spcAft>
              <a:buSzPts val="4400"/>
              <a:buNone/>
              <a:defRPr sz="4400"/>
            </a:lvl8pPr>
            <a:lvl9pPr lvl="8" rtl="0" algn="ctr">
              <a:spcBef>
                <a:spcPts val="0"/>
              </a:spcBef>
              <a:spcAft>
                <a:spcPts val="0"/>
              </a:spcAft>
              <a:buSzPts val="4400"/>
              <a:buNone/>
              <a:defRPr sz="4400"/>
            </a:lvl9pPr>
          </a:lstStyle>
          <a:p/>
        </p:txBody>
      </p:sp>
      <p:sp>
        <p:nvSpPr>
          <p:cNvPr id="516" name="Google Shape;516;g1efe882a249_0_93"/>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17" name="Shape 517"/>
        <p:cNvGrpSpPr/>
        <p:nvPr/>
      </p:nvGrpSpPr>
      <p:grpSpPr>
        <a:xfrm>
          <a:off x="0" y="0"/>
          <a:ext cx="0" cy="0"/>
          <a:chOff x="0" y="0"/>
          <a:chExt cx="0" cy="0"/>
        </a:xfrm>
      </p:grpSpPr>
      <p:sp>
        <p:nvSpPr>
          <p:cNvPr id="518" name="Google Shape;518;g1efe882a249_0_96"/>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519" name="Google Shape;519;g1efe882a249_0_96"/>
          <p:cNvSpPr txBox="1"/>
          <p:nvPr>
            <p:ph idx="1" type="body"/>
          </p:nvPr>
        </p:nvSpPr>
        <p:spPr>
          <a:xfrm>
            <a:off x="344980" y="1700609"/>
            <a:ext cx="9430200" cy="5041200"/>
          </a:xfrm>
          <a:prstGeom prst="rect">
            <a:avLst/>
          </a:prstGeom>
        </p:spPr>
        <p:txBody>
          <a:bodyPr anchorCtr="0" anchor="t" bIns="112425" lIns="112425" spcFirstLastPara="1" rIns="112425" wrap="square" tIns="112425">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520" name="Google Shape;520;g1efe882a249_0_96"/>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21" name="Shape 521"/>
        <p:cNvGrpSpPr/>
        <p:nvPr/>
      </p:nvGrpSpPr>
      <p:grpSpPr>
        <a:xfrm>
          <a:off x="0" y="0"/>
          <a:ext cx="0" cy="0"/>
          <a:chOff x="0" y="0"/>
          <a:chExt cx="0" cy="0"/>
        </a:xfrm>
      </p:grpSpPr>
      <p:sp>
        <p:nvSpPr>
          <p:cNvPr id="522" name="Google Shape;522;g1efe882a249_0_100"/>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523" name="Google Shape;523;g1efe882a249_0_100"/>
          <p:cNvSpPr txBox="1"/>
          <p:nvPr>
            <p:ph idx="1" type="body"/>
          </p:nvPr>
        </p:nvSpPr>
        <p:spPr>
          <a:xfrm>
            <a:off x="344980" y="1700609"/>
            <a:ext cx="4427100" cy="5041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524" name="Google Shape;524;g1efe882a249_0_100"/>
          <p:cNvSpPr txBox="1"/>
          <p:nvPr>
            <p:ph idx="2" type="body"/>
          </p:nvPr>
        </p:nvSpPr>
        <p:spPr>
          <a:xfrm>
            <a:off x="5348353" y="1700609"/>
            <a:ext cx="4427100" cy="5041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525" name="Google Shape;525;g1efe882a249_0_100"/>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6" name="Shape 526"/>
        <p:cNvGrpSpPr/>
        <p:nvPr/>
      </p:nvGrpSpPr>
      <p:grpSpPr>
        <a:xfrm>
          <a:off x="0" y="0"/>
          <a:ext cx="0" cy="0"/>
          <a:chOff x="0" y="0"/>
          <a:chExt cx="0" cy="0"/>
        </a:xfrm>
      </p:grpSpPr>
      <p:sp>
        <p:nvSpPr>
          <p:cNvPr id="527" name="Google Shape;527;g1efe882a249_0_105"/>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528" name="Google Shape;528;g1efe882a249_0_105"/>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29" name="Shape 529"/>
        <p:cNvGrpSpPr/>
        <p:nvPr/>
      </p:nvGrpSpPr>
      <p:grpSpPr>
        <a:xfrm>
          <a:off x="0" y="0"/>
          <a:ext cx="0" cy="0"/>
          <a:chOff x="0" y="0"/>
          <a:chExt cx="0" cy="0"/>
        </a:xfrm>
      </p:grpSpPr>
      <p:sp>
        <p:nvSpPr>
          <p:cNvPr id="530" name="Google Shape;530;g1efe882a249_0_108"/>
          <p:cNvSpPr txBox="1"/>
          <p:nvPr>
            <p:ph type="title"/>
          </p:nvPr>
        </p:nvSpPr>
        <p:spPr>
          <a:xfrm>
            <a:off x="344980" y="819852"/>
            <a:ext cx="3107700" cy="1115100"/>
          </a:xfrm>
          <a:prstGeom prst="rect">
            <a:avLst/>
          </a:prstGeom>
        </p:spPr>
        <p:txBody>
          <a:bodyPr anchorCtr="0" anchor="b" bIns="112425" lIns="112425" spcFirstLastPara="1" rIns="112425" wrap="square" tIns="112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31" name="Google Shape;531;g1efe882a249_0_108"/>
          <p:cNvSpPr txBox="1"/>
          <p:nvPr>
            <p:ph idx="1" type="body"/>
          </p:nvPr>
        </p:nvSpPr>
        <p:spPr>
          <a:xfrm>
            <a:off x="344980" y="2050514"/>
            <a:ext cx="3107700" cy="4691700"/>
          </a:xfrm>
          <a:prstGeom prst="rect">
            <a:avLst/>
          </a:prstGeom>
        </p:spPr>
        <p:txBody>
          <a:bodyPr anchorCtr="0" anchor="t" bIns="112425" lIns="112425" spcFirstLastPara="1" rIns="112425" wrap="square" tIns="112425">
            <a:normAutofit/>
          </a:bodyPr>
          <a:lstStyle>
            <a:lvl1pPr indent="-323850" lvl="0" marL="457200" rtl="0">
              <a:spcBef>
                <a:spcPts val="0"/>
              </a:spcBef>
              <a:spcAft>
                <a:spcPts val="0"/>
              </a:spcAft>
              <a:buSzPts val="1500"/>
              <a:buChar char="●"/>
              <a:defRPr sz="15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532" name="Google Shape;532;g1efe882a249_0_108"/>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33" name="Shape 533"/>
        <p:cNvGrpSpPr/>
        <p:nvPr/>
      </p:nvGrpSpPr>
      <p:grpSpPr>
        <a:xfrm>
          <a:off x="0" y="0"/>
          <a:ext cx="0" cy="0"/>
          <a:chOff x="0" y="0"/>
          <a:chExt cx="0" cy="0"/>
        </a:xfrm>
      </p:grpSpPr>
      <p:sp>
        <p:nvSpPr>
          <p:cNvPr id="534" name="Google Shape;534;g1efe882a249_0_112"/>
          <p:cNvSpPr txBox="1"/>
          <p:nvPr>
            <p:ph type="title"/>
          </p:nvPr>
        </p:nvSpPr>
        <p:spPr>
          <a:xfrm>
            <a:off x="542594" y="664248"/>
            <a:ext cx="7047600" cy="6036300"/>
          </a:xfrm>
          <a:prstGeom prst="rect">
            <a:avLst/>
          </a:prstGeom>
        </p:spPr>
        <p:txBody>
          <a:bodyPr anchorCtr="0" anchor="ctr" bIns="112425" lIns="112425" spcFirstLastPara="1" rIns="112425" wrap="square" tIns="112425">
            <a:normAutofit/>
          </a:bodyPr>
          <a:lstStyle>
            <a:lvl1pPr lvl="0" rtl="0">
              <a:spcBef>
                <a:spcPts val="0"/>
              </a:spcBef>
              <a:spcAft>
                <a:spcPts val="0"/>
              </a:spcAft>
              <a:buSzPts val="5900"/>
              <a:buNone/>
              <a:defRPr sz="5900"/>
            </a:lvl1pPr>
            <a:lvl2pPr lvl="1" rtl="0">
              <a:spcBef>
                <a:spcPts val="0"/>
              </a:spcBef>
              <a:spcAft>
                <a:spcPts val="0"/>
              </a:spcAft>
              <a:buSzPts val="5900"/>
              <a:buNone/>
              <a:defRPr sz="5900"/>
            </a:lvl2pPr>
            <a:lvl3pPr lvl="2" rtl="0">
              <a:spcBef>
                <a:spcPts val="0"/>
              </a:spcBef>
              <a:spcAft>
                <a:spcPts val="0"/>
              </a:spcAft>
              <a:buSzPts val="5900"/>
              <a:buNone/>
              <a:defRPr sz="5900"/>
            </a:lvl3pPr>
            <a:lvl4pPr lvl="3" rtl="0">
              <a:spcBef>
                <a:spcPts val="0"/>
              </a:spcBef>
              <a:spcAft>
                <a:spcPts val="0"/>
              </a:spcAft>
              <a:buSzPts val="5900"/>
              <a:buNone/>
              <a:defRPr sz="5900"/>
            </a:lvl4pPr>
            <a:lvl5pPr lvl="4" rtl="0">
              <a:spcBef>
                <a:spcPts val="0"/>
              </a:spcBef>
              <a:spcAft>
                <a:spcPts val="0"/>
              </a:spcAft>
              <a:buSzPts val="5900"/>
              <a:buNone/>
              <a:defRPr sz="5900"/>
            </a:lvl5pPr>
            <a:lvl6pPr lvl="5" rtl="0">
              <a:spcBef>
                <a:spcPts val="0"/>
              </a:spcBef>
              <a:spcAft>
                <a:spcPts val="0"/>
              </a:spcAft>
              <a:buSzPts val="5900"/>
              <a:buNone/>
              <a:defRPr sz="5900"/>
            </a:lvl6pPr>
            <a:lvl7pPr lvl="6" rtl="0">
              <a:spcBef>
                <a:spcPts val="0"/>
              </a:spcBef>
              <a:spcAft>
                <a:spcPts val="0"/>
              </a:spcAft>
              <a:buSzPts val="5900"/>
              <a:buNone/>
              <a:defRPr sz="5900"/>
            </a:lvl7pPr>
            <a:lvl8pPr lvl="7" rtl="0">
              <a:spcBef>
                <a:spcPts val="0"/>
              </a:spcBef>
              <a:spcAft>
                <a:spcPts val="0"/>
              </a:spcAft>
              <a:buSzPts val="5900"/>
              <a:buNone/>
              <a:defRPr sz="5900"/>
            </a:lvl8pPr>
            <a:lvl9pPr lvl="8" rtl="0">
              <a:spcBef>
                <a:spcPts val="0"/>
              </a:spcBef>
              <a:spcAft>
                <a:spcPts val="0"/>
              </a:spcAft>
              <a:buSzPts val="5900"/>
              <a:buNone/>
              <a:defRPr sz="5900"/>
            </a:lvl9pPr>
          </a:lstStyle>
          <a:p/>
        </p:txBody>
      </p:sp>
      <p:sp>
        <p:nvSpPr>
          <p:cNvPr id="535" name="Google Shape;535;g1efe882a249_0_112"/>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6" name="Shape 536"/>
        <p:cNvGrpSpPr/>
        <p:nvPr/>
      </p:nvGrpSpPr>
      <p:grpSpPr>
        <a:xfrm>
          <a:off x="0" y="0"/>
          <a:ext cx="0" cy="0"/>
          <a:chOff x="0" y="0"/>
          <a:chExt cx="0" cy="0"/>
        </a:xfrm>
      </p:grpSpPr>
      <p:sp>
        <p:nvSpPr>
          <p:cNvPr id="537" name="Google Shape;537;g1efe882a249_0_115"/>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538" name="Google Shape;538;g1efe882a249_0_115"/>
          <p:cNvSpPr txBox="1"/>
          <p:nvPr>
            <p:ph type="title"/>
          </p:nvPr>
        </p:nvSpPr>
        <p:spPr>
          <a:xfrm>
            <a:off x="293847" y="1819691"/>
            <a:ext cx="4477200" cy="21873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39" name="Google Shape;539;g1efe882a249_0_115"/>
          <p:cNvSpPr txBox="1"/>
          <p:nvPr>
            <p:ph idx="1" type="subTitle"/>
          </p:nvPr>
        </p:nvSpPr>
        <p:spPr>
          <a:xfrm>
            <a:off x="293847" y="4136259"/>
            <a:ext cx="4477200" cy="18225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540" name="Google Shape;540;g1efe882a249_0_115"/>
          <p:cNvSpPr txBox="1"/>
          <p:nvPr>
            <p:ph idx="2" type="body"/>
          </p:nvPr>
        </p:nvSpPr>
        <p:spPr>
          <a:xfrm>
            <a:off x="5466888" y="1068456"/>
            <a:ext cx="4246800" cy="5452500"/>
          </a:xfrm>
          <a:prstGeom prst="rect">
            <a:avLst/>
          </a:prstGeom>
        </p:spPr>
        <p:txBody>
          <a:bodyPr anchorCtr="0" anchor="ctr" bIns="112425" lIns="112425" spcFirstLastPara="1" rIns="112425" wrap="square" tIns="112425">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541" name="Google Shape;541;g1efe882a249_0_115"/>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2" name="Shape 542"/>
        <p:cNvGrpSpPr/>
        <p:nvPr/>
      </p:nvGrpSpPr>
      <p:grpSpPr>
        <a:xfrm>
          <a:off x="0" y="0"/>
          <a:ext cx="0" cy="0"/>
          <a:chOff x="0" y="0"/>
          <a:chExt cx="0" cy="0"/>
        </a:xfrm>
      </p:grpSpPr>
      <p:sp>
        <p:nvSpPr>
          <p:cNvPr id="543" name="Google Shape;543;g1efe882a249_0_121"/>
          <p:cNvSpPr txBox="1"/>
          <p:nvPr>
            <p:ph idx="1" type="body"/>
          </p:nvPr>
        </p:nvSpPr>
        <p:spPr>
          <a:xfrm>
            <a:off x="344980" y="6242699"/>
            <a:ext cx="6639300" cy="892800"/>
          </a:xfrm>
          <a:prstGeom prst="rect">
            <a:avLst/>
          </a:prstGeom>
        </p:spPr>
        <p:txBody>
          <a:bodyPr anchorCtr="0" anchor="ctr" bIns="112425" lIns="112425" spcFirstLastPara="1" rIns="112425" wrap="square" tIns="112425">
            <a:normAutofit/>
          </a:bodyPr>
          <a:lstStyle>
            <a:lvl1pPr indent="-228600" lvl="0" marL="457200" rtl="0">
              <a:lnSpc>
                <a:spcPct val="100000"/>
              </a:lnSpc>
              <a:spcBef>
                <a:spcPts val="0"/>
              </a:spcBef>
              <a:spcAft>
                <a:spcPts val="0"/>
              </a:spcAft>
              <a:buSzPts val="2200"/>
              <a:buNone/>
              <a:defRPr/>
            </a:lvl1pPr>
          </a:lstStyle>
          <a:p/>
        </p:txBody>
      </p:sp>
      <p:sp>
        <p:nvSpPr>
          <p:cNvPr id="544" name="Google Shape;544;g1efe882a249_0_121"/>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5" name="Shape 545"/>
        <p:cNvGrpSpPr/>
        <p:nvPr/>
      </p:nvGrpSpPr>
      <p:grpSpPr>
        <a:xfrm>
          <a:off x="0" y="0"/>
          <a:ext cx="0" cy="0"/>
          <a:chOff x="0" y="0"/>
          <a:chExt cx="0" cy="0"/>
        </a:xfrm>
      </p:grpSpPr>
      <p:sp>
        <p:nvSpPr>
          <p:cNvPr id="546" name="Google Shape;546;g1efe882a249_0_124"/>
          <p:cNvSpPr txBox="1"/>
          <p:nvPr>
            <p:ph hasCustomPrompt="1" type="title"/>
          </p:nvPr>
        </p:nvSpPr>
        <p:spPr>
          <a:xfrm>
            <a:off x="344980" y="1632214"/>
            <a:ext cx="9430200" cy="28974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14800"/>
              <a:buNone/>
              <a:defRPr sz="14800"/>
            </a:lvl1pPr>
            <a:lvl2pPr lvl="1" rtl="0" algn="ctr">
              <a:spcBef>
                <a:spcPts val="0"/>
              </a:spcBef>
              <a:spcAft>
                <a:spcPts val="0"/>
              </a:spcAft>
              <a:buSzPts val="14800"/>
              <a:buNone/>
              <a:defRPr sz="14800"/>
            </a:lvl2pPr>
            <a:lvl3pPr lvl="2" rtl="0" algn="ctr">
              <a:spcBef>
                <a:spcPts val="0"/>
              </a:spcBef>
              <a:spcAft>
                <a:spcPts val="0"/>
              </a:spcAft>
              <a:buSzPts val="14800"/>
              <a:buNone/>
              <a:defRPr sz="14800"/>
            </a:lvl3pPr>
            <a:lvl4pPr lvl="3" rtl="0" algn="ctr">
              <a:spcBef>
                <a:spcPts val="0"/>
              </a:spcBef>
              <a:spcAft>
                <a:spcPts val="0"/>
              </a:spcAft>
              <a:buSzPts val="14800"/>
              <a:buNone/>
              <a:defRPr sz="14800"/>
            </a:lvl4pPr>
            <a:lvl5pPr lvl="4" rtl="0" algn="ctr">
              <a:spcBef>
                <a:spcPts val="0"/>
              </a:spcBef>
              <a:spcAft>
                <a:spcPts val="0"/>
              </a:spcAft>
              <a:buSzPts val="14800"/>
              <a:buNone/>
              <a:defRPr sz="14800"/>
            </a:lvl5pPr>
            <a:lvl6pPr lvl="5" rtl="0" algn="ctr">
              <a:spcBef>
                <a:spcPts val="0"/>
              </a:spcBef>
              <a:spcAft>
                <a:spcPts val="0"/>
              </a:spcAft>
              <a:buSzPts val="14800"/>
              <a:buNone/>
              <a:defRPr sz="14800"/>
            </a:lvl6pPr>
            <a:lvl7pPr lvl="6" rtl="0" algn="ctr">
              <a:spcBef>
                <a:spcPts val="0"/>
              </a:spcBef>
              <a:spcAft>
                <a:spcPts val="0"/>
              </a:spcAft>
              <a:buSzPts val="14800"/>
              <a:buNone/>
              <a:defRPr sz="14800"/>
            </a:lvl7pPr>
            <a:lvl8pPr lvl="7" rtl="0" algn="ctr">
              <a:spcBef>
                <a:spcPts val="0"/>
              </a:spcBef>
              <a:spcAft>
                <a:spcPts val="0"/>
              </a:spcAft>
              <a:buSzPts val="14800"/>
              <a:buNone/>
              <a:defRPr sz="14800"/>
            </a:lvl8pPr>
            <a:lvl9pPr lvl="8" rtl="0" algn="ctr">
              <a:spcBef>
                <a:spcPts val="0"/>
              </a:spcBef>
              <a:spcAft>
                <a:spcPts val="0"/>
              </a:spcAft>
              <a:buSzPts val="14800"/>
              <a:buNone/>
              <a:defRPr sz="14800"/>
            </a:lvl9pPr>
          </a:lstStyle>
          <a:p>
            <a:r>
              <a:t>xx%</a:t>
            </a:r>
          </a:p>
        </p:txBody>
      </p:sp>
      <p:sp>
        <p:nvSpPr>
          <p:cNvPr id="547" name="Google Shape;547;g1efe882a249_0_124"/>
          <p:cNvSpPr txBox="1"/>
          <p:nvPr>
            <p:ph idx="1" type="body"/>
          </p:nvPr>
        </p:nvSpPr>
        <p:spPr>
          <a:xfrm>
            <a:off x="344980" y="4651470"/>
            <a:ext cx="9430200" cy="1919400"/>
          </a:xfrm>
          <a:prstGeom prst="rect">
            <a:avLst/>
          </a:prstGeom>
        </p:spPr>
        <p:txBody>
          <a:bodyPr anchorCtr="0" anchor="t" bIns="112425" lIns="112425" spcFirstLastPara="1" rIns="112425" wrap="square" tIns="112425">
            <a:normAutofit/>
          </a:bodyPr>
          <a:lstStyle>
            <a:lvl1pPr indent="-368300" lvl="0" marL="457200" rtl="0" algn="ctr">
              <a:spcBef>
                <a:spcPts val="0"/>
              </a:spcBef>
              <a:spcAft>
                <a:spcPts val="0"/>
              </a:spcAft>
              <a:buSzPts val="2200"/>
              <a:buChar char="●"/>
              <a:defRPr/>
            </a:lvl1pPr>
            <a:lvl2pPr indent="-336550" lvl="1" marL="914400" rtl="0" algn="ctr">
              <a:spcBef>
                <a:spcPts val="0"/>
              </a:spcBef>
              <a:spcAft>
                <a:spcPts val="0"/>
              </a:spcAft>
              <a:buSzPts val="1700"/>
              <a:buChar char="○"/>
              <a:defRPr/>
            </a:lvl2pPr>
            <a:lvl3pPr indent="-336550" lvl="2" marL="1371600" rtl="0" algn="ctr">
              <a:spcBef>
                <a:spcPts val="0"/>
              </a:spcBef>
              <a:spcAft>
                <a:spcPts val="0"/>
              </a:spcAft>
              <a:buSzPts val="1700"/>
              <a:buChar char="■"/>
              <a:defRPr/>
            </a:lvl3pPr>
            <a:lvl4pPr indent="-336550" lvl="3" marL="1828800" rtl="0" algn="ctr">
              <a:spcBef>
                <a:spcPts val="0"/>
              </a:spcBef>
              <a:spcAft>
                <a:spcPts val="0"/>
              </a:spcAft>
              <a:buSzPts val="1700"/>
              <a:buChar char="●"/>
              <a:defRPr/>
            </a:lvl4pPr>
            <a:lvl5pPr indent="-336550" lvl="4" marL="2286000" rtl="0" algn="ctr">
              <a:spcBef>
                <a:spcPts val="0"/>
              </a:spcBef>
              <a:spcAft>
                <a:spcPts val="0"/>
              </a:spcAft>
              <a:buSzPts val="1700"/>
              <a:buChar char="○"/>
              <a:defRPr/>
            </a:lvl5pPr>
            <a:lvl6pPr indent="-336550" lvl="5" marL="2743200" rtl="0" algn="ctr">
              <a:spcBef>
                <a:spcPts val="0"/>
              </a:spcBef>
              <a:spcAft>
                <a:spcPts val="0"/>
              </a:spcAft>
              <a:buSzPts val="1700"/>
              <a:buChar char="■"/>
              <a:defRPr/>
            </a:lvl6pPr>
            <a:lvl7pPr indent="-336550" lvl="6" marL="3200400" rtl="0" algn="ctr">
              <a:spcBef>
                <a:spcPts val="0"/>
              </a:spcBef>
              <a:spcAft>
                <a:spcPts val="0"/>
              </a:spcAft>
              <a:buSzPts val="1700"/>
              <a:buChar char="●"/>
              <a:defRPr/>
            </a:lvl7pPr>
            <a:lvl8pPr indent="-336550" lvl="7" marL="3657600" rtl="0" algn="ctr">
              <a:spcBef>
                <a:spcPts val="0"/>
              </a:spcBef>
              <a:spcAft>
                <a:spcPts val="0"/>
              </a:spcAft>
              <a:buSzPts val="1700"/>
              <a:buChar char="○"/>
              <a:defRPr/>
            </a:lvl8pPr>
            <a:lvl9pPr indent="-336550" lvl="8" marL="4114800" rtl="0" algn="ctr">
              <a:spcBef>
                <a:spcPts val="0"/>
              </a:spcBef>
              <a:spcAft>
                <a:spcPts val="0"/>
              </a:spcAft>
              <a:buSzPts val="1700"/>
              <a:buChar char="■"/>
              <a:defRPr/>
            </a:lvl9pPr>
          </a:lstStyle>
          <a:p/>
        </p:txBody>
      </p:sp>
      <p:sp>
        <p:nvSpPr>
          <p:cNvPr id="548" name="Google Shape;548;g1efe882a249_0_124"/>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9" name="Shape 549"/>
        <p:cNvGrpSpPr/>
        <p:nvPr/>
      </p:nvGrpSpPr>
      <p:grpSpPr>
        <a:xfrm>
          <a:off x="0" y="0"/>
          <a:ext cx="0" cy="0"/>
          <a:chOff x="0" y="0"/>
          <a:chExt cx="0" cy="0"/>
        </a:xfrm>
      </p:grpSpPr>
      <p:sp>
        <p:nvSpPr>
          <p:cNvPr id="550" name="Google Shape;550;g1efe882a249_0_128"/>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51" name="Shape 551"/>
        <p:cNvGrpSpPr/>
        <p:nvPr/>
      </p:nvGrpSpPr>
      <p:grpSpPr>
        <a:xfrm>
          <a:off x="0" y="0"/>
          <a:ext cx="0" cy="0"/>
          <a:chOff x="0" y="0"/>
          <a:chExt cx="0" cy="0"/>
        </a:xfrm>
      </p:grpSpPr>
      <p:sp>
        <p:nvSpPr>
          <p:cNvPr id="552" name="Google Shape;552;g1efe882a249_0_130"/>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553" name="Google Shape;553;g1efe882a249_0_13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sz="1700"/>
            </a:lvl1pPr>
            <a:lvl2pPr lvl="1" rtl="0" algn="l">
              <a:lnSpc>
                <a:spcPct val="100000"/>
              </a:lnSpc>
              <a:spcBef>
                <a:spcPts val="0"/>
              </a:spcBef>
              <a:spcAft>
                <a:spcPts val="0"/>
              </a:spcAft>
              <a:buSzPts val="1500"/>
              <a:buNone/>
              <a:defRPr sz="1700"/>
            </a:lvl2pPr>
            <a:lvl3pPr lvl="2" rtl="0" algn="l">
              <a:lnSpc>
                <a:spcPct val="100000"/>
              </a:lnSpc>
              <a:spcBef>
                <a:spcPts val="0"/>
              </a:spcBef>
              <a:spcAft>
                <a:spcPts val="0"/>
              </a:spcAft>
              <a:buSzPts val="1500"/>
              <a:buNone/>
              <a:defRPr sz="1700"/>
            </a:lvl3pPr>
            <a:lvl4pPr lvl="3" rtl="0" algn="l">
              <a:lnSpc>
                <a:spcPct val="100000"/>
              </a:lnSpc>
              <a:spcBef>
                <a:spcPts val="0"/>
              </a:spcBef>
              <a:spcAft>
                <a:spcPts val="0"/>
              </a:spcAft>
              <a:buSzPts val="1500"/>
              <a:buNone/>
              <a:defRPr sz="1700"/>
            </a:lvl4pPr>
            <a:lvl5pPr lvl="4" rtl="0" algn="l">
              <a:lnSpc>
                <a:spcPct val="100000"/>
              </a:lnSpc>
              <a:spcBef>
                <a:spcPts val="0"/>
              </a:spcBef>
              <a:spcAft>
                <a:spcPts val="0"/>
              </a:spcAft>
              <a:buSzPts val="1500"/>
              <a:buNone/>
              <a:defRPr sz="1700"/>
            </a:lvl5pPr>
            <a:lvl6pPr lvl="5" rtl="0" algn="l">
              <a:lnSpc>
                <a:spcPct val="100000"/>
              </a:lnSpc>
              <a:spcBef>
                <a:spcPts val="0"/>
              </a:spcBef>
              <a:spcAft>
                <a:spcPts val="0"/>
              </a:spcAft>
              <a:buSzPts val="1500"/>
              <a:buNone/>
              <a:defRPr sz="1700"/>
            </a:lvl6pPr>
            <a:lvl7pPr lvl="6" rtl="0" algn="l">
              <a:lnSpc>
                <a:spcPct val="100000"/>
              </a:lnSpc>
              <a:spcBef>
                <a:spcPts val="0"/>
              </a:spcBef>
              <a:spcAft>
                <a:spcPts val="0"/>
              </a:spcAft>
              <a:buSzPts val="1500"/>
              <a:buNone/>
              <a:defRPr sz="1700"/>
            </a:lvl7pPr>
            <a:lvl8pPr lvl="7" rtl="0" algn="l">
              <a:lnSpc>
                <a:spcPct val="100000"/>
              </a:lnSpc>
              <a:spcBef>
                <a:spcPts val="0"/>
              </a:spcBef>
              <a:spcAft>
                <a:spcPts val="0"/>
              </a:spcAft>
              <a:buSzPts val="1500"/>
              <a:buNone/>
              <a:defRPr sz="1700"/>
            </a:lvl8pPr>
            <a:lvl9pPr lvl="8" rtl="0" algn="l">
              <a:lnSpc>
                <a:spcPct val="100000"/>
              </a:lnSpc>
              <a:spcBef>
                <a:spcPts val="0"/>
              </a:spcBef>
              <a:spcAft>
                <a:spcPts val="0"/>
              </a:spcAft>
              <a:buSzPts val="1500"/>
              <a:buNone/>
              <a:defRPr sz="1700"/>
            </a:lvl9pPr>
          </a:lstStyle>
          <a:p/>
        </p:txBody>
      </p:sp>
      <p:sp>
        <p:nvSpPr>
          <p:cNvPr id="554" name="Google Shape;554;g1efe882a249_0_13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sz="1700"/>
            </a:lvl1pPr>
            <a:lvl2pPr lvl="1" rtl="0" algn="l">
              <a:lnSpc>
                <a:spcPct val="100000"/>
              </a:lnSpc>
              <a:spcBef>
                <a:spcPts val="0"/>
              </a:spcBef>
              <a:spcAft>
                <a:spcPts val="0"/>
              </a:spcAft>
              <a:buSzPts val="1500"/>
              <a:buNone/>
              <a:defRPr sz="1700"/>
            </a:lvl2pPr>
            <a:lvl3pPr lvl="2" rtl="0" algn="l">
              <a:lnSpc>
                <a:spcPct val="100000"/>
              </a:lnSpc>
              <a:spcBef>
                <a:spcPts val="0"/>
              </a:spcBef>
              <a:spcAft>
                <a:spcPts val="0"/>
              </a:spcAft>
              <a:buSzPts val="1500"/>
              <a:buNone/>
              <a:defRPr sz="1700"/>
            </a:lvl3pPr>
            <a:lvl4pPr lvl="3" rtl="0" algn="l">
              <a:lnSpc>
                <a:spcPct val="100000"/>
              </a:lnSpc>
              <a:spcBef>
                <a:spcPts val="0"/>
              </a:spcBef>
              <a:spcAft>
                <a:spcPts val="0"/>
              </a:spcAft>
              <a:buSzPts val="1500"/>
              <a:buNone/>
              <a:defRPr sz="1700"/>
            </a:lvl4pPr>
            <a:lvl5pPr lvl="4" rtl="0" algn="l">
              <a:lnSpc>
                <a:spcPct val="100000"/>
              </a:lnSpc>
              <a:spcBef>
                <a:spcPts val="0"/>
              </a:spcBef>
              <a:spcAft>
                <a:spcPts val="0"/>
              </a:spcAft>
              <a:buSzPts val="1500"/>
              <a:buNone/>
              <a:defRPr sz="1700"/>
            </a:lvl5pPr>
            <a:lvl6pPr lvl="5" rtl="0" algn="l">
              <a:lnSpc>
                <a:spcPct val="100000"/>
              </a:lnSpc>
              <a:spcBef>
                <a:spcPts val="0"/>
              </a:spcBef>
              <a:spcAft>
                <a:spcPts val="0"/>
              </a:spcAft>
              <a:buSzPts val="1500"/>
              <a:buNone/>
              <a:defRPr sz="1700"/>
            </a:lvl6pPr>
            <a:lvl7pPr lvl="6" rtl="0" algn="l">
              <a:lnSpc>
                <a:spcPct val="100000"/>
              </a:lnSpc>
              <a:spcBef>
                <a:spcPts val="0"/>
              </a:spcBef>
              <a:spcAft>
                <a:spcPts val="0"/>
              </a:spcAft>
              <a:buSzPts val="1500"/>
              <a:buNone/>
              <a:defRPr sz="1700"/>
            </a:lvl7pPr>
            <a:lvl8pPr lvl="7" rtl="0" algn="l">
              <a:lnSpc>
                <a:spcPct val="100000"/>
              </a:lnSpc>
              <a:spcBef>
                <a:spcPts val="0"/>
              </a:spcBef>
              <a:spcAft>
                <a:spcPts val="0"/>
              </a:spcAft>
              <a:buSzPts val="1500"/>
              <a:buNone/>
              <a:defRPr sz="1700"/>
            </a:lvl8pPr>
            <a:lvl9pPr lvl="8" rtl="0" algn="l">
              <a:lnSpc>
                <a:spcPct val="100000"/>
              </a:lnSpc>
              <a:spcBef>
                <a:spcPts val="0"/>
              </a:spcBef>
              <a:spcAft>
                <a:spcPts val="0"/>
              </a:spcAft>
              <a:buSzPts val="1500"/>
              <a:buNone/>
              <a:defRPr sz="1700"/>
            </a:lvl9pPr>
          </a:lstStyle>
          <a:p/>
        </p:txBody>
      </p:sp>
      <p:sp>
        <p:nvSpPr>
          <p:cNvPr id="555" name="Google Shape;555;g1efe882a249_0_13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56" name="Google Shape;556;g1efe882a249_0_130"/>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557" name="Google Shape;557;g1efe882a249_0_130"/>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558" name="Google Shape;558;g1efe882a249_0_130"/>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559" name="Google Shape;559;g1efe882a249_0_130"/>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560" name="Google Shape;560;g1efe882a249_0_130"/>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
        <p:nvSpPr>
          <p:cNvPr id="561" name="Google Shape;561;g1efe882a249_0_130"/>
          <p:cNvSpPr txBox="1"/>
          <p:nvPr>
            <p:ph type="title"/>
          </p:nvPr>
        </p:nvSpPr>
        <p:spPr>
          <a:xfrm>
            <a:off x="695772" y="374073"/>
            <a:ext cx="8728800" cy="1036200"/>
          </a:xfrm>
          <a:prstGeom prst="rect">
            <a:avLst/>
          </a:prstGeom>
          <a:noFill/>
          <a:ln>
            <a:noFill/>
          </a:ln>
        </p:spPr>
        <p:txBody>
          <a:bodyPr anchorCtr="0" anchor="ctr" bIns="46550" lIns="93125" spcFirstLastPara="1" rIns="93125" wrap="square" tIns="46550">
            <a:normAutofit/>
          </a:bodyPr>
          <a:lstStyle>
            <a:lvl1pPr lvl="0" rtl="0" algn="ctr">
              <a:lnSpc>
                <a:spcPct val="90000"/>
              </a:lnSpc>
              <a:spcBef>
                <a:spcPts val="0"/>
              </a:spcBef>
              <a:spcAft>
                <a:spcPts val="0"/>
              </a:spcAft>
              <a:buClr>
                <a:srgbClr val="002060"/>
              </a:buClr>
              <a:buSzPts val="3600"/>
              <a:buFont typeface="Times New Roman"/>
              <a:buNone/>
              <a:defRPr b="1" sz="3600">
                <a:solidFill>
                  <a:srgbClr val="002060"/>
                </a:solidFill>
                <a:latin typeface="Times New Roman"/>
                <a:ea typeface="Times New Roman"/>
                <a:cs typeface="Times New Roman"/>
                <a:sym typeface="Times New Roman"/>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562" name="Shape 562"/>
        <p:cNvGrpSpPr/>
        <p:nvPr/>
      </p:nvGrpSpPr>
      <p:grpSpPr>
        <a:xfrm>
          <a:off x="0" y="0"/>
          <a:ext cx="0" cy="0"/>
          <a:chOff x="0" y="0"/>
          <a:chExt cx="0" cy="0"/>
        </a:xfrm>
      </p:grpSpPr>
      <p:sp>
        <p:nvSpPr>
          <p:cNvPr id="563" name="Google Shape;563;g1efe882a249_0_141"/>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64" name="Google Shape;564;g1efe882a249_0_141"/>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565" name="Google Shape;565;g1efe882a249_0_141"/>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sz="1700"/>
            </a:lvl1pPr>
            <a:lvl2pPr lvl="1" rtl="0" algn="l">
              <a:lnSpc>
                <a:spcPct val="100000"/>
              </a:lnSpc>
              <a:spcBef>
                <a:spcPts val="0"/>
              </a:spcBef>
              <a:spcAft>
                <a:spcPts val="0"/>
              </a:spcAft>
              <a:buSzPts val="1500"/>
              <a:buNone/>
              <a:defRPr sz="1700"/>
            </a:lvl2pPr>
            <a:lvl3pPr lvl="2" rtl="0" algn="l">
              <a:lnSpc>
                <a:spcPct val="100000"/>
              </a:lnSpc>
              <a:spcBef>
                <a:spcPts val="0"/>
              </a:spcBef>
              <a:spcAft>
                <a:spcPts val="0"/>
              </a:spcAft>
              <a:buSzPts val="1500"/>
              <a:buNone/>
              <a:defRPr sz="1700"/>
            </a:lvl3pPr>
            <a:lvl4pPr lvl="3" rtl="0" algn="l">
              <a:lnSpc>
                <a:spcPct val="100000"/>
              </a:lnSpc>
              <a:spcBef>
                <a:spcPts val="0"/>
              </a:spcBef>
              <a:spcAft>
                <a:spcPts val="0"/>
              </a:spcAft>
              <a:buSzPts val="1500"/>
              <a:buNone/>
              <a:defRPr sz="1700"/>
            </a:lvl4pPr>
            <a:lvl5pPr lvl="4" rtl="0" algn="l">
              <a:lnSpc>
                <a:spcPct val="100000"/>
              </a:lnSpc>
              <a:spcBef>
                <a:spcPts val="0"/>
              </a:spcBef>
              <a:spcAft>
                <a:spcPts val="0"/>
              </a:spcAft>
              <a:buSzPts val="1500"/>
              <a:buNone/>
              <a:defRPr sz="1700"/>
            </a:lvl5pPr>
            <a:lvl6pPr lvl="5" rtl="0" algn="l">
              <a:lnSpc>
                <a:spcPct val="100000"/>
              </a:lnSpc>
              <a:spcBef>
                <a:spcPts val="0"/>
              </a:spcBef>
              <a:spcAft>
                <a:spcPts val="0"/>
              </a:spcAft>
              <a:buSzPts val="1500"/>
              <a:buNone/>
              <a:defRPr sz="1700"/>
            </a:lvl6pPr>
            <a:lvl7pPr lvl="6" rtl="0" algn="l">
              <a:lnSpc>
                <a:spcPct val="100000"/>
              </a:lnSpc>
              <a:spcBef>
                <a:spcPts val="0"/>
              </a:spcBef>
              <a:spcAft>
                <a:spcPts val="0"/>
              </a:spcAft>
              <a:buSzPts val="1500"/>
              <a:buNone/>
              <a:defRPr sz="1700"/>
            </a:lvl7pPr>
            <a:lvl8pPr lvl="7" rtl="0" algn="l">
              <a:lnSpc>
                <a:spcPct val="100000"/>
              </a:lnSpc>
              <a:spcBef>
                <a:spcPts val="0"/>
              </a:spcBef>
              <a:spcAft>
                <a:spcPts val="0"/>
              </a:spcAft>
              <a:buSzPts val="1500"/>
              <a:buNone/>
              <a:defRPr sz="1700"/>
            </a:lvl8pPr>
            <a:lvl9pPr lvl="8" rtl="0" algn="l">
              <a:lnSpc>
                <a:spcPct val="100000"/>
              </a:lnSpc>
              <a:spcBef>
                <a:spcPts val="0"/>
              </a:spcBef>
              <a:spcAft>
                <a:spcPts val="0"/>
              </a:spcAft>
              <a:buSzPts val="1500"/>
              <a:buNone/>
              <a:defRPr sz="1700"/>
            </a:lvl9pPr>
          </a:lstStyle>
          <a:p/>
        </p:txBody>
      </p:sp>
      <p:sp>
        <p:nvSpPr>
          <p:cNvPr id="566" name="Google Shape;566;g1efe882a249_0_141"/>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sz="1700"/>
            </a:lvl1pPr>
            <a:lvl2pPr lvl="1" rtl="0" algn="l">
              <a:lnSpc>
                <a:spcPct val="100000"/>
              </a:lnSpc>
              <a:spcBef>
                <a:spcPts val="0"/>
              </a:spcBef>
              <a:spcAft>
                <a:spcPts val="0"/>
              </a:spcAft>
              <a:buSzPts val="1500"/>
              <a:buNone/>
              <a:defRPr sz="1700"/>
            </a:lvl2pPr>
            <a:lvl3pPr lvl="2" rtl="0" algn="l">
              <a:lnSpc>
                <a:spcPct val="100000"/>
              </a:lnSpc>
              <a:spcBef>
                <a:spcPts val="0"/>
              </a:spcBef>
              <a:spcAft>
                <a:spcPts val="0"/>
              </a:spcAft>
              <a:buSzPts val="1500"/>
              <a:buNone/>
              <a:defRPr sz="1700"/>
            </a:lvl3pPr>
            <a:lvl4pPr lvl="3" rtl="0" algn="l">
              <a:lnSpc>
                <a:spcPct val="100000"/>
              </a:lnSpc>
              <a:spcBef>
                <a:spcPts val="0"/>
              </a:spcBef>
              <a:spcAft>
                <a:spcPts val="0"/>
              </a:spcAft>
              <a:buSzPts val="1500"/>
              <a:buNone/>
              <a:defRPr sz="1700"/>
            </a:lvl4pPr>
            <a:lvl5pPr lvl="4" rtl="0" algn="l">
              <a:lnSpc>
                <a:spcPct val="100000"/>
              </a:lnSpc>
              <a:spcBef>
                <a:spcPts val="0"/>
              </a:spcBef>
              <a:spcAft>
                <a:spcPts val="0"/>
              </a:spcAft>
              <a:buSzPts val="1500"/>
              <a:buNone/>
              <a:defRPr sz="1700"/>
            </a:lvl5pPr>
            <a:lvl6pPr lvl="5" rtl="0" algn="l">
              <a:lnSpc>
                <a:spcPct val="100000"/>
              </a:lnSpc>
              <a:spcBef>
                <a:spcPts val="0"/>
              </a:spcBef>
              <a:spcAft>
                <a:spcPts val="0"/>
              </a:spcAft>
              <a:buSzPts val="1500"/>
              <a:buNone/>
              <a:defRPr sz="1700"/>
            </a:lvl6pPr>
            <a:lvl7pPr lvl="6" rtl="0" algn="l">
              <a:lnSpc>
                <a:spcPct val="100000"/>
              </a:lnSpc>
              <a:spcBef>
                <a:spcPts val="0"/>
              </a:spcBef>
              <a:spcAft>
                <a:spcPts val="0"/>
              </a:spcAft>
              <a:buSzPts val="1500"/>
              <a:buNone/>
              <a:defRPr sz="1700"/>
            </a:lvl7pPr>
            <a:lvl8pPr lvl="7" rtl="0" algn="l">
              <a:lnSpc>
                <a:spcPct val="100000"/>
              </a:lnSpc>
              <a:spcBef>
                <a:spcPts val="0"/>
              </a:spcBef>
              <a:spcAft>
                <a:spcPts val="0"/>
              </a:spcAft>
              <a:buSzPts val="1500"/>
              <a:buNone/>
              <a:defRPr sz="1700"/>
            </a:lvl8pPr>
            <a:lvl9pPr lvl="8" rtl="0" algn="l">
              <a:lnSpc>
                <a:spcPct val="100000"/>
              </a:lnSpc>
              <a:spcBef>
                <a:spcPts val="0"/>
              </a:spcBef>
              <a:spcAft>
                <a:spcPts val="0"/>
              </a:spcAft>
              <a:buSzPts val="1500"/>
              <a:buNone/>
              <a:defRPr sz="1700"/>
            </a:lvl9pPr>
          </a:lstStyle>
          <a:p/>
        </p:txBody>
      </p:sp>
      <p:sp>
        <p:nvSpPr>
          <p:cNvPr id="567" name="Google Shape;567;g1efe882a249_0_141"/>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68" name="Google Shape;568;g1efe882a249_0_141"/>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569" name="Google Shape;569;g1efe882a249_0_141"/>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570" name="Google Shape;570;g1efe882a249_0_141"/>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571" name="Google Shape;571;g1efe882a249_0_141"/>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572" name="Google Shape;572;g1efe882a249_0_141"/>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9" name="Shape 579"/>
        <p:cNvGrpSpPr/>
        <p:nvPr/>
      </p:nvGrpSpPr>
      <p:grpSpPr>
        <a:xfrm>
          <a:off x="0" y="0"/>
          <a:ext cx="0" cy="0"/>
          <a:chOff x="0" y="0"/>
          <a:chExt cx="0" cy="0"/>
        </a:xfrm>
      </p:grpSpPr>
      <p:sp>
        <p:nvSpPr>
          <p:cNvPr id="580" name="Google Shape;580;g1efe882a249_0_250"/>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81" name="Google Shape;581;g1efe882a249_0_250"/>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582" name="Google Shape;582;g1efe882a249_0_25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83" name="Google Shape;583;g1efe882a249_0_25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84" name="Google Shape;584;g1efe882a249_0_25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85" name="Google Shape;585;g1efe882a249_0_250"/>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586" name="Google Shape;586;g1efe882a249_0_250"/>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587" name="Google Shape;587;g1efe882a249_0_250"/>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588" name="Google Shape;588;g1efe882a249_0_250"/>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589" name="Google Shape;589;g1efe882a249_0_250"/>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0" name="Shape 590"/>
        <p:cNvGrpSpPr/>
        <p:nvPr/>
      </p:nvGrpSpPr>
      <p:grpSpPr>
        <a:xfrm>
          <a:off x="0" y="0"/>
          <a:ext cx="0" cy="0"/>
          <a:chOff x="0" y="0"/>
          <a:chExt cx="0" cy="0"/>
        </a:xfrm>
      </p:grpSpPr>
      <p:sp>
        <p:nvSpPr>
          <p:cNvPr id="591" name="Google Shape;591;g1efe882a249_0_261"/>
          <p:cNvSpPr txBox="1"/>
          <p:nvPr>
            <p:ph type="title"/>
          </p:nvPr>
        </p:nvSpPr>
        <p:spPr>
          <a:xfrm>
            <a:off x="690501" y="1892191"/>
            <a:ext cx="8728800" cy="3157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6800"/>
              <a:buFont typeface="Calibri"/>
              <a:buNone/>
              <a:defRPr sz="68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92" name="Google Shape;592;g1efe882a249_0_261"/>
          <p:cNvSpPr txBox="1"/>
          <p:nvPr>
            <p:ph idx="1" type="body"/>
          </p:nvPr>
        </p:nvSpPr>
        <p:spPr>
          <a:xfrm>
            <a:off x="690501" y="5079220"/>
            <a:ext cx="8728800" cy="16602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sz="2700">
                <a:solidFill>
                  <a:schemeClr val="dk1"/>
                </a:solidFill>
              </a:defRPr>
            </a:lvl1pPr>
            <a:lvl2pPr indent="-228600" lvl="1" marL="914400" rtl="0" algn="l">
              <a:lnSpc>
                <a:spcPct val="90000"/>
              </a:lnSpc>
              <a:spcBef>
                <a:spcPts val="600"/>
              </a:spcBef>
              <a:spcAft>
                <a:spcPts val="0"/>
              </a:spcAft>
              <a:buClr>
                <a:srgbClr val="888888"/>
              </a:buClr>
              <a:buSzPts val="2200"/>
              <a:buNone/>
              <a:defRPr sz="2200">
                <a:solidFill>
                  <a:srgbClr val="888888"/>
                </a:solidFill>
              </a:defRPr>
            </a:lvl2pPr>
            <a:lvl3pPr indent="-228600" lvl="2" marL="1371600" rtl="0" algn="l">
              <a:lnSpc>
                <a:spcPct val="90000"/>
              </a:lnSpc>
              <a:spcBef>
                <a:spcPts val="600"/>
              </a:spcBef>
              <a:spcAft>
                <a:spcPts val="0"/>
              </a:spcAft>
              <a:buClr>
                <a:srgbClr val="888888"/>
              </a:buClr>
              <a:buSzPts val="2000"/>
              <a:buNone/>
              <a:defRPr sz="2000">
                <a:solidFill>
                  <a:srgbClr val="888888"/>
                </a:solidFill>
              </a:defRPr>
            </a:lvl3pPr>
            <a:lvl4pPr indent="-228600" lvl="3" marL="1828800" rtl="0" algn="l">
              <a:lnSpc>
                <a:spcPct val="90000"/>
              </a:lnSpc>
              <a:spcBef>
                <a:spcPts val="600"/>
              </a:spcBef>
              <a:spcAft>
                <a:spcPts val="0"/>
              </a:spcAft>
              <a:buClr>
                <a:srgbClr val="888888"/>
              </a:buClr>
              <a:buSzPts val="1800"/>
              <a:buNone/>
              <a:defRPr sz="1800">
                <a:solidFill>
                  <a:srgbClr val="888888"/>
                </a:solidFill>
              </a:defRPr>
            </a:lvl4pPr>
            <a:lvl5pPr indent="-228600" lvl="4" marL="2286000" rtl="0" algn="l">
              <a:lnSpc>
                <a:spcPct val="90000"/>
              </a:lnSpc>
              <a:spcBef>
                <a:spcPts val="600"/>
              </a:spcBef>
              <a:spcAft>
                <a:spcPts val="0"/>
              </a:spcAft>
              <a:buClr>
                <a:srgbClr val="888888"/>
              </a:buClr>
              <a:buSzPts val="1800"/>
              <a:buNone/>
              <a:defRPr sz="1800">
                <a:solidFill>
                  <a:srgbClr val="888888"/>
                </a:solidFill>
              </a:defRPr>
            </a:lvl5pPr>
            <a:lvl6pPr indent="-228600" lvl="5" marL="2743200" rtl="0" algn="l">
              <a:lnSpc>
                <a:spcPct val="90000"/>
              </a:lnSpc>
              <a:spcBef>
                <a:spcPts val="600"/>
              </a:spcBef>
              <a:spcAft>
                <a:spcPts val="0"/>
              </a:spcAft>
              <a:buClr>
                <a:srgbClr val="888888"/>
              </a:buClr>
              <a:buSzPts val="1800"/>
              <a:buNone/>
              <a:defRPr sz="1800">
                <a:solidFill>
                  <a:srgbClr val="888888"/>
                </a:solidFill>
              </a:defRPr>
            </a:lvl6pPr>
            <a:lvl7pPr indent="-228600" lvl="6" marL="3200400" rtl="0" algn="l">
              <a:lnSpc>
                <a:spcPct val="90000"/>
              </a:lnSpc>
              <a:spcBef>
                <a:spcPts val="600"/>
              </a:spcBef>
              <a:spcAft>
                <a:spcPts val="0"/>
              </a:spcAft>
              <a:buClr>
                <a:srgbClr val="888888"/>
              </a:buClr>
              <a:buSzPts val="1800"/>
              <a:buNone/>
              <a:defRPr sz="1800">
                <a:solidFill>
                  <a:srgbClr val="888888"/>
                </a:solidFill>
              </a:defRPr>
            </a:lvl7pPr>
            <a:lvl8pPr indent="-228600" lvl="7" marL="3657600" rtl="0" algn="l">
              <a:lnSpc>
                <a:spcPct val="90000"/>
              </a:lnSpc>
              <a:spcBef>
                <a:spcPts val="600"/>
              </a:spcBef>
              <a:spcAft>
                <a:spcPts val="0"/>
              </a:spcAft>
              <a:buClr>
                <a:srgbClr val="888888"/>
              </a:buClr>
              <a:buSzPts val="1800"/>
              <a:buNone/>
              <a:defRPr sz="1800">
                <a:solidFill>
                  <a:srgbClr val="888888"/>
                </a:solidFill>
              </a:defRPr>
            </a:lvl8pPr>
            <a:lvl9pPr indent="-228600" lvl="8" marL="4114800" rtl="0" algn="l">
              <a:lnSpc>
                <a:spcPct val="90000"/>
              </a:lnSpc>
              <a:spcBef>
                <a:spcPts val="600"/>
              </a:spcBef>
              <a:spcAft>
                <a:spcPts val="0"/>
              </a:spcAft>
              <a:buClr>
                <a:srgbClr val="888888"/>
              </a:buClr>
              <a:buSzPts val="1800"/>
              <a:buNone/>
              <a:defRPr sz="1800">
                <a:solidFill>
                  <a:srgbClr val="888888"/>
                </a:solidFill>
              </a:defRPr>
            </a:lvl9pPr>
          </a:lstStyle>
          <a:p/>
        </p:txBody>
      </p:sp>
      <p:sp>
        <p:nvSpPr>
          <p:cNvPr id="593" name="Google Shape;593;g1efe882a249_0_261"/>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94" name="Google Shape;594;g1efe882a249_0_261"/>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95" name="Google Shape;595;g1efe882a249_0_261"/>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6" name="Shape 596"/>
        <p:cNvGrpSpPr/>
        <p:nvPr/>
      </p:nvGrpSpPr>
      <p:grpSpPr>
        <a:xfrm>
          <a:off x="0" y="0"/>
          <a:ext cx="0" cy="0"/>
          <a:chOff x="0" y="0"/>
          <a:chExt cx="0" cy="0"/>
        </a:xfrm>
      </p:grpSpPr>
      <p:sp>
        <p:nvSpPr>
          <p:cNvPr id="597" name="Google Shape;597;g1efe882a249_0_267"/>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98" name="Google Shape;598;g1efe882a249_0_267"/>
          <p:cNvSpPr txBox="1"/>
          <p:nvPr>
            <p:ph idx="1" type="body"/>
          </p:nvPr>
        </p:nvSpPr>
        <p:spPr>
          <a:xfrm>
            <a:off x="695772" y="2020443"/>
            <a:ext cx="43011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599" name="Google Shape;599;g1efe882a249_0_267"/>
          <p:cNvSpPr txBox="1"/>
          <p:nvPr>
            <p:ph idx="2" type="body"/>
          </p:nvPr>
        </p:nvSpPr>
        <p:spPr>
          <a:xfrm>
            <a:off x="5123408" y="2020443"/>
            <a:ext cx="43011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600" name="Google Shape;600;g1efe882a249_0_26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01" name="Google Shape;601;g1efe882a249_0_26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02" name="Google Shape;602;g1efe882a249_0_26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3" name="Shape 603"/>
        <p:cNvGrpSpPr/>
        <p:nvPr/>
      </p:nvGrpSpPr>
      <p:grpSpPr>
        <a:xfrm>
          <a:off x="0" y="0"/>
          <a:ext cx="0" cy="0"/>
          <a:chOff x="0" y="0"/>
          <a:chExt cx="0" cy="0"/>
        </a:xfrm>
      </p:grpSpPr>
      <p:sp>
        <p:nvSpPr>
          <p:cNvPr id="604" name="Google Shape;604;g1efe882a249_0_274"/>
          <p:cNvSpPr txBox="1"/>
          <p:nvPr>
            <p:ph type="title"/>
          </p:nvPr>
        </p:nvSpPr>
        <p:spPr>
          <a:xfrm>
            <a:off x="697090"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05" name="Google Shape;605;g1efe882a249_0_274"/>
          <p:cNvSpPr txBox="1"/>
          <p:nvPr>
            <p:ph idx="1" type="body"/>
          </p:nvPr>
        </p:nvSpPr>
        <p:spPr>
          <a:xfrm>
            <a:off x="697091" y="1860565"/>
            <a:ext cx="4281300" cy="912000"/>
          </a:xfrm>
          <a:prstGeom prst="rect">
            <a:avLst/>
          </a:prstGeom>
          <a:noFill/>
          <a:ln>
            <a:noFill/>
          </a:ln>
        </p:spPr>
        <p:txBody>
          <a:bodyPr anchorCtr="0" anchor="b"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b="1" sz="2700"/>
            </a:lvl1pPr>
            <a:lvl2pPr indent="-228600" lvl="1" marL="914400" rtl="0" algn="l">
              <a:lnSpc>
                <a:spcPct val="90000"/>
              </a:lnSpc>
              <a:spcBef>
                <a:spcPts val="600"/>
              </a:spcBef>
              <a:spcAft>
                <a:spcPts val="0"/>
              </a:spcAft>
              <a:buClr>
                <a:schemeClr val="dk1"/>
              </a:buClr>
              <a:buSzPts val="2200"/>
              <a:buNone/>
              <a:defRPr b="1" sz="2200"/>
            </a:lvl2pPr>
            <a:lvl3pPr indent="-228600" lvl="2" marL="1371600" rtl="0" algn="l">
              <a:lnSpc>
                <a:spcPct val="90000"/>
              </a:lnSpc>
              <a:spcBef>
                <a:spcPts val="600"/>
              </a:spcBef>
              <a:spcAft>
                <a:spcPts val="0"/>
              </a:spcAft>
              <a:buClr>
                <a:schemeClr val="dk1"/>
              </a:buClr>
              <a:buSzPts val="2000"/>
              <a:buNone/>
              <a:defRPr b="1" sz="2000"/>
            </a:lvl3pPr>
            <a:lvl4pPr indent="-228600" lvl="3" marL="1828800" rtl="0" algn="l">
              <a:lnSpc>
                <a:spcPct val="90000"/>
              </a:lnSpc>
              <a:spcBef>
                <a:spcPts val="600"/>
              </a:spcBef>
              <a:spcAft>
                <a:spcPts val="0"/>
              </a:spcAft>
              <a:buClr>
                <a:schemeClr val="dk1"/>
              </a:buClr>
              <a:buSzPts val="1800"/>
              <a:buNone/>
              <a:defRPr b="1" sz="1800"/>
            </a:lvl4pPr>
            <a:lvl5pPr indent="-228600" lvl="4" marL="2286000" rtl="0" algn="l">
              <a:lnSpc>
                <a:spcPct val="90000"/>
              </a:lnSpc>
              <a:spcBef>
                <a:spcPts val="600"/>
              </a:spcBef>
              <a:spcAft>
                <a:spcPts val="0"/>
              </a:spcAft>
              <a:buClr>
                <a:schemeClr val="dk1"/>
              </a:buClr>
              <a:buSzPts val="1800"/>
              <a:buNone/>
              <a:defRPr b="1" sz="1800"/>
            </a:lvl5pPr>
            <a:lvl6pPr indent="-228600" lvl="5" marL="2743200" rtl="0" algn="l">
              <a:lnSpc>
                <a:spcPct val="90000"/>
              </a:lnSpc>
              <a:spcBef>
                <a:spcPts val="600"/>
              </a:spcBef>
              <a:spcAft>
                <a:spcPts val="0"/>
              </a:spcAft>
              <a:buClr>
                <a:schemeClr val="dk1"/>
              </a:buClr>
              <a:buSzPts val="1800"/>
              <a:buNone/>
              <a:defRPr b="1" sz="1800"/>
            </a:lvl6pPr>
            <a:lvl7pPr indent="-228600" lvl="6" marL="3200400" rtl="0" algn="l">
              <a:lnSpc>
                <a:spcPct val="90000"/>
              </a:lnSpc>
              <a:spcBef>
                <a:spcPts val="600"/>
              </a:spcBef>
              <a:spcAft>
                <a:spcPts val="0"/>
              </a:spcAft>
              <a:buClr>
                <a:schemeClr val="dk1"/>
              </a:buClr>
              <a:buSzPts val="1800"/>
              <a:buNone/>
              <a:defRPr b="1" sz="1800"/>
            </a:lvl7pPr>
            <a:lvl8pPr indent="-228600" lvl="7" marL="3657600" rtl="0" algn="l">
              <a:lnSpc>
                <a:spcPct val="90000"/>
              </a:lnSpc>
              <a:spcBef>
                <a:spcPts val="600"/>
              </a:spcBef>
              <a:spcAft>
                <a:spcPts val="0"/>
              </a:spcAft>
              <a:buClr>
                <a:schemeClr val="dk1"/>
              </a:buClr>
              <a:buSzPts val="1800"/>
              <a:buNone/>
              <a:defRPr b="1" sz="1800"/>
            </a:lvl8pPr>
            <a:lvl9pPr indent="-228600" lvl="8" marL="4114800" rtl="0" algn="l">
              <a:lnSpc>
                <a:spcPct val="90000"/>
              </a:lnSpc>
              <a:spcBef>
                <a:spcPts val="600"/>
              </a:spcBef>
              <a:spcAft>
                <a:spcPts val="0"/>
              </a:spcAft>
              <a:buClr>
                <a:schemeClr val="dk1"/>
              </a:buClr>
              <a:buSzPts val="1800"/>
              <a:buNone/>
              <a:defRPr b="1" sz="1800"/>
            </a:lvl9pPr>
          </a:lstStyle>
          <a:p/>
        </p:txBody>
      </p:sp>
      <p:sp>
        <p:nvSpPr>
          <p:cNvPr id="606" name="Google Shape;606;g1efe882a249_0_274"/>
          <p:cNvSpPr txBox="1"/>
          <p:nvPr>
            <p:ph idx="2" type="body"/>
          </p:nvPr>
        </p:nvSpPr>
        <p:spPr>
          <a:xfrm>
            <a:off x="697091" y="2772399"/>
            <a:ext cx="4281300" cy="4077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607" name="Google Shape;607;g1efe882a249_0_274"/>
          <p:cNvSpPr txBox="1"/>
          <p:nvPr>
            <p:ph idx="3" type="body"/>
          </p:nvPr>
        </p:nvSpPr>
        <p:spPr>
          <a:xfrm>
            <a:off x="5123409" y="1860565"/>
            <a:ext cx="4302600" cy="912000"/>
          </a:xfrm>
          <a:prstGeom prst="rect">
            <a:avLst/>
          </a:prstGeom>
          <a:noFill/>
          <a:ln>
            <a:noFill/>
          </a:ln>
        </p:spPr>
        <p:txBody>
          <a:bodyPr anchorCtr="0" anchor="b"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b="1" sz="2700"/>
            </a:lvl1pPr>
            <a:lvl2pPr indent="-228600" lvl="1" marL="914400" rtl="0" algn="l">
              <a:lnSpc>
                <a:spcPct val="90000"/>
              </a:lnSpc>
              <a:spcBef>
                <a:spcPts val="600"/>
              </a:spcBef>
              <a:spcAft>
                <a:spcPts val="0"/>
              </a:spcAft>
              <a:buClr>
                <a:schemeClr val="dk1"/>
              </a:buClr>
              <a:buSzPts val="2200"/>
              <a:buNone/>
              <a:defRPr b="1" sz="2200"/>
            </a:lvl2pPr>
            <a:lvl3pPr indent="-228600" lvl="2" marL="1371600" rtl="0" algn="l">
              <a:lnSpc>
                <a:spcPct val="90000"/>
              </a:lnSpc>
              <a:spcBef>
                <a:spcPts val="600"/>
              </a:spcBef>
              <a:spcAft>
                <a:spcPts val="0"/>
              </a:spcAft>
              <a:buClr>
                <a:schemeClr val="dk1"/>
              </a:buClr>
              <a:buSzPts val="2000"/>
              <a:buNone/>
              <a:defRPr b="1" sz="2000"/>
            </a:lvl3pPr>
            <a:lvl4pPr indent="-228600" lvl="3" marL="1828800" rtl="0" algn="l">
              <a:lnSpc>
                <a:spcPct val="90000"/>
              </a:lnSpc>
              <a:spcBef>
                <a:spcPts val="600"/>
              </a:spcBef>
              <a:spcAft>
                <a:spcPts val="0"/>
              </a:spcAft>
              <a:buClr>
                <a:schemeClr val="dk1"/>
              </a:buClr>
              <a:buSzPts val="1800"/>
              <a:buNone/>
              <a:defRPr b="1" sz="1800"/>
            </a:lvl4pPr>
            <a:lvl5pPr indent="-228600" lvl="4" marL="2286000" rtl="0" algn="l">
              <a:lnSpc>
                <a:spcPct val="90000"/>
              </a:lnSpc>
              <a:spcBef>
                <a:spcPts val="600"/>
              </a:spcBef>
              <a:spcAft>
                <a:spcPts val="0"/>
              </a:spcAft>
              <a:buClr>
                <a:schemeClr val="dk1"/>
              </a:buClr>
              <a:buSzPts val="1800"/>
              <a:buNone/>
              <a:defRPr b="1" sz="1800"/>
            </a:lvl5pPr>
            <a:lvl6pPr indent="-228600" lvl="5" marL="2743200" rtl="0" algn="l">
              <a:lnSpc>
                <a:spcPct val="90000"/>
              </a:lnSpc>
              <a:spcBef>
                <a:spcPts val="600"/>
              </a:spcBef>
              <a:spcAft>
                <a:spcPts val="0"/>
              </a:spcAft>
              <a:buClr>
                <a:schemeClr val="dk1"/>
              </a:buClr>
              <a:buSzPts val="1800"/>
              <a:buNone/>
              <a:defRPr b="1" sz="1800"/>
            </a:lvl6pPr>
            <a:lvl7pPr indent="-228600" lvl="6" marL="3200400" rtl="0" algn="l">
              <a:lnSpc>
                <a:spcPct val="90000"/>
              </a:lnSpc>
              <a:spcBef>
                <a:spcPts val="600"/>
              </a:spcBef>
              <a:spcAft>
                <a:spcPts val="0"/>
              </a:spcAft>
              <a:buClr>
                <a:schemeClr val="dk1"/>
              </a:buClr>
              <a:buSzPts val="1800"/>
              <a:buNone/>
              <a:defRPr b="1" sz="1800"/>
            </a:lvl7pPr>
            <a:lvl8pPr indent="-228600" lvl="7" marL="3657600" rtl="0" algn="l">
              <a:lnSpc>
                <a:spcPct val="90000"/>
              </a:lnSpc>
              <a:spcBef>
                <a:spcPts val="600"/>
              </a:spcBef>
              <a:spcAft>
                <a:spcPts val="0"/>
              </a:spcAft>
              <a:buClr>
                <a:schemeClr val="dk1"/>
              </a:buClr>
              <a:buSzPts val="1800"/>
              <a:buNone/>
              <a:defRPr b="1" sz="1800"/>
            </a:lvl8pPr>
            <a:lvl9pPr indent="-228600" lvl="8" marL="4114800" rtl="0" algn="l">
              <a:lnSpc>
                <a:spcPct val="90000"/>
              </a:lnSpc>
              <a:spcBef>
                <a:spcPts val="600"/>
              </a:spcBef>
              <a:spcAft>
                <a:spcPts val="0"/>
              </a:spcAft>
              <a:buClr>
                <a:schemeClr val="dk1"/>
              </a:buClr>
              <a:buSzPts val="1800"/>
              <a:buNone/>
              <a:defRPr b="1" sz="1800"/>
            </a:lvl9pPr>
          </a:lstStyle>
          <a:p/>
        </p:txBody>
      </p:sp>
      <p:sp>
        <p:nvSpPr>
          <p:cNvPr id="608" name="Google Shape;608;g1efe882a249_0_274"/>
          <p:cNvSpPr txBox="1"/>
          <p:nvPr>
            <p:ph idx="4" type="body"/>
          </p:nvPr>
        </p:nvSpPr>
        <p:spPr>
          <a:xfrm>
            <a:off x="5123409" y="2772399"/>
            <a:ext cx="4302600" cy="4077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609" name="Google Shape;609;g1efe882a249_0_27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10" name="Google Shape;610;g1efe882a249_0_27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11" name="Google Shape;611;g1efe882a249_0_27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2" name="Shape 612"/>
        <p:cNvGrpSpPr/>
        <p:nvPr/>
      </p:nvGrpSpPr>
      <p:grpSpPr>
        <a:xfrm>
          <a:off x="0" y="0"/>
          <a:ext cx="0" cy="0"/>
          <a:chOff x="0" y="0"/>
          <a:chExt cx="0" cy="0"/>
        </a:xfrm>
      </p:grpSpPr>
      <p:sp>
        <p:nvSpPr>
          <p:cNvPr id="613" name="Google Shape;613;g1efe882a249_0_283"/>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14" name="Google Shape;614;g1efe882a249_0_283"/>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15" name="Google Shape;615;g1efe882a249_0_283"/>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16" name="Google Shape;616;g1efe882a249_0_283"/>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7" name="Shape 617"/>
        <p:cNvGrpSpPr/>
        <p:nvPr/>
      </p:nvGrpSpPr>
      <p:grpSpPr>
        <a:xfrm>
          <a:off x="0" y="0"/>
          <a:ext cx="0" cy="0"/>
          <a:chOff x="0" y="0"/>
          <a:chExt cx="0" cy="0"/>
        </a:xfrm>
      </p:grpSpPr>
      <p:sp>
        <p:nvSpPr>
          <p:cNvPr id="618" name="Google Shape;618;g1efe882a249_0_288"/>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19" name="Google Shape;619;g1efe882a249_0_288"/>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20" name="Google Shape;620;g1efe882a249_0_288"/>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1" name="Shape 621"/>
        <p:cNvGrpSpPr/>
        <p:nvPr/>
      </p:nvGrpSpPr>
      <p:grpSpPr>
        <a:xfrm>
          <a:off x="0" y="0"/>
          <a:ext cx="0" cy="0"/>
          <a:chOff x="0" y="0"/>
          <a:chExt cx="0" cy="0"/>
        </a:xfrm>
      </p:grpSpPr>
      <p:sp>
        <p:nvSpPr>
          <p:cNvPr id="622" name="Google Shape;622;g1efe882a249_0_292"/>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3600"/>
              <a:buFont typeface="Calibri"/>
              <a:buNone/>
              <a:defRPr sz="36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23" name="Google Shape;623;g1efe882a249_0_292"/>
          <p:cNvSpPr txBox="1"/>
          <p:nvPr>
            <p:ph idx="1" type="body"/>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indent="-457200" lvl="0" marL="457200" rtl="0" algn="l">
              <a:lnSpc>
                <a:spcPct val="90000"/>
              </a:lnSpc>
              <a:spcBef>
                <a:spcPts val="1100"/>
              </a:spcBef>
              <a:spcAft>
                <a:spcPts val="0"/>
              </a:spcAft>
              <a:buClr>
                <a:schemeClr val="dk1"/>
              </a:buClr>
              <a:buSzPts val="3600"/>
              <a:buChar char="•"/>
              <a:defRPr sz="3600"/>
            </a:lvl1pPr>
            <a:lvl2pPr indent="-431800" lvl="1" marL="914400" rtl="0" algn="l">
              <a:lnSpc>
                <a:spcPct val="90000"/>
              </a:lnSpc>
              <a:spcBef>
                <a:spcPts val="600"/>
              </a:spcBef>
              <a:spcAft>
                <a:spcPts val="0"/>
              </a:spcAft>
              <a:buClr>
                <a:schemeClr val="dk1"/>
              </a:buClr>
              <a:buSzPts val="3200"/>
              <a:buChar char="•"/>
              <a:defRPr sz="3200"/>
            </a:lvl2pPr>
            <a:lvl3pPr indent="-400050" lvl="2" marL="1371600" rtl="0" algn="l">
              <a:lnSpc>
                <a:spcPct val="90000"/>
              </a:lnSpc>
              <a:spcBef>
                <a:spcPts val="600"/>
              </a:spcBef>
              <a:spcAft>
                <a:spcPts val="0"/>
              </a:spcAft>
              <a:buClr>
                <a:schemeClr val="dk1"/>
              </a:buClr>
              <a:buSzPts val="2700"/>
              <a:buChar char="•"/>
              <a:defRPr sz="2700"/>
            </a:lvl3pPr>
            <a:lvl4pPr indent="-368300" lvl="3" marL="1828800" rtl="0" algn="l">
              <a:lnSpc>
                <a:spcPct val="90000"/>
              </a:lnSpc>
              <a:spcBef>
                <a:spcPts val="600"/>
              </a:spcBef>
              <a:spcAft>
                <a:spcPts val="0"/>
              </a:spcAft>
              <a:buClr>
                <a:schemeClr val="dk1"/>
              </a:buClr>
              <a:buSzPts val="2200"/>
              <a:buChar char="•"/>
              <a:defRPr sz="2200"/>
            </a:lvl4pPr>
            <a:lvl5pPr indent="-368300" lvl="4" marL="2286000" rtl="0" algn="l">
              <a:lnSpc>
                <a:spcPct val="90000"/>
              </a:lnSpc>
              <a:spcBef>
                <a:spcPts val="600"/>
              </a:spcBef>
              <a:spcAft>
                <a:spcPts val="0"/>
              </a:spcAft>
              <a:buClr>
                <a:schemeClr val="dk1"/>
              </a:buClr>
              <a:buSzPts val="2200"/>
              <a:buChar char="•"/>
              <a:defRPr sz="2200"/>
            </a:lvl5pPr>
            <a:lvl6pPr indent="-368300" lvl="5" marL="2743200" rtl="0" algn="l">
              <a:lnSpc>
                <a:spcPct val="90000"/>
              </a:lnSpc>
              <a:spcBef>
                <a:spcPts val="600"/>
              </a:spcBef>
              <a:spcAft>
                <a:spcPts val="0"/>
              </a:spcAft>
              <a:buClr>
                <a:schemeClr val="dk1"/>
              </a:buClr>
              <a:buSzPts val="2200"/>
              <a:buChar char="•"/>
              <a:defRPr sz="2200"/>
            </a:lvl6pPr>
            <a:lvl7pPr indent="-368300" lvl="6" marL="3200400" rtl="0" algn="l">
              <a:lnSpc>
                <a:spcPct val="90000"/>
              </a:lnSpc>
              <a:spcBef>
                <a:spcPts val="600"/>
              </a:spcBef>
              <a:spcAft>
                <a:spcPts val="0"/>
              </a:spcAft>
              <a:buClr>
                <a:schemeClr val="dk1"/>
              </a:buClr>
              <a:buSzPts val="2200"/>
              <a:buChar char="•"/>
              <a:defRPr sz="2200"/>
            </a:lvl7pPr>
            <a:lvl8pPr indent="-368300" lvl="7" marL="3657600" rtl="0" algn="l">
              <a:lnSpc>
                <a:spcPct val="90000"/>
              </a:lnSpc>
              <a:spcBef>
                <a:spcPts val="600"/>
              </a:spcBef>
              <a:spcAft>
                <a:spcPts val="0"/>
              </a:spcAft>
              <a:buClr>
                <a:schemeClr val="dk1"/>
              </a:buClr>
              <a:buSzPts val="2200"/>
              <a:buChar char="•"/>
              <a:defRPr sz="2200"/>
            </a:lvl8pPr>
            <a:lvl9pPr indent="-368300" lvl="8" marL="4114800" rtl="0" algn="l">
              <a:lnSpc>
                <a:spcPct val="90000"/>
              </a:lnSpc>
              <a:spcBef>
                <a:spcPts val="600"/>
              </a:spcBef>
              <a:spcAft>
                <a:spcPts val="0"/>
              </a:spcAft>
              <a:buClr>
                <a:schemeClr val="dk1"/>
              </a:buClr>
              <a:buSzPts val="2200"/>
              <a:buChar char="•"/>
              <a:defRPr sz="2200"/>
            </a:lvl9pPr>
          </a:lstStyle>
          <a:p/>
        </p:txBody>
      </p:sp>
      <p:sp>
        <p:nvSpPr>
          <p:cNvPr id="624" name="Google Shape;624;g1efe882a249_0_292"/>
          <p:cNvSpPr txBox="1"/>
          <p:nvPr>
            <p:ph idx="2"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1800"/>
              <a:buNone/>
              <a:defRPr sz="1800"/>
            </a:lvl1pPr>
            <a:lvl2pPr indent="-228600" lvl="1" marL="914400" rtl="0" algn="l">
              <a:lnSpc>
                <a:spcPct val="90000"/>
              </a:lnSpc>
              <a:spcBef>
                <a:spcPts val="600"/>
              </a:spcBef>
              <a:spcAft>
                <a:spcPts val="0"/>
              </a:spcAft>
              <a:buClr>
                <a:schemeClr val="dk1"/>
              </a:buClr>
              <a:buSzPts val="1600"/>
              <a:buNone/>
              <a:defRPr sz="1600"/>
            </a:lvl2pPr>
            <a:lvl3pPr indent="-228600" lvl="2" marL="1371600" rtl="0" algn="l">
              <a:lnSpc>
                <a:spcPct val="90000"/>
              </a:lnSpc>
              <a:spcBef>
                <a:spcPts val="600"/>
              </a:spcBef>
              <a:spcAft>
                <a:spcPts val="0"/>
              </a:spcAft>
              <a:buClr>
                <a:schemeClr val="dk1"/>
              </a:buClr>
              <a:buSzPts val="1400"/>
              <a:buNone/>
              <a:defRPr sz="1400"/>
            </a:lvl3pPr>
            <a:lvl4pPr indent="-228600" lvl="3" marL="1828800" rtl="0" algn="l">
              <a:lnSpc>
                <a:spcPct val="90000"/>
              </a:lnSpc>
              <a:spcBef>
                <a:spcPts val="600"/>
              </a:spcBef>
              <a:spcAft>
                <a:spcPts val="0"/>
              </a:spcAft>
              <a:buClr>
                <a:schemeClr val="dk1"/>
              </a:buClr>
              <a:buSzPts val="1100"/>
              <a:buNone/>
              <a:defRPr sz="1100"/>
            </a:lvl4pPr>
            <a:lvl5pPr indent="-228600" lvl="4" marL="2286000" rtl="0" algn="l">
              <a:lnSpc>
                <a:spcPct val="90000"/>
              </a:lnSpc>
              <a:spcBef>
                <a:spcPts val="600"/>
              </a:spcBef>
              <a:spcAft>
                <a:spcPts val="0"/>
              </a:spcAft>
              <a:buClr>
                <a:schemeClr val="dk1"/>
              </a:buClr>
              <a:buSzPts val="1100"/>
              <a:buNone/>
              <a:defRPr sz="1100"/>
            </a:lvl5pPr>
            <a:lvl6pPr indent="-228600" lvl="5" marL="2743200" rtl="0" algn="l">
              <a:lnSpc>
                <a:spcPct val="90000"/>
              </a:lnSpc>
              <a:spcBef>
                <a:spcPts val="600"/>
              </a:spcBef>
              <a:spcAft>
                <a:spcPts val="0"/>
              </a:spcAft>
              <a:buClr>
                <a:schemeClr val="dk1"/>
              </a:buClr>
              <a:buSzPts val="1100"/>
              <a:buNone/>
              <a:defRPr sz="1100"/>
            </a:lvl6pPr>
            <a:lvl7pPr indent="-228600" lvl="6" marL="3200400" rtl="0" algn="l">
              <a:lnSpc>
                <a:spcPct val="90000"/>
              </a:lnSpc>
              <a:spcBef>
                <a:spcPts val="600"/>
              </a:spcBef>
              <a:spcAft>
                <a:spcPts val="0"/>
              </a:spcAft>
              <a:buClr>
                <a:schemeClr val="dk1"/>
              </a:buClr>
              <a:buSzPts val="1100"/>
              <a:buNone/>
              <a:defRPr sz="1100"/>
            </a:lvl7pPr>
            <a:lvl8pPr indent="-228600" lvl="7" marL="3657600" rtl="0" algn="l">
              <a:lnSpc>
                <a:spcPct val="90000"/>
              </a:lnSpc>
              <a:spcBef>
                <a:spcPts val="600"/>
              </a:spcBef>
              <a:spcAft>
                <a:spcPts val="0"/>
              </a:spcAft>
              <a:buClr>
                <a:schemeClr val="dk1"/>
              </a:buClr>
              <a:buSzPts val="1100"/>
              <a:buNone/>
              <a:defRPr sz="1100"/>
            </a:lvl8pPr>
            <a:lvl9pPr indent="-228600" lvl="8" marL="4114800" rtl="0" algn="l">
              <a:lnSpc>
                <a:spcPct val="90000"/>
              </a:lnSpc>
              <a:spcBef>
                <a:spcPts val="600"/>
              </a:spcBef>
              <a:spcAft>
                <a:spcPts val="0"/>
              </a:spcAft>
              <a:buClr>
                <a:schemeClr val="dk1"/>
              </a:buClr>
              <a:buSzPts val="1100"/>
              <a:buNone/>
              <a:defRPr sz="1100"/>
            </a:lvl9pPr>
          </a:lstStyle>
          <a:p/>
        </p:txBody>
      </p:sp>
      <p:sp>
        <p:nvSpPr>
          <p:cNvPr id="625" name="Google Shape;625;g1efe882a249_0_292"/>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26" name="Google Shape;626;g1efe882a249_0_292"/>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27" name="Google Shape;627;g1efe882a249_0_292"/>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8" name="Shape 628"/>
        <p:cNvGrpSpPr/>
        <p:nvPr/>
      </p:nvGrpSpPr>
      <p:grpSpPr>
        <a:xfrm>
          <a:off x="0" y="0"/>
          <a:ext cx="0" cy="0"/>
          <a:chOff x="0" y="0"/>
          <a:chExt cx="0" cy="0"/>
        </a:xfrm>
      </p:grpSpPr>
      <p:sp>
        <p:nvSpPr>
          <p:cNvPr id="629" name="Google Shape;629;g1efe882a249_0_299"/>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3600"/>
              <a:buFont typeface="Calibri"/>
              <a:buNone/>
              <a:defRPr sz="36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30" name="Google Shape;630;g1efe882a249_0_299"/>
          <p:cNvSpPr/>
          <p:nvPr>
            <p:ph idx="2" type="pic"/>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lvl="0" marR="0" rtl="0" algn="l">
              <a:lnSpc>
                <a:spcPct val="90000"/>
              </a:lnSpc>
              <a:spcBef>
                <a:spcPts val="11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1pPr>
            <a:lvl2pPr lvl="1" marR="0" rtl="0" algn="l">
              <a:lnSpc>
                <a:spcPct val="90000"/>
              </a:lnSpc>
              <a:spcBef>
                <a:spcPts val="6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2pPr>
            <a:lvl3pPr lvl="2" marR="0" rtl="0" algn="l">
              <a:lnSpc>
                <a:spcPct val="90000"/>
              </a:lnSpc>
              <a:spcBef>
                <a:spcPts val="6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3pPr>
            <a:lvl4pPr lvl="3"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4pPr>
            <a:lvl5pPr lvl="4"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5pPr>
            <a:lvl6pPr lvl="5"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6pPr>
            <a:lvl7pPr lvl="6"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7pPr>
            <a:lvl8pPr lvl="7"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8pPr>
            <a:lvl9pPr lvl="8"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9pPr>
          </a:lstStyle>
          <a:p/>
        </p:txBody>
      </p:sp>
      <p:sp>
        <p:nvSpPr>
          <p:cNvPr id="631" name="Google Shape;631;g1efe882a249_0_299"/>
          <p:cNvSpPr txBox="1"/>
          <p:nvPr>
            <p:ph idx="1"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1800"/>
              <a:buNone/>
              <a:defRPr sz="1800"/>
            </a:lvl1pPr>
            <a:lvl2pPr indent="-228600" lvl="1" marL="914400" rtl="0" algn="l">
              <a:lnSpc>
                <a:spcPct val="90000"/>
              </a:lnSpc>
              <a:spcBef>
                <a:spcPts val="600"/>
              </a:spcBef>
              <a:spcAft>
                <a:spcPts val="0"/>
              </a:spcAft>
              <a:buClr>
                <a:schemeClr val="dk1"/>
              </a:buClr>
              <a:buSzPts val="1600"/>
              <a:buNone/>
              <a:defRPr sz="1600"/>
            </a:lvl2pPr>
            <a:lvl3pPr indent="-228600" lvl="2" marL="1371600" rtl="0" algn="l">
              <a:lnSpc>
                <a:spcPct val="90000"/>
              </a:lnSpc>
              <a:spcBef>
                <a:spcPts val="600"/>
              </a:spcBef>
              <a:spcAft>
                <a:spcPts val="0"/>
              </a:spcAft>
              <a:buClr>
                <a:schemeClr val="dk1"/>
              </a:buClr>
              <a:buSzPts val="1400"/>
              <a:buNone/>
              <a:defRPr sz="1400"/>
            </a:lvl3pPr>
            <a:lvl4pPr indent="-228600" lvl="3" marL="1828800" rtl="0" algn="l">
              <a:lnSpc>
                <a:spcPct val="90000"/>
              </a:lnSpc>
              <a:spcBef>
                <a:spcPts val="600"/>
              </a:spcBef>
              <a:spcAft>
                <a:spcPts val="0"/>
              </a:spcAft>
              <a:buClr>
                <a:schemeClr val="dk1"/>
              </a:buClr>
              <a:buSzPts val="1100"/>
              <a:buNone/>
              <a:defRPr sz="1100"/>
            </a:lvl4pPr>
            <a:lvl5pPr indent="-228600" lvl="4" marL="2286000" rtl="0" algn="l">
              <a:lnSpc>
                <a:spcPct val="90000"/>
              </a:lnSpc>
              <a:spcBef>
                <a:spcPts val="600"/>
              </a:spcBef>
              <a:spcAft>
                <a:spcPts val="0"/>
              </a:spcAft>
              <a:buClr>
                <a:schemeClr val="dk1"/>
              </a:buClr>
              <a:buSzPts val="1100"/>
              <a:buNone/>
              <a:defRPr sz="1100"/>
            </a:lvl5pPr>
            <a:lvl6pPr indent="-228600" lvl="5" marL="2743200" rtl="0" algn="l">
              <a:lnSpc>
                <a:spcPct val="90000"/>
              </a:lnSpc>
              <a:spcBef>
                <a:spcPts val="600"/>
              </a:spcBef>
              <a:spcAft>
                <a:spcPts val="0"/>
              </a:spcAft>
              <a:buClr>
                <a:schemeClr val="dk1"/>
              </a:buClr>
              <a:buSzPts val="1100"/>
              <a:buNone/>
              <a:defRPr sz="1100"/>
            </a:lvl6pPr>
            <a:lvl7pPr indent="-228600" lvl="6" marL="3200400" rtl="0" algn="l">
              <a:lnSpc>
                <a:spcPct val="90000"/>
              </a:lnSpc>
              <a:spcBef>
                <a:spcPts val="600"/>
              </a:spcBef>
              <a:spcAft>
                <a:spcPts val="0"/>
              </a:spcAft>
              <a:buClr>
                <a:schemeClr val="dk1"/>
              </a:buClr>
              <a:buSzPts val="1100"/>
              <a:buNone/>
              <a:defRPr sz="1100"/>
            </a:lvl7pPr>
            <a:lvl8pPr indent="-228600" lvl="7" marL="3657600" rtl="0" algn="l">
              <a:lnSpc>
                <a:spcPct val="90000"/>
              </a:lnSpc>
              <a:spcBef>
                <a:spcPts val="600"/>
              </a:spcBef>
              <a:spcAft>
                <a:spcPts val="0"/>
              </a:spcAft>
              <a:buClr>
                <a:schemeClr val="dk1"/>
              </a:buClr>
              <a:buSzPts val="1100"/>
              <a:buNone/>
              <a:defRPr sz="1100"/>
            </a:lvl8pPr>
            <a:lvl9pPr indent="-228600" lvl="8" marL="4114800" rtl="0" algn="l">
              <a:lnSpc>
                <a:spcPct val="90000"/>
              </a:lnSpc>
              <a:spcBef>
                <a:spcPts val="600"/>
              </a:spcBef>
              <a:spcAft>
                <a:spcPts val="0"/>
              </a:spcAft>
              <a:buClr>
                <a:schemeClr val="dk1"/>
              </a:buClr>
              <a:buSzPts val="1100"/>
              <a:buNone/>
              <a:defRPr sz="1100"/>
            </a:lvl9pPr>
          </a:lstStyle>
          <a:p/>
        </p:txBody>
      </p:sp>
      <p:sp>
        <p:nvSpPr>
          <p:cNvPr id="632" name="Google Shape;632;g1efe882a249_0_299"/>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33" name="Google Shape;633;g1efe882a249_0_299"/>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34" name="Google Shape;634;g1efe882a249_0_299"/>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5" name="Shape 635"/>
        <p:cNvGrpSpPr/>
        <p:nvPr/>
      </p:nvGrpSpPr>
      <p:grpSpPr>
        <a:xfrm>
          <a:off x="0" y="0"/>
          <a:ext cx="0" cy="0"/>
          <a:chOff x="0" y="0"/>
          <a:chExt cx="0" cy="0"/>
        </a:xfrm>
      </p:grpSpPr>
      <p:sp>
        <p:nvSpPr>
          <p:cNvPr id="636" name="Google Shape;636;g1efe882a249_0_306"/>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37" name="Google Shape;637;g1efe882a249_0_306"/>
          <p:cNvSpPr txBox="1"/>
          <p:nvPr>
            <p:ph idx="1" type="body"/>
          </p:nvPr>
        </p:nvSpPr>
        <p:spPr>
          <a:xfrm rot="5400000">
            <a:off x="2652342" y="63843"/>
            <a:ext cx="4815600" cy="87288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638" name="Google Shape;638;g1efe882a249_0_306"/>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39" name="Google Shape;639;g1efe882a249_0_306"/>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40" name="Google Shape;640;g1efe882a249_0_306"/>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41" name="Shape 641"/>
        <p:cNvGrpSpPr/>
        <p:nvPr/>
      </p:nvGrpSpPr>
      <p:grpSpPr>
        <a:xfrm>
          <a:off x="0" y="0"/>
          <a:ext cx="0" cy="0"/>
          <a:chOff x="0" y="0"/>
          <a:chExt cx="0" cy="0"/>
        </a:xfrm>
      </p:grpSpPr>
      <p:sp>
        <p:nvSpPr>
          <p:cNvPr id="642" name="Google Shape;642;g1efe882a249_0_312"/>
          <p:cNvSpPr txBox="1"/>
          <p:nvPr>
            <p:ph type="title"/>
          </p:nvPr>
        </p:nvSpPr>
        <p:spPr>
          <a:xfrm rot="5400000">
            <a:off x="5117292" y="2529140"/>
            <a:ext cx="6432300" cy="21822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43" name="Google Shape;643;g1efe882a249_0_312"/>
          <p:cNvSpPr txBox="1"/>
          <p:nvPr>
            <p:ph idx="1" type="body"/>
          </p:nvPr>
        </p:nvSpPr>
        <p:spPr>
          <a:xfrm rot="5400000">
            <a:off x="689695" y="410240"/>
            <a:ext cx="6432300" cy="64200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644" name="Google Shape;644;g1efe882a249_0_312"/>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45" name="Google Shape;645;g1efe882a249_0_312"/>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46" name="Google Shape;646;g1efe882a249_0_312"/>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7" name="Shape 647"/>
        <p:cNvGrpSpPr/>
        <p:nvPr/>
      </p:nvGrpSpPr>
      <p:grpSpPr>
        <a:xfrm>
          <a:off x="0" y="0"/>
          <a:ext cx="0" cy="0"/>
          <a:chOff x="0" y="0"/>
          <a:chExt cx="0" cy="0"/>
        </a:xfrm>
      </p:grpSpPr>
      <p:sp>
        <p:nvSpPr>
          <p:cNvPr id="648" name="Google Shape;648;g1efe882a249_0_318"/>
          <p:cNvSpPr txBox="1"/>
          <p:nvPr>
            <p:ph type="ctrTitle"/>
          </p:nvPr>
        </p:nvSpPr>
        <p:spPr>
          <a:xfrm>
            <a:off x="344989" y="1098706"/>
            <a:ext cx="9430200" cy="3028800"/>
          </a:xfrm>
          <a:prstGeom prst="rect">
            <a:avLst/>
          </a:prstGeom>
        </p:spPr>
        <p:txBody>
          <a:bodyPr anchorCtr="0" anchor="b" bIns="46550" lIns="93125" spcFirstLastPara="1" rIns="93125" wrap="square" tIns="46550">
            <a:no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649" name="Google Shape;649;g1efe882a249_0_318"/>
          <p:cNvSpPr txBox="1"/>
          <p:nvPr>
            <p:ph idx="1" type="subTitle"/>
          </p:nvPr>
        </p:nvSpPr>
        <p:spPr>
          <a:xfrm>
            <a:off x="344980" y="4182077"/>
            <a:ext cx="9430200" cy="1169700"/>
          </a:xfrm>
          <a:prstGeom prst="rect">
            <a:avLst/>
          </a:prstGeom>
        </p:spPr>
        <p:txBody>
          <a:bodyPr anchorCtr="0" anchor="t" bIns="46550" lIns="93125" spcFirstLastPara="1" rIns="93125" wrap="square" tIns="46550">
            <a:noAutofit/>
          </a:bodyPr>
          <a:lstStyle>
            <a:lvl1pPr lvl="0" rtl="0" algn="ctr">
              <a:lnSpc>
                <a:spcPct val="100000"/>
              </a:lnSpc>
              <a:spcBef>
                <a:spcPts val="1100"/>
              </a:spcBef>
              <a:spcAft>
                <a:spcPts val="0"/>
              </a:spcAft>
              <a:buSzPts val="3400"/>
              <a:buNone/>
              <a:defRPr sz="3400"/>
            </a:lvl1pPr>
            <a:lvl2pPr lvl="1" rtl="0" algn="ctr">
              <a:lnSpc>
                <a:spcPct val="100000"/>
              </a:lnSpc>
              <a:spcBef>
                <a:spcPts val="600"/>
              </a:spcBef>
              <a:spcAft>
                <a:spcPts val="0"/>
              </a:spcAft>
              <a:buSzPts val="3400"/>
              <a:buNone/>
              <a:defRPr sz="3400"/>
            </a:lvl2pPr>
            <a:lvl3pPr lvl="2" rtl="0" algn="ctr">
              <a:lnSpc>
                <a:spcPct val="100000"/>
              </a:lnSpc>
              <a:spcBef>
                <a:spcPts val="600"/>
              </a:spcBef>
              <a:spcAft>
                <a:spcPts val="0"/>
              </a:spcAft>
              <a:buSzPts val="3400"/>
              <a:buNone/>
              <a:defRPr sz="3400"/>
            </a:lvl3pPr>
            <a:lvl4pPr lvl="3" rtl="0" algn="ctr">
              <a:lnSpc>
                <a:spcPct val="100000"/>
              </a:lnSpc>
              <a:spcBef>
                <a:spcPts val="600"/>
              </a:spcBef>
              <a:spcAft>
                <a:spcPts val="0"/>
              </a:spcAft>
              <a:buSzPts val="3400"/>
              <a:buNone/>
              <a:defRPr sz="3400"/>
            </a:lvl4pPr>
            <a:lvl5pPr lvl="4" rtl="0" algn="ctr">
              <a:lnSpc>
                <a:spcPct val="100000"/>
              </a:lnSpc>
              <a:spcBef>
                <a:spcPts val="600"/>
              </a:spcBef>
              <a:spcAft>
                <a:spcPts val="0"/>
              </a:spcAft>
              <a:buSzPts val="3400"/>
              <a:buNone/>
              <a:defRPr sz="3400"/>
            </a:lvl5pPr>
            <a:lvl6pPr lvl="5" rtl="0" algn="ctr">
              <a:lnSpc>
                <a:spcPct val="100000"/>
              </a:lnSpc>
              <a:spcBef>
                <a:spcPts val="600"/>
              </a:spcBef>
              <a:spcAft>
                <a:spcPts val="0"/>
              </a:spcAft>
              <a:buSzPts val="3400"/>
              <a:buNone/>
              <a:defRPr sz="3400"/>
            </a:lvl6pPr>
            <a:lvl7pPr lvl="6" rtl="0" algn="ctr">
              <a:lnSpc>
                <a:spcPct val="100000"/>
              </a:lnSpc>
              <a:spcBef>
                <a:spcPts val="600"/>
              </a:spcBef>
              <a:spcAft>
                <a:spcPts val="0"/>
              </a:spcAft>
              <a:buSzPts val="3400"/>
              <a:buNone/>
              <a:defRPr sz="3400"/>
            </a:lvl7pPr>
            <a:lvl8pPr lvl="7" rtl="0" algn="ctr">
              <a:lnSpc>
                <a:spcPct val="100000"/>
              </a:lnSpc>
              <a:spcBef>
                <a:spcPts val="600"/>
              </a:spcBef>
              <a:spcAft>
                <a:spcPts val="0"/>
              </a:spcAft>
              <a:buSzPts val="3400"/>
              <a:buNone/>
              <a:defRPr sz="3400"/>
            </a:lvl8pPr>
            <a:lvl9pPr lvl="8" rtl="0" algn="ctr">
              <a:lnSpc>
                <a:spcPct val="100000"/>
              </a:lnSpc>
              <a:spcBef>
                <a:spcPts val="600"/>
              </a:spcBef>
              <a:spcAft>
                <a:spcPts val="0"/>
              </a:spcAft>
              <a:buSzPts val="3400"/>
              <a:buNone/>
              <a:defRPr sz="3400"/>
            </a:lvl9pPr>
          </a:lstStyle>
          <a:p/>
        </p:txBody>
      </p:sp>
      <p:sp>
        <p:nvSpPr>
          <p:cNvPr id="650" name="Google Shape;650;g1efe882a249_0_318"/>
          <p:cNvSpPr txBox="1"/>
          <p:nvPr>
            <p:ph idx="12" type="sldNum"/>
          </p:nvPr>
        </p:nvSpPr>
        <p:spPr>
          <a:xfrm>
            <a:off x="9377058" y="6881112"/>
            <a:ext cx="607200" cy="580800"/>
          </a:xfrm>
          <a:prstGeom prst="rect">
            <a:avLst/>
          </a:prstGeom>
        </p:spPr>
        <p:txBody>
          <a:bodyPr anchorCtr="0" anchor="ctr" bIns="46550" lIns="93125" spcFirstLastPara="1" rIns="93125" wrap="square" tIns="46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6.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theme" Target="../theme/theme4.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3" Type="http://schemas.openxmlformats.org/officeDocument/2006/relationships/theme" Target="../theme/theme8.xml"/><Relationship Id="rId12" Type="http://schemas.openxmlformats.org/officeDocument/2006/relationships/slideLayout" Target="../slideLayouts/slideLayout38.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0" Type="http://schemas.openxmlformats.org/officeDocument/2006/relationships/slideLayout" Target="../slideLayouts/slideLayout48.xml"/><Relationship Id="rId12" Type="http://schemas.openxmlformats.org/officeDocument/2006/relationships/theme" Target="../theme/theme7.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0" Type="http://schemas.openxmlformats.org/officeDocument/2006/relationships/slideLayout" Target="../slideLayouts/slideLayout59.xml"/><Relationship Id="rId13" Type="http://schemas.openxmlformats.org/officeDocument/2006/relationships/theme" Target="../theme/theme1.xml"/><Relationship Id="rId12" Type="http://schemas.openxmlformats.org/officeDocument/2006/relationships/slideLayout" Target="../slideLayouts/slideLayout61.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2.xml"/><Relationship Id="rId10" Type="http://schemas.openxmlformats.org/officeDocument/2006/relationships/slideLayout" Target="../slideLayouts/slideLayout71.xml"/><Relationship Id="rId13" Type="http://schemas.openxmlformats.org/officeDocument/2006/relationships/slideLayout" Target="../slideLayouts/slideLayout74.xml"/><Relationship Id="rId12" Type="http://schemas.openxmlformats.org/officeDocument/2006/relationships/slideLayout" Target="../slideLayouts/slideLayout73.xml"/><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9.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5.xml"/><Relationship Id="rId10" Type="http://schemas.openxmlformats.org/officeDocument/2006/relationships/slideLayout" Target="../slideLayouts/slideLayout84.xml"/><Relationship Id="rId13" Type="http://schemas.openxmlformats.org/officeDocument/2006/relationships/slideLayout" Target="../slideLayouts/slideLayout87.xml"/><Relationship Id="rId12" Type="http://schemas.openxmlformats.org/officeDocument/2006/relationships/slideLayout" Target="../slideLayouts/slideLayout86.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5.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8.xml"/><Relationship Id="rId10" Type="http://schemas.openxmlformats.org/officeDocument/2006/relationships/slideLayout" Target="../slideLayouts/slideLayout97.xml"/><Relationship Id="rId12" Type="http://schemas.openxmlformats.org/officeDocument/2006/relationships/theme" Target="../theme/theme2.xml"/><Relationship Id="rId1" Type="http://schemas.openxmlformats.org/officeDocument/2006/relationships/slideLayout" Target="../slideLayouts/slideLayout88.xml"/><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9" Type="http://schemas.openxmlformats.org/officeDocument/2006/relationships/slideLayout" Target="../slideLayouts/slideLayout96.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3" name="Shape 123"/>
        <p:cNvGrpSpPr/>
        <p:nvPr/>
      </p:nvGrpSpPr>
      <p:grpSpPr>
        <a:xfrm>
          <a:off x="0" y="0"/>
          <a:ext cx="0" cy="0"/>
          <a:chOff x="0" y="0"/>
          <a:chExt cx="0" cy="0"/>
        </a:xfrm>
      </p:grpSpPr>
      <p:sp>
        <p:nvSpPr>
          <p:cNvPr id="124" name="Google Shape;124;g1ef78faca85_0_72"/>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125" name="Google Shape;125;g1ef78faca85_0_72"/>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126" name="Google Shape;126;g1ef78faca85_0_72"/>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g1ef8748e59d_0_597"/>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1" name="Google Shape;181;g1ef8748e59d_0_597"/>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82" name="Google Shape;182;g1ef8748e59d_0_59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3" name="Google Shape;183;g1ef8748e59d_0_59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4" name="Google Shape;184;g1ef8748e59d_0_59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g1efbf347e8b_0_347"/>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marR="0" rtl="0" algn="ctr">
              <a:lnSpc>
                <a:spcPct val="90000"/>
              </a:lnSpc>
              <a:spcBef>
                <a:spcPts val="0"/>
              </a:spcBef>
              <a:spcAft>
                <a:spcPts val="0"/>
              </a:spcAft>
              <a:buClr>
                <a:schemeClr val="dk1"/>
              </a:buClr>
              <a:buSzPts val="4900"/>
              <a:buFont typeface="Calibri"/>
              <a:buNone/>
              <a:defRPr b="0" i="0" sz="4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9pPr>
          </a:lstStyle>
          <a:p/>
        </p:txBody>
      </p:sp>
      <p:sp>
        <p:nvSpPr>
          <p:cNvPr id="272" name="Google Shape;272;g1efbf347e8b_0_347"/>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431800" lvl="0" marL="457200" marR="0" rtl="0" algn="l">
              <a:lnSpc>
                <a:spcPct val="90000"/>
              </a:lnSpc>
              <a:spcBef>
                <a:spcPts val="11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0050" lvl="1" marL="914400" marR="0" rtl="0" algn="l">
              <a:lnSpc>
                <a:spcPct val="90000"/>
              </a:lnSpc>
              <a:spcBef>
                <a:spcPts val="6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68300" lvl="2" marL="1371600" marR="0" rtl="0" algn="l">
              <a:lnSpc>
                <a:spcPct val="9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3" name="Google Shape;273;g1efbf347e8b_0_34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274" name="Google Shape;274;g1efbf347e8b_0_34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275" name="Google Shape;275;g1efbf347e8b_0_34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8" name="Shape 348"/>
        <p:cNvGrpSpPr/>
        <p:nvPr/>
      </p:nvGrpSpPr>
      <p:grpSpPr>
        <a:xfrm>
          <a:off x="0" y="0"/>
          <a:ext cx="0" cy="0"/>
          <a:chOff x="0" y="0"/>
          <a:chExt cx="0" cy="0"/>
        </a:xfrm>
      </p:grpSpPr>
      <p:sp>
        <p:nvSpPr>
          <p:cNvPr id="349" name="Google Shape;349;g1efe24deb47_0_101"/>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g1efe24deb47_0_101"/>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351" name="Google Shape;351;g1efe24deb47_0_10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2" name="Google Shape;352;g1efe24deb47_0_10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3" name="Google Shape;353;g1efe24deb47_0_10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39" name="Shape 439"/>
        <p:cNvGrpSpPr/>
        <p:nvPr/>
      </p:nvGrpSpPr>
      <p:grpSpPr>
        <a:xfrm>
          <a:off x="0" y="0"/>
          <a:ext cx="0" cy="0"/>
          <a:chOff x="0" y="0"/>
          <a:chExt cx="0" cy="0"/>
        </a:xfrm>
      </p:grpSpPr>
      <p:sp>
        <p:nvSpPr>
          <p:cNvPr id="440" name="Google Shape;440;g1efe24deb47_0_275"/>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p:txBody>
      </p:sp>
      <p:sp>
        <p:nvSpPr>
          <p:cNvPr id="441" name="Google Shape;441;g1efe24deb47_0_275"/>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rtl="0">
              <a:lnSpc>
                <a:spcPct val="115000"/>
              </a:lnSpc>
              <a:spcBef>
                <a:spcPts val="0"/>
              </a:spcBef>
              <a:spcAft>
                <a:spcPts val="0"/>
              </a:spcAft>
              <a:buClr>
                <a:schemeClr val="dk2"/>
              </a:buClr>
              <a:buSzPts val="2200"/>
              <a:buChar char="●"/>
              <a:defRPr sz="2200">
                <a:solidFill>
                  <a:schemeClr val="dk2"/>
                </a:solidFill>
              </a:defRPr>
            </a:lvl1pPr>
            <a:lvl2pPr indent="-336550" lvl="1" marL="914400" rtl="0">
              <a:lnSpc>
                <a:spcPct val="115000"/>
              </a:lnSpc>
              <a:spcBef>
                <a:spcPts val="0"/>
              </a:spcBef>
              <a:spcAft>
                <a:spcPts val="0"/>
              </a:spcAft>
              <a:buClr>
                <a:schemeClr val="dk2"/>
              </a:buClr>
              <a:buSzPts val="1700"/>
              <a:buChar char="○"/>
              <a:defRPr sz="1700">
                <a:solidFill>
                  <a:schemeClr val="dk2"/>
                </a:solidFill>
              </a:defRPr>
            </a:lvl2pPr>
            <a:lvl3pPr indent="-336550" lvl="2" marL="1371600" rtl="0">
              <a:lnSpc>
                <a:spcPct val="115000"/>
              </a:lnSpc>
              <a:spcBef>
                <a:spcPts val="0"/>
              </a:spcBef>
              <a:spcAft>
                <a:spcPts val="0"/>
              </a:spcAft>
              <a:buClr>
                <a:schemeClr val="dk2"/>
              </a:buClr>
              <a:buSzPts val="1700"/>
              <a:buChar char="■"/>
              <a:defRPr sz="1700">
                <a:solidFill>
                  <a:schemeClr val="dk2"/>
                </a:solidFill>
              </a:defRPr>
            </a:lvl3pPr>
            <a:lvl4pPr indent="-336550" lvl="3" marL="1828800" rtl="0">
              <a:lnSpc>
                <a:spcPct val="115000"/>
              </a:lnSpc>
              <a:spcBef>
                <a:spcPts val="0"/>
              </a:spcBef>
              <a:spcAft>
                <a:spcPts val="0"/>
              </a:spcAft>
              <a:buClr>
                <a:schemeClr val="dk2"/>
              </a:buClr>
              <a:buSzPts val="1700"/>
              <a:buChar char="●"/>
              <a:defRPr sz="1700">
                <a:solidFill>
                  <a:schemeClr val="dk2"/>
                </a:solidFill>
              </a:defRPr>
            </a:lvl4pPr>
            <a:lvl5pPr indent="-336550" lvl="4" marL="2286000" rtl="0">
              <a:lnSpc>
                <a:spcPct val="115000"/>
              </a:lnSpc>
              <a:spcBef>
                <a:spcPts val="0"/>
              </a:spcBef>
              <a:spcAft>
                <a:spcPts val="0"/>
              </a:spcAft>
              <a:buClr>
                <a:schemeClr val="dk2"/>
              </a:buClr>
              <a:buSzPts val="1700"/>
              <a:buChar char="○"/>
              <a:defRPr sz="1700">
                <a:solidFill>
                  <a:schemeClr val="dk2"/>
                </a:solidFill>
              </a:defRPr>
            </a:lvl5pPr>
            <a:lvl6pPr indent="-336550" lvl="5" marL="2743200" rtl="0">
              <a:lnSpc>
                <a:spcPct val="115000"/>
              </a:lnSpc>
              <a:spcBef>
                <a:spcPts val="0"/>
              </a:spcBef>
              <a:spcAft>
                <a:spcPts val="0"/>
              </a:spcAft>
              <a:buClr>
                <a:schemeClr val="dk2"/>
              </a:buClr>
              <a:buSzPts val="1700"/>
              <a:buChar char="■"/>
              <a:defRPr sz="1700">
                <a:solidFill>
                  <a:schemeClr val="dk2"/>
                </a:solidFill>
              </a:defRPr>
            </a:lvl6pPr>
            <a:lvl7pPr indent="-336550" lvl="6" marL="3200400" rtl="0">
              <a:lnSpc>
                <a:spcPct val="115000"/>
              </a:lnSpc>
              <a:spcBef>
                <a:spcPts val="0"/>
              </a:spcBef>
              <a:spcAft>
                <a:spcPts val="0"/>
              </a:spcAft>
              <a:buClr>
                <a:schemeClr val="dk2"/>
              </a:buClr>
              <a:buSzPts val="1700"/>
              <a:buChar char="●"/>
              <a:defRPr sz="1700">
                <a:solidFill>
                  <a:schemeClr val="dk2"/>
                </a:solidFill>
              </a:defRPr>
            </a:lvl7pPr>
            <a:lvl8pPr indent="-336550" lvl="7" marL="3657600" rtl="0">
              <a:lnSpc>
                <a:spcPct val="115000"/>
              </a:lnSpc>
              <a:spcBef>
                <a:spcPts val="0"/>
              </a:spcBef>
              <a:spcAft>
                <a:spcPts val="0"/>
              </a:spcAft>
              <a:buClr>
                <a:schemeClr val="dk2"/>
              </a:buClr>
              <a:buSzPts val="1700"/>
              <a:buChar char="○"/>
              <a:defRPr sz="1700">
                <a:solidFill>
                  <a:schemeClr val="dk2"/>
                </a:solidFill>
              </a:defRPr>
            </a:lvl8pPr>
            <a:lvl9pPr indent="-336550" lvl="8" marL="4114800" rtl="0">
              <a:lnSpc>
                <a:spcPct val="115000"/>
              </a:lnSpc>
              <a:spcBef>
                <a:spcPts val="0"/>
              </a:spcBef>
              <a:spcAft>
                <a:spcPts val="0"/>
              </a:spcAft>
              <a:buClr>
                <a:schemeClr val="dk2"/>
              </a:buClr>
              <a:buSzPts val="1700"/>
              <a:buChar char="■"/>
              <a:defRPr sz="1700">
                <a:solidFill>
                  <a:schemeClr val="dk2"/>
                </a:solidFill>
              </a:defRPr>
            </a:lvl9pPr>
          </a:lstStyle>
          <a:p/>
        </p:txBody>
      </p:sp>
      <p:sp>
        <p:nvSpPr>
          <p:cNvPr id="442" name="Google Shape;442;g1efe24deb47_0_27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lvl="0" rtl="0" algn="r">
              <a:buNone/>
              <a:defRPr sz="1200">
                <a:solidFill>
                  <a:schemeClr val="dk2"/>
                </a:solidFill>
              </a:defRPr>
            </a:lvl1pPr>
            <a:lvl2pPr lvl="1" rtl="0" algn="r">
              <a:buNone/>
              <a:defRPr sz="1200">
                <a:solidFill>
                  <a:schemeClr val="dk2"/>
                </a:solidFill>
              </a:defRPr>
            </a:lvl2pPr>
            <a:lvl3pPr lvl="2" rtl="0" algn="r">
              <a:buNone/>
              <a:defRPr sz="1200">
                <a:solidFill>
                  <a:schemeClr val="dk2"/>
                </a:solidFill>
              </a:defRPr>
            </a:lvl3pPr>
            <a:lvl4pPr lvl="3" rtl="0" algn="r">
              <a:buNone/>
              <a:defRPr sz="1200">
                <a:solidFill>
                  <a:schemeClr val="dk2"/>
                </a:solidFill>
              </a:defRPr>
            </a:lvl4pPr>
            <a:lvl5pPr lvl="4" rtl="0" algn="r">
              <a:buNone/>
              <a:defRPr sz="1200">
                <a:solidFill>
                  <a:schemeClr val="dk2"/>
                </a:solidFill>
              </a:defRPr>
            </a:lvl5pPr>
            <a:lvl6pPr lvl="5" rtl="0" algn="r">
              <a:buNone/>
              <a:defRPr sz="1200">
                <a:solidFill>
                  <a:schemeClr val="dk2"/>
                </a:solidFill>
              </a:defRPr>
            </a:lvl6pPr>
            <a:lvl7pPr lvl="6" rtl="0" algn="r">
              <a:buNone/>
              <a:defRPr sz="1200">
                <a:solidFill>
                  <a:schemeClr val="dk2"/>
                </a:solidFill>
              </a:defRPr>
            </a:lvl7pPr>
            <a:lvl8pPr lvl="7" rtl="0" algn="r">
              <a:buNone/>
              <a:defRPr sz="1200">
                <a:solidFill>
                  <a:schemeClr val="dk2"/>
                </a:solidFill>
              </a:defRPr>
            </a:lvl8pPr>
            <a:lvl9pPr lvl="8" rtl="0" algn="r">
              <a:buNone/>
              <a:defRPr sz="12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6" name="Shape 506"/>
        <p:cNvGrpSpPr/>
        <p:nvPr/>
      </p:nvGrpSpPr>
      <p:grpSpPr>
        <a:xfrm>
          <a:off x="0" y="0"/>
          <a:ext cx="0" cy="0"/>
          <a:chOff x="0" y="0"/>
          <a:chExt cx="0" cy="0"/>
        </a:xfrm>
      </p:grpSpPr>
      <p:sp>
        <p:nvSpPr>
          <p:cNvPr id="507" name="Google Shape;507;g1efe882a249_0_85"/>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p:txBody>
      </p:sp>
      <p:sp>
        <p:nvSpPr>
          <p:cNvPr id="508" name="Google Shape;508;g1efe882a249_0_85"/>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rtl="0">
              <a:lnSpc>
                <a:spcPct val="115000"/>
              </a:lnSpc>
              <a:spcBef>
                <a:spcPts val="0"/>
              </a:spcBef>
              <a:spcAft>
                <a:spcPts val="0"/>
              </a:spcAft>
              <a:buClr>
                <a:schemeClr val="dk2"/>
              </a:buClr>
              <a:buSzPts val="2200"/>
              <a:buChar char="●"/>
              <a:defRPr sz="2200">
                <a:solidFill>
                  <a:schemeClr val="dk2"/>
                </a:solidFill>
              </a:defRPr>
            </a:lvl1pPr>
            <a:lvl2pPr indent="-336550" lvl="1" marL="914400" rtl="0">
              <a:lnSpc>
                <a:spcPct val="115000"/>
              </a:lnSpc>
              <a:spcBef>
                <a:spcPts val="0"/>
              </a:spcBef>
              <a:spcAft>
                <a:spcPts val="0"/>
              </a:spcAft>
              <a:buClr>
                <a:schemeClr val="dk2"/>
              </a:buClr>
              <a:buSzPts val="1700"/>
              <a:buChar char="○"/>
              <a:defRPr sz="1700">
                <a:solidFill>
                  <a:schemeClr val="dk2"/>
                </a:solidFill>
              </a:defRPr>
            </a:lvl2pPr>
            <a:lvl3pPr indent="-336550" lvl="2" marL="1371600" rtl="0">
              <a:lnSpc>
                <a:spcPct val="115000"/>
              </a:lnSpc>
              <a:spcBef>
                <a:spcPts val="0"/>
              </a:spcBef>
              <a:spcAft>
                <a:spcPts val="0"/>
              </a:spcAft>
              <a:buClr>
                <a:schemeClr val="dk2"/>
              </a:buClr>
              <a:buSzPts val="1700"/>
              <a:buChar char="■"/>
              <a:defRPr sz="1700">
                <a:solidFill>
                  <a:schemeClr val="dk2"/>
                </a:solidFill>
              </a:defRPr>
            </a:lvl3pPr>
            <a:lvl4pPr indent="-336550" lvl="3" marL="1828800" rtl="0">
              <a:lnSpc>
                <a:spcPct val="115000"/>
              </a:lnSpc>
              <a:spcBef>
                <a:spcPts val="0"/>
              </a:spcBef>
              <a:spcAft>
                <a:spcPts val="0"/>
              </a:spcAft>
              <a:buClr>
                <a:schemeClr val="dk2"/>
              </a:buClr>
              <a:buSzPts val="1700"/>
              <a:buChar char="●"/>
              <a:defRPr sz="1700">
                <a:solidFill>
                  <a:schemeClr val="dk2"/>
                </a:solidFill>
              </a:defRPr>
            </a:lvl4pPr>
            <a:lvl5pPr indent="-336550" lvl="4" marL="2286000" rtl="0">
              <a:lnSpc>
                <a:spcPct val="115000"/>
              </a:lnSpc>
              <a:spcBef>
                <a:spcPts val="0"/>
              </a:spcBef>
              <a:spcAft>
                <a:spcPts val="0"/>
              </a:spcAft>
              <a:buClr>
                <a:schemeClr val="dk2"/>
              </a:buClr>
              <a:buSzPts val="1700"/>
              <a:buChar char="○"/>
              <a:defRPr sz="1700">
                <a:solidFill>
                  <a:schemeClr val="dk2"/>
                </a:solidFill>
              </a:defRPr>
            </a:lvl5pPr>
            <a:lvl6pPr indent="-336550" lvl="5" marL="2743200" rtl="0">
              <a:lnSpc>
                <a:spcPct val="115000"/>
              </a:lnSpc>
              <a:spcBef>
                <a:spcPts val="0"/>
              </a:spcBef>
              <a:spcAft>
                <a:spcPts val="0"/>
              </a:spcAft>
              <a:buClr>
                <a:schemeClr val="dk2"/>
              </a:buClr>
              <a:buSzPts val="1700"/>
              <a:buChar char="■"/>
              <a:defRPr sz="1700">
                <a:solidFill>
                  <a:schemeClr val="dk2"/>
                </a:solidFill>
              </a:defRPr>
            </a:lvl6pPr>
            <a:lvl7pPr indent="-336550" lvl="6" marL="3200400" rtl="0">
              <a:lnSpc>
                <a:spcPct val="115000"/>
              </a:lnSpc>
              <a:spcBef>
                <a:spcPts val="0"/>
              </a:spcBef>
              <a:spcAft>
                <a:spcPts val="0"/>
              </a:spcAft>
              <a:buClr>
                <a:schemeClr val="dk2"/>
              </a:buClr>
              <a:buSzPts val="1700"/>
              <a:buChar char="●"/>
              <a:defRPr sz="1700">
                <a:solidFill>
                  <a:schemeClr val="dk2"/>
                </a:solidFill>
              </a:defRPr>
            </a:lvl7pPr>
            <a:lvl8pPr indent="-336550" lvl="7" marL="3657600" rtl="0">
              <a:lnSpc>
                <a:spcPct val="115000"/>
              </a:lnSpc>
              <a:spcBef>
                <a:spcPts val="0"/>
              </a:spcBef>
              <a:spcAft>
                <a:spcPts val="0"/>
              </a:spcAft>
              <a:buClr>
                <a:schemeClr val="dk2"/>
              </a:buClr>
              <a:buSzPts val="1700"/>
              <a:buChar char="○"/>
              <a:defRPr sz="1700">
                <a:solidFill>
                  <a:schemeClr val="dk2"/>
                </a:solidFill>
              </a:defRPr>
            </a:lvl8pPr>
            <a:lvl9pPr indent="-336550" lvl="8" marL="4114800" rtl="0">
              <a:lnSpc>
                <a:spcPct val="115000"/>
              </a:lnSpc>
              <a:spcBef>
                <a:spcPts val="0"/>
              </a:spcBef>
              <a:spcAft>
                <a:spcPts val="0"/>
              </a:spcAft>
              <a:buClr>
                <a:schemeClr val="dk2"/>
              </a:buClr>
              <a:buSzPts val="1700"/>
              <a:buChar char="■"/>
              <a:defRPr sz="1700">
                <a:solidFill>
                  <a:schemeClr val="dk2"/>
                </a:solidFill>
              </a:defRPr>
            </a:lvl9pPr>
          </a:lstStyle>
          <a:p/>
        </p:txBody>
      </p:sp>
      <p:sp>
        <p:nvSpPr>
          <p:cNvPr id="509" name="Google Shape;509;g1efe882a249_0_8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lvl="0" rtl="0" algn="r">
              <a:buNone/>
              <a:defRPr sz="1200">
                <a:solidFill>
                  <a:schemeClr val="dk2"/>
                </a:solidFill>
              </a:defRPr>
            </a:lvl1pPr>
            <a:lvl2pPr lvl="1" rtl="0" algn="r">
              <a:buNone/>
              <a:defRPr sz="1200">
                <a:solidFill>
                  <a:schemeClr val="dk2"/>
                </a:solidFill>
              </a:defRPr>
            </a:lvl2pPr>
            <a:lvl3pPr lvl="2" rtl="0" algn="r">
              <a:buNone/>
              <a:defRPr sz="1200">
                <a:solidFill>
                  <a:schemeClr val="dk2"/>
                </a:solidFill>
              </a:defRPr>
            </a:lvl3pPr>
            <a:lvl4pPr lvl="3" rtl="0" algn="r">
              <a:buNone/>
              <a:defRPr sz="1200">
                <a:solidFill>
                  <a:schemeClr val="dk2"/>
                </a:solidFill>
              </a:defRPr>
            </a:lvl4pPr>
            <a:lvl5pPr lvl="4" rtl="0" algn="r">
              <a:buNone/>
              <a:defRPr sz="1200">
                <a:solidFill>
                  <a:schemeClr val="dk2"/>
                </a:solidFill>
              </a:defRPr>
            </a:lvl5pPr>
            <a:lvl6pPr lvl="5" rtl="0" algn="r">
              <a:buNone/>
              <a:defRPr sz="1200">
                <a:solidFill>
                  <a:schemeClr val="dk2"/>
                </a:solidFill>
              </a:defRPr>
            </a:lvl6pPr>
            <a:lvl7pPr lvl="6" rtl="0" algn="r">
              <a:buNone/>
              <a:defRPr sz="1200">
                <a:solidFill>
                  <a:schemeClr val="dk2"/>
                </a:solidFill>
              </a:defRPr>
            </a:lvl7pPr>
            <a:lvl8pPr lvl="7" rtl="0" algn="r">
              <a:buNone/>
              <a:defRPr sz="1200">
                <a:solidFill>
                  <a:schemeClr val="dk2"/>
                </a:solidFill>
              </a:defRPr>
            </a:lvl8pPr>
            <a:lvl9pPr lvl="8" rtl="0" algn="r">
              <a:buNone/>
              <a:defRPr sz="12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3" name="Shape 573"/>
        <p:cNvGrpSpPr/>
        <p:nvPr/>
      </p:nvGrpSpPr>
      <p:grpSpPr>
        <a:xfrm>
          <a:off x="0" y="0"/>
          <a:ext cx="0" cy="0"/>
          <a:chOff x="0" y="0"/>
          <a:chExt cx="0" cy="0"/>
        </a:xfrm>
      </p:grpSpPr>
      <p:sp>
        <p:nvSpPr>
          <p:cNvPr id="574" name="Google Shape;574;g1efe882a249_0_244"/>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marR="0" rtl="0" algn="ctr">
              <a:lnSpc>
                <a:spcPct val="90000"/>
              </a:lnSpc>
              <a:spcBef>
                <a:spcPts val="0"/>
              </a:spcBef>
              <a:spcAft>
                <a:spcPts val="0"/>
              </a:spcAft>
              <a:buClr>
                <a:schemeClr val="dk1"/>
              </a:buClr>
              <a:buSzPts val="4900"/>
              <a:buFont typeface="Calibri"/>
              <a:buNone/>
              <a:defRPr b="0" i="0" sz="4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9pPr>
          </a:lstStyle>
          <a:p/>
        </p:txBody>
      </p:sp>
      <p:sp>
        <p:nvSpPr>
          <p:cNvPr id="575" name="Google Shape;575;g1efe882a249_0_244"/>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431800" lvl="0" marL="457200" marR="0" rtl="0" algn="l">
              <a:lnSpc>
                <a:spcPct val="90000"/>
              </a:lnSpc>
              <a:spcBef>
                <a:spcPts val="11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0050" lvl="1" marL="914400" marR="0" rtl="0" algn="l">
              <a:lnSpc>
                <a:spcPct val="90000"/>
              </a:lnSpc>
              <a:spcBef>
                <a:spcPts val="6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68300" lvl="2" marL="1371600" marR="0" rtl="0" algn="l">
              <a:lnSpc>
                <a:spcPct val="9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6" name="Google Shape;576;g1efe882a249_0_24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577" name="Google Shape;577;g1efe882a249_0_24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578" name="Google Shape;578;g1efe882a249_0_24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 Id="rId3" Type="http://schemas.openxmlformats.org/officeDocument/2006/relationships/hyperlink" Target="https://forms.gle/NKtCGFhXaynhrFu59" TargetMode="External"/><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12.xml"/><Relationship Id="rId3" Type="http://schemas.openxmlformats.org/officeDocument/2006/relationships/hyperlink" Target="mailto:4806822834@students.ocps.net" TargetMode="External"/><Relationship Id="rId4" Type="http://schemas.openxmlformats.org/officeDocument/2006/relationships/image" Target="../media/image5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13.xml"/><Relationship Id="rId3" Type="http://schemas.openxmlformats.org/officeDocument/2006/relationships/image" Target="../media/image5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4.xml"/><Relationship Id="rId3" Type="http://schemas.openxmlformats.org/officeDocument/2006/relationships/hyperlink" Target="mailto:4804191858@students.ocps.net" TargetMode="Externa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15.xml"/><Relationship Id="rId3" Type="http://schemas.openxmlformats.org/officeDocument/2006/relationships/image" Target="../media/image54.png"/><Relationship Id="rId4" Type="http://schemas.openxmlformats.org/officeDocument/2006/relationships/hyperlink" Target="mailto:4804169963@students.ocps.ne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16.xml"/><Relationship Id="rId3"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17.xml"/><Relationship Id="rId3" Type="http://schemas.openxmlformats.org/officeDocument/2006/relationships/hyperlink" Target="mailto:4804169963@students.ocps.ne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18.xml"/><Relationship Id="rId3" Type="http://schemas.openxmlformats.org/officeDocument/2006/relationships/image" Target="../media/image51.jpg"/><Relationship Id="rId4" Type="http://schemas.openxmlformats.org/officeDocument/2006/relationships/image" Target="../media/image5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6.png"/><Relationship Id="rId4" Type="http://schemas.openxmlformats.org/officeDocument/2006/relationships/image" Target="../media/image3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athleticclearance.fhsaahom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tinyurl.com/PT2324" TargetMode="Externa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hyperlink" Target="https://www.schoolpay.com/pay/for/Air-Force-Ball-Tickets-2324/SbGcCl" TargetMode="External"/><Relationship Id="rId4" Type="http://schemas.openxmlformats.org/officeDocument/2006/relationships/image" Target="../media/image50.jpg"/><Relationship Id="rId5" Type="http://schemas.openxmlformats.org/officeDocument/2006/relationships/image" Target="../media/image4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7.xml"/><Relationship Id="rId3" Type="http://schemas.openxmlformats.org/officeDocument/2006/relationships/hyperlink" Target="mailto:4804154679@students.ocps.ne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8.xml"/><Relationship Id="rId3" Type="http://schemas.openxmlformats.org/officeDocument/2006/relationships/hyperlink" Target="http://tinyurl.com/SabreTeamInterest" TargetMode="External"/><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hyperlink" Target="http://tinyurl.com/AFBUnitVideo24" TargetMode="External"/><Relationship Id="rId4" Type="http://schemas.openxmlformats.org/officeDocument/2006/relationships/hyperlink" Target="mailto:4804148902@students.ocps.net" TargetMode="External"/><Relationship Id="rId5" Type="http://schemas.openxmlformats.org/officeDocument/2006/relationships/image" Target="../media/image47.png"/><Relationship Id="rId6" Type="http://schemas.openxmlformats.org/officeDocument/2006/relationships/image" Target="../media/image5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657" name="Google Shape;657;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658" name="Google Shape;658;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C/ Technical Sergeant Daphne Bray</a:t>
            </a:r>
            <a:endParaRPr b="0" i="0" sz="2800" u="none" cap="none" strike="noStrike">
              <a:solidFill>
                <a:srgbClr val="000000"/>
              </a:solidFill>
              <a:latin typeface="Times New Roman"/>
              <a:ea typeface="Times New Roman"/>
              <a:cs typeface="Times New Roman"/>
              <a:sym typeface="Times New Roman"/>
            </a:endParaRPr>
          </a:p>
        </p:txBody>
      </p:sp>
      <p:sp>
        <p:nvSpPr>
          <p:cNvPr id="659" name="Google Shape;659;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660" name="Google Shape;660;gf9758be2c3_0_26"/>
          <p:cNvSpPr txBox="1"/>
          <p:nvPr/>
        </p:nvSpPr>
        <p:spPr>
          <a:xfrm>
            <a:off x="7591125" y="6003925"/>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lang="en-US" sz="2000">
                <a:solidFill>
                  <a:schemeClr val="dk1"/>
                </a:solidFill>
                <a:latin typeface="Times New Roman"/>
                <a:ea typeface="Times New Roman"/>
                <a:cs typeface="Times New Roman"/>
                <a:sym typeface="Times New Roman"/>
              </a:rPr>
              <a:t>1 </a:t>
            </a:r>
            <a:r>
              <a:rPr lang="en-US" sz="2000">
                <a:solidFill>
                  <a:schemeClr val="dk1"/>
                </a:solidFill>
                <a:latin typeface="Times New Roman"/>
                <a:ea typeface="Times New Roman"/>
                <a:cs typeface="Times New Roman"/>
                <a:sym typeface="Times New Roman"/>
              </a:rPr>
              <a:t>February</a:t>
            </a:r>
            <a:r>
              <a:rPr b="0" i="0" lang="en-US" sz="2000" u="none" cap="none" strike="noStrike">
                <a:solidFill>
                  <a:schemeClr val="dk1"/>
                </a:solidFill>
                <a:latin typeface="Times New Roman"/>
                <a:ea typeface="Times New Roman"/>
                <a:cs typeface="Times New Roman"/>
                <a:sym typeface="Times New Roman"/>
              </a:rPr>
              <a:t> 2024</a:t>
            </a:r>
            <a:endParaRPr b="0" i="0" sz="2000" u="none" cap="none" strike="noStrike">
              <a:solidFill>
                <a:schemeClr val="dk1"/>
              </a:solidFill>
              <a:latin typeface="Times New Roman"/>
              <a:ea typeface="Times New Roman"/>
              <a:cs typeface="Times New Roman"/>
              <a:sym typeface="Times New Roman"/>
            </a:endParaRPr>
          </a:p>
        </p:txBody>
      </p:sp>
      <p:sp>
        <p:nvSpPr>
          <p:cNvPr id="661" name="Google Shape;661;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662" name="Google Shape;662;gf9758be2c3_0_26"/>
          <p:cNvSpPr txBox="1"/>
          <p:nvPr/>
        </p:nvSpPr>
        <p:spPr>
          <a:xfrm>
            <a:off x="2669771" y="6275634"/>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663" name="Google Shape;663;gf9758be2c3_0_26"/>
          <p:cNvSpPr txBox="1"/>
          <p:nvPr/>
        </p:nvSpPr>
        <p:spPr>
          <a:xfrm>
            <a:off x="4437500"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664" name="Google Shape;664;gf9758be2c3_0_26"/>
          <p:cNvSpPr txBox="1"/>
          <p:nvPr/>
        </p:nvSpPr>
        <p:spPr>
          <a:xfrm>
            <a:off x="52943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665" name="Google Shape;665;gf9758be2c3_0_26"/>
          <p:cNvSpPr txBox="1"/>
          <p:nvPr/>
        </p:nvSpPr>
        <p:spPr>
          <a:xfrm>
            <a:off x="62424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3">
                                            <p:txEl>
                                              <p:pRg end="0" st="0"/>
                                            </p:txEl>
                                          </p:spTgt>
                                        </p:tgtEl>
                                        <p:attrNameLst>
                                          <p:attrName>style.visibility</p:attrName>
                                        </p:attrNameLst>
                                      </p:cBhvr>
                                      <p:to>
                                        <p:strVal val="visible"/>
                                      </p:to>
                                    </p:set>
                                    <p:animEffect filter="fade" transition="in">
                                      <p:cBhvr>
                                        <p:cTn dur="500"/>
                                        <p:tgtEl>
                                          <p:spTgt spid="6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4">
                                            <p:txEl>
                                              <p:pRg end="0" st="0"/>
                                            </p:txEl>
                                          </p:spTgt>
                                        </p:tgtEl>
                                        <p:attrNameLst>
                                          <p:attrName>style.visibility</p:attrName>
                                        </p:attrNameLst>
                                      </p:cBhvr>
                                      <p:to>
                                        <p:strVal val="visible"/>
                                      </p:to>
                                    </p:set>
                                    <p:anim calcmode="lin" valueType="num">
                                      <p:cBhvr additive="base">
                                        <p:cTn dur="500"/>
                                        <p:tgtEl>
                                          <p:spTgt spid="66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5">
                                            <p:txEl>
                                              <p:pRg end="0" st="0"/>
                                            </p:txEl>
                                          </p:spTgt>
                                        </p:tgtEl>
                                        <p:attrNameLst>
                                          <p:attrName>style.visibility</p:attrName>
                                        </p:attrNameLst>
                                      </p:cBhvr>
                                      <p:to>
                                        <p:strVal val="visible"/>
                                      </p:to>
                                    </p:set>
                                    <p:animEffect filter="fade" transition="in">
                                      <p:cBhvr>
                                        <p:cTn dur="2000"/>
                                        <p:tgtEl>
                                          <p:spTgt spid="66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g2b0baa6fd1e_0_87"/>
          <p:cNvSpPr txBox="1"/>
          <p:nvPr>
            <p:ph type="title"/>
          </p:nvPr>
        </p:nvSpPr>
        <p:spPr>
          <a:xfrm>
            <a:off x="3056450" y="296275"/>
            <a:ext cx="2757600" cy="1288200"/>
          </a:xfrm>
          <a:prstGeom prst="rect">
            <a:avLst/>
          </a:prstGeom>
          <a:noFill/>
          <a:ln>
            <a:noFill/>
          </a:ln>
        </p:spPr>
        <p:txBody>
          <a:bodyPr anchorCtr="0" anchor="ctr" bIns="46550" lIns="93125" spcFirstLastPara="1" rIns="93125" wrap="square" tIns="46550">
            <a:noAutofit/>
          </a:bodyPr>
          <a:lstStyle/>
          <a:p>
            <a:pPr indent="0" lvl="0" marL="0" rtl="0" algn="l">
              <a:lnSpc>
                <a:spcPct val="90000"/>
              </a:lnSpc>
              <a:spcBef>
                <a:spcPts val="0"/>
              </a:spcBef>
              <a:spcAft>
                <a:spcPts val="0"/>
              </a:spcAft>
              <a:buSzPts val="1800"/>
              <a:buNone/>
            </a:pPr>
            <a:r>
              <a:rPr lang="en-US"/>
              <a:t>Recruiting</a:t>
            </a:r>
            <a:endParaRPr/>
          </a:p>
        </p:txBody>
      </p:sp>
      <p:sp>
        <p:nvSpPr>
          <p:cNvPr id="752" name="Google Shape;752;g2b0baa6fd1e_0_87"/>
          <p:cNvSpPr txBox="1"/>
          <p:nvPr>
            <p:ph idx="1" type="body"/>
          </p:nvPr>
        </p:nvSpPr>
        <p:spPr>
          <a:xfrm>
            <a:off x="598541" y="2507586"/>
            <a:ext cx="7943400" cy="3167700"/>
          </a:xfrm>
          <a:prstGeom prst="rect">
            <a:avLst/>
          </a:prstGeom>
          <a:noFill/>
          <a:ln>
            <a:noFill/>
          </a:ln>
        </p:spPr>
        <p:txBody>
          <a:bodyPr anchorCtr="0" anchor="t" bIns="46550" lIns="93125" spcFirstLastPara="1" rIns="93125" wrap="square" tIns="46550">
            <a:noAutofit/>
          </a:bodyPr>
          <a:lstStyle/>
          <a:p>
            <a:pPr indent="-476250" lvl="0" marL="558800" rtl="0" algn="l">
              <a:lnSpc>
                <a:spcPct val="90000"/>
              </a:lnSpc>
              <a:spcBef>
                <a:spcPts val="0"/>
              </a:spcBef>
              <a:spcAft>
                <a:spcPts val="0"/>
              </a:spcAft>
              <a:buSzPts val="3100"/>
              <a:buChar char="❖"/>
            </a:pPr>
            <a:r>
              <a:rPr lang="en-US" sz="3100"/>
              <a:t>Sunridge Middle School visit (2/19/24)</a:t>
            </a:r>
            <a:endParaRPr sz="3100"/>
          </a:p>
          <a:p>
            <a:pPr indent="-476250" lvl="0" marL="558800" rtl="0" algn="l">
              <a:lnSpc>
                <a:spcPct val="90000"/>
              </a:lnSpc>
              <a:spcBef>
                <a:spcPts val="0"/>
              </a:spcBef>
              <a:spcAft>
                <a:spcPts val="0"/>
              </a:spcAft>
              <a:buSzPts val="3100"/>
              <a:buChar char="❖"/>
            </a:pPr>
            <a:r>
              <a:rPr lang="en-US" sz="3100"/>
              <a:t>Lakeview Middle School visit (2/19/24)</a:t>
            </a:r>
            <a:endParaRPr sz="3100"/>
          </a:p>
          <a:p>
            <a:pPr indent="-476250" lvl="0" marL="558800" rtl="0" algn="l">
              <a:lnSpc>
                <a:spcPct val="90000"/>
              </a:lnSpc>
              <a:spcBef>
                <a:spcPts val="0"/>
              </a:spcBef>
              <a:spcAft>
                <a:spcPts val="0"/>
              </a:spcAft>
              <a:buSzPts val="3100"/>
              <a:buChar char="❖"/>
            </a:pPr>
            <a:r>
              <a:rPr lang="en-US" sz="3100"/>
              <a:t>Hamlin Middle School visit (2/27/24)</a:t>
            </a:r>
            <a:endParaRPr sz="3100"/>
          </a:p>
          <a:p>
            <a:pPr indent="0" lvl="0" marL="0" rtl="0" algn="l">
              <a:lnSpc>
                <a:spcPct val="90000"/>
              </a:lnSpc>
              <a:spcBef>
                <a:spcPts val="1100"/>
              </a:spcBef>
              <a:spcAft>
                <a:spcPts val="0"/>
              </a:spcAft>
              <a:buSzPts val="1800"/>
              <a:buNone/>
            </a:pPr>
            <a:r>
              <a:t/>
            </a:r>
            <a:endParaRPr/>
          </a:p>
        </p:txBody>
      </p:sp>
      <p:sp>
        <p:nvSpPr>
          <p:cNvPr id="753" name="Google Shape;753;g2b0baa6fd1e_0_87"/>
          <p:cNvSpPr txBox="1"/>
          <p:nvPr/>
        </p:nvSpPr>
        <p:spPr>
          <a:xfrm>
            <a:off x="6672851" y="5026534"/>
            <a:ext cx="3154200" cy="12882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accent5"/>
              </a:solidFill>
              <a:latin typeface="Calibri"/>
              <a:ea typeface="Calibri"/>
              <a:cs typeface="Calibri"/>
              <a:sym typeface="Calibri"/>
            </a:endParaRPr>
          </a:p>
        </p:txBody>
      </p:sp>
      <p:sp>
        <p:nvSpPr>
          <p:cNvPr id="754" name="Google Shape;754;g2b0baa6fd1e_0_87"/>
          <p:cNvSpPr txBox="1"/>
          <p:nvPr/>
        </p:nvSpPr>
        <p:spPr>
          <a:xfrm>
            <a:off x="2638317" y="4312152"/>
            <a:ext cx="4341000" cy="9300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755" name="Google Shape;755;g2b0baa6fd1e_0_87"/>
          <p:cNvSpPr txBox="1"/>
          <p:nvPr/>
        </p:nvSpPr>
        <p:spPr>
          <a:xfrm>
            <a:off x="616803" y="5493972"/>
            <a:ext cx="8564400" cy="11460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To join recruiting Remind: Text </a:t>
            </a:r>
            <a:r>
              <a:rPr b="0" i="0" lang="en-US" sz="3200" u="sng" cap="none" strike="noStrike">
                <a:solidFill>
                  <a:srgbClr val="4A86E8"/>
                </a:solidFill>
                <a:latin typeface="Calibri"/>
                <a:ea typeface="Calibri"/>
                <a:cs typeface="Calibri"/>
                <a:sym typeface="Calibri"/>
              </a:rPr>
              <a:t>@fl802re</a:t>
            </a:r>
            <a:r>
              <a:rPr b="0" i="0" lang="en-US" sz="3200" u="none" cap="none" strike="noStrike">
                <a:solidFill>
                  <a:schemeClr val="dk1"/>
                </a:solidFill>
                <a:latin typeface="Calibri"/>
                <a:ea typeface="Calibri"/>
                <a:cs typeface="Calibri"/>
                <a:sym typeface="Calibri"/>
              </a:rPr>
              <a:t> to </a:t>
            </a:r>
            <a:r>
              <a:rPr b="0" i="0" lang="en-US" sz="3200" u="sng" cap="none" strike="noStrike">
                <a:solidFill>
                  <a:srgbClr val="4A86E8"/>
                </a:solidFill>
                <a:latin typeface="Calibri"/>
                <a:ea typeface="Calibri"/>
                <a:cs typeface="Calibri"/>
                <a:sym typeface="Calibri"/>
              </a:rPr>
              <a:t>81010</a:t>
            </a:r>
            <a:endParaRPr b="0" i="0" sz="3200" u="sng" cap="none" strike="noStrike">
              <a:solidFill>
                <a:srgbClr val="4A86E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Contact C/Amn David Peebles at </a:t>
            </a:r>
            <a:r>
              <a:rPr b="0" i="0" lang="en-US" sz="1800" u="sng" cap="none" strike="noStrike">
                <a:solidFill>
                  <a:schemeClr val="accent1"/>
                </a:solidFill>
                <a:latin typeface="Calibri"/>
                <a:ea typeface="Calibri"/>
                <a:cs typeface="Calibri"/>
                <a:sym typeface="Calibri"/>
              </a:rPr>
              <a:t>4804407123@students.ocps.net</a:t>
            </a:r>
            <a:endParaRPr b="0" i="0" sz="1800" u="sng" cap="none" strike="noStrike">
              <a:solidFill>
                <a:schemeClr val="accent1"/>
              </a:solidFill>
              <a:latin typeface="Calibri"/>
              <a:ea typeface="Calibri"/>
              <a:cs typeface="Calibri"/>
              <a:sym typeface="Calibri"/>
            </a:endParaRPr>
          </a:p>
        </p:txBody>
      </p:sp>
      <p:sp>
        <p:nvSpPr>
          <p:cNvPr id="756" name="Google Shape;756;g2b0baa6fd1e_0_87"/>
          <p:cNvSpPr txBox="1"/>
          <p:nvPr/>
        </p:nvSpPr>
        <p:spPr>
          <a:xfrm>
            <a:off x="616803" y="1712082"/>
            <a:ext cx="7907100" cy="7956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Upcoming Events: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g1efbf347e8b_0_340"/>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p>
            <a:pPr indent="0" lvl="0" marL="0" rtl="0" algn="ctr">
              <a:lnSpc>
                <a:spcPct val="90000"/>
              </a:lnSpc>
              <a:spcBef>
                <a:spcPts val="0"/>
              </a:spcBef>
              <a:spcAft>
                <a:spcPts val="0"/>
              </a:spcAft>
              <a:buSzPts val="1800"/>
              <a:buNone/>
            </a:pPr>
            <a:r>
              <a:rPr lang="en-US"/>
              <a:t>Middle School Visits</a:t>
            </a:r>
            <a:endParaRPr/>
          </a:p>
        </p:txBody>
      </p:sp>
      <p:sp>
        <p:nvSpPr>
          <p:cNvPr id="762" name="Google Shape;762;g1efbf347e8b_0_340"/>
          <p:cNvSpPr txBox="1"/>
          <p:nvPr>
            <p:ph idx="1" type="body"/>
          </p:nvPr>
        </p:nvSpPr>
        <p:spPr>
          <a:xfrm>
            <a:off x="695771" y="2020446"/>
            <a:ext cx="8728800" cy="2338200"/>
          </a:xfrm>
          <a:prstGeom prst="rect">
            <a:avLst/>
          </a:prstGeom>
          <a:noFill/>
          <a:ln>
            <a:noFill/>
          </a:ln>
        </p:spPr>
        <p:txBody>
          <a:bodyPr anchorCtr="0" anchor="t" bIns="46550" lIns="93125" spcFirstLastPara="1" rIns="93125" wrap="square" tIns="46550">
            <a:noAutofit/>
          </a:bodyPr>
          <a:lstStyle/>
          <a:p>
            <a:pPr indent="0" lvl="0" marL="0" rtl="0" algn="l">
              <a:lnSpc>
                <a:spcPct val="90000"/>
              </a:lnSpc>
              <a:spcBef>
                <a:spcPts val="1100"/>
              </a:spcBef>
              <a:spcAft>
                <a:spcPts val="0"/>
              </a:spcAft>
              <a:buSzPts val="1800"/>
              <a:buNone/>
            </a:pPr>
            <a:r>
              <a:rPr lang="en-US"/>
              <a:t>Do you want to visit the middle schools for recruiting? Fill out this form if you are interested:</a:t>
            </a:r>
            <a:br>
              <a:rPr lang="en-US"/>
            </a:br>
            <a:r>
              <a:rPr lang="en-US" u="sng">
                <a:solidFill>
                  <a:schemeClr val="hlink"/>
                </a:solidFill>
                <a:hlinkClick r:id="rId3"/>
              </a:rPr>
              <a:t>https://forms.gle/NKtCGFhXaynhrFu59</a:t>
            </a:r>
            <a:endParaRPr/>
          </a:p>
          <a:p>
            <a:pPr indent="0" lvl="0" marL="0" rtl="0" algn="l">
              <a:lnSpc>
                <a:spcPct val="90000"/>
              </a:lnSpc>
              <a:spcBef>
                <a:spcPts val="1100"/>
              </a:spcBef>
              <a:spcAft>
                <a:spcPts val="0"/>
              </a:spcAft>
              <a:buSzPts val="1800"/>
              <a:buNone/>
            </a:pPr>
            <a:r>
              <a:t/>
            </a:r>
            <a:endParaRPr/>
          </a:p>
        </p:txBody>
      </p:sp>
      <p:pic>
        <p:nvPicPr>
          <p:cNvPr id="763" name="Google Shape;763;g1efbf347e8b_0_340"/>
          <p:cNvPicPr preferRelativeResize="0"/>
          <p:nvPr/>
        </p:nvPicPr>
        <p:blipFill rotWithShape="1">
          <a:blip r:embed="rId4">
            <a:alphaModFix/>
          </a:blip>
          <a:srcRect b="0" l="0" r="0" t="0"/>
          <a:stretch/>
        </p:blipFill>
        <p:spPr>
          <a:xfrm>
            <a:off x="7338447" y="3450658"/>
            <a:ext cx="2086124" cy="2086124"/>
          </a:xfrm>
          <a:prstGeom prst="rect">
            <a:avLst/>
          </a:prstGeom>
          <a:noFill/>
          <a:ln>
            <a:noFill/>
          </a:ln>
        </p:spPr>
      </p:pic>
      <p:sp>
        <p:nvSpPr>
          <p:cNvPr id="764" name="Google Shape;764;g1efbf347e8b_0_340"/>
          <p:cNvSpPr txBox="1"/>
          <p:nvPr/>
        </p:nvSpPr>
        <p:spPr>
          <a:xfrm>
            <a:off x="695770" y="6061984"/>
            <a:ext cx="7308900" cy="9351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chemeClr val="dk1"/>
                </a:solidFill>
                <a:latin typeface="Calibri"/>
                <a:ea typeface="Calibri"/>
                <a:cs typeface="Calibri"/>
                <a:sym typeface="Calibri"/>
              </a:rPr>
              <a:t>Questions? Contact c/A1C David Peebles 407-799-7063</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chemeClr val="dk1"/>
                </a:solidFill>
                <a:latin typeface="Calibri"/>
                <a:ea typeface="Calibri"/>
                <a:cs typeface="Calibri"/>
                <a:sym typeface="Calibri"/>
              </a:rPr>
              <a:t>4804407123@students.ocps.net</a:t>
            </a:r>
            <a:endParaRPr b="0" i="0" sz="23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g1efe882a249_0_76"/>
          <p:cNvSpPr txBox="1"/>
          <p:nvPr>
            <p:ph type="title"/>
          </p:nvPr>
        </p:nvSpPr>
        <p:spPr>
          <a:xfrm>
            <a:off x="628651" y="421244"/>
            <a:ext cx="7886700" cy="702000"/>
          </a:xfrm>
          <a:prstGeom prst="rect">
            <a:avLst/>
          </a:prstGeom>
        </p:spPr>
        <p:txBody>
          <a:bodyPr anchorCtr="0" anchor="ctr" bIns="46550" lIns="93125" spcFirstLastPara="1" rIns="93125" wrap="square" tIns="46550">
            <a:normAutofit/>
          </a:bodyPr>
          <a:lstStyle/>
          <a:p>
            <a:pPr indent="0" lvl="0" marL="0" rtl="0" algn="ctr">
              <a:spcBef>
                <a:spcPts val="0"/>
              </a:spcBef>
              <a:spcAft>
                <a:spcPts val="0"/>
              </a:spcAft>
              <a:buNone/>
            </a:pPr>
            <a:r>
              <a:rPr lang="en-US" sz="3400"/>
              <a:t>American Veterans Appreciation Service: </a:t>
            </a:r>
            <a:endParaRPr sz="3400"/>
          </a:p>
        </p:txBody>
      </p:sp>
      <p:sp>
        <p:nvSpPr>
          <p:cNvPr id="771" name="Google Shape;771;g1efe882a249_0_76"/>
          <p:cNvSpPr txBox="1"/>
          <p:nvPr/>
        </p:nvSpPr>
        <p:spPr>
          <a:xfrm>
            <a:off x="408398" y="1683123"/>
            <a:ext cx="9545700" cy="2181900"/>
          </a:xfrm>
          <a:prstGeom prst="rect">
            <a:avLst/>
          </a:prstGeom>
          <a:noFill/>
          <a:ln>
            <a:noFill/>
          </a:ln>
        </p:spPr>
        <p:txBody>
          <a:bodyPr anchorCtr="0" anchor="t" bIns="112425" lIns="112425" spcFirstLastPara="1" rIns="112425" wrap="square" tIns="112425">
            <a:spAutoFit/>
          </a:bodyPr>
          <a:lstStyle/>
          <a:p>
            <a:pPr indent="0" lvl="0" marL="0" rtl="0" algn="l">
              <a:spcBef>
                <a:spcPts val="0"/>
              </a:spcBef>
              <a:spcAft>
                <a:spcPts val="0"/>
              </a:spcAft>
              <a:buNone/>
            </a:pPr>
            <a:r>
              <a:rPr lang="en-US" sz="2100">
                <a:latin typeface="Calibri"/>
                <a:ea typeface="Calibri"/>
                <a:cs typeface="Calibri"/>
                <a:sym typeface="Calibri"/>
              </a:rPr>
              <a:t>Project AVAS is a community service opportunity designed to show our veterans that we appreciate the sacrifices they have made. Cadets will receive craft kits to create the card pictured below. Once made, these cards will then be given to the Veterans Administration Building for distribution.  </a:t>
            </a:r>
            <a:r>
              <a:rPr lang="en-US" sz="2100" u="sng">
                <a:highlight>
                  <a:srgbClr val="00FFFF"/>
                </a:highlight>
                <a:latin typeface="Calibri"/>
                <a:ea typeface="Calibri"/>
                <a:cs typeface="Calibri"/>
                <a:sym typeface="Calibri"/>
              </a:rPr>
              <a:t>(Date of Collection for finished projects pending.)</a:t>
            </a:r>
            <a:endParaRPr sz="2100" u="sng">
              <a:highlight>
                <a:srgbClr val="00FFFF"/>
              </a:highlight>
              <a:latin typeface="Calibri"/>
              <a:ea typeface="Calibri"/>
              <a:cs typeface="Calibri"/>
              <a:sym typeface="Calibri"/>
            </a:endParaRPr>
          </a:p>
          <a:p>
            <a:pPr indent="0" lvl="0" marL="0" rtl="0" algn="l">
              <a:spcBef>
                <a:spcPts val="0"/>
              </a:spcBef>
              <a:spcAft>
                <a:spcPts val="0"/>
              </a:spcAft>
              <a:buNone/>
            </a:pPr>
            <a:r>
              <a:t/>
            </a:r>
            <a:endParaRPr sz="2200">
              <a:solidFill>
                <a:schemeClr val="dk2"/>
              </a:solidFill>
            </a:endParaRPr>
          </a:p>
        </p:txBody>
      </p:sp>
      <p:sp>
        <p:nvSpPr>
          <p:cNvPr id="772" name="Google Shape;772;g1efe882a249_0_76"/>
          <p:cNvSpPr txBox="1"/>
          <p:nvPr/>
        </p:nvSpPr>
        <p:spPr>
          <a:xfrm>
            <a:off x="408398" y="5768289"/>
            <a:ext cx="7886700" cy="1027500"/>
          </a:xfrm>
          <a:prstGeom prst="rect">
            <a:avLst/>
          </a:prstGeom>
          <a:noFill/>
          <a:ln>
            <a:noFill/>
          </a:ln>
        </p:spPr>
        <p:txBody>
          <a:bodyPr anchorCtr="0" anchor="t" bIns="112425" lIns="112425" spcFirstLastPara="1" rIns="112425" wrap="square" tIns="112425">
            <a:spAutoFit/>
          </a:bodyPr>
          <a:lstStyle/>
          <a:p>
            <a:pPr indent="0" lvl="0" marL="0" rtl="0" algn="l">
              <a:spcBef>
                <a:spcPts val="0"/>
              </a:spcBef>
              <a:spcAft>
                <a:spcPts val="0"/>
              </a:spcAft>
              <a:buNone/>
            </a:pPr>
            <a:r>
              <a:rPr lang="en-US" sz="1700">
                <a:solidFill>
                  <a:schemeClr val="dk1"/>
                </a:solidFill>
                <a:highlight>
                  <a:srgbClr val="00FFFF"/>
                </a:highlight>
              </a:rPr>
              <a:t>For any questions, comments or concerns please contact </a:t>
            </a:r>
            <a:endParaRPr sz="1700">
              <a:solidFill>
                <a:schemeClr val="dk1"/>
              </a:solidFill>
              <a:highlight>
                <a:srgbClr val="00FFFF"/>
              </a:highlight>
            </a:endParaRPr>
          </a:p>
          <a:p>
            <a:pPr indent="0" lvl="0" marL="0" rtl="0" algn="l">
              <a:spcBef>
                <a:spcPts val="0"/>
              </a:spcBef>
              <a:spcAft>
                <a:spcPts val="0"/>
              </a:spcAft>
              <a:buNone/>
            </a:pPr>
            <a:r>
              <a:rPr lang="en-US" sz="1700">
                <a:solidFill>
                  <a:schemeClr val="dk1"/>
                </a:solidFill>
                <a:highlight>
                  <a:srgbClr val="00FFFF"/>
                </a:highlight>
              </a:rPr>
              <a:t>Cadet Tech/Sgt Mincel via student email or text. </a:t>
            </a:r>
            <a:r>
              <a:rPr lang="en-US" sz="1700" u="sng">
                <a:solidFill>
                  <a:schemeClr val="dk1"/>
                </a:solidFill>
                <a:highlight>
                  <a:srgbClr val="00FFFF"/>
                </a:highlight>
              </a:rPr>
              <a:t>(Business Purposes Only!)</a:t>
            </a:r>
            <a:r>
              <a:rPr lang="en-US" sz="1700">
                <a:solidFill>
                  <a:schemeClr val="dk1"/>
                </a:solidFill>
                <a:highlight>
                  <a:srgbClr val="00FFFF"/>
                </a:highlight>
              </a:rPr>
              <a:t> </a:t>
            </a:r>
            <a:endParaRPr sz="1800">
              <a:solidFill>
                <a:schemeClr val="dk2"/>
              </a:solidFill>
            </a:endParaRPr>
          </a:p>
          <a:p>
            <a:pPr indent="0" lvl="0" marL="0" rtl="0" algn="l">
              <a:spcBef>
                <a:spcPts val="0"/>
              </a:spcBef>
              <a:spcAft>
                <a:spcPts val="0"/>
              </a:spcAft>
              <a:buNone/>
            </a:pPr>
            <a:r>
              <a:rPr b="1" lang="en-US" sz="1800">
                <a:solidFill>
                  <a:schemeClr val="dk1"/>
                </a:solidFill>
                <a:highlight>
                  <a:srgbClr val="00FFFF"/>
                </a:highlight>
              </a:rPr>
              <a:t>E-Mail: </a:t>
            </a:r>
            <a:r>
              <a:rPr b="1" lang="en-US" sz="1800" u="sng">
                <a:solidFill>
                  <a:schemeClr val="dk1"/>
                </a:solidFill>
                <a:highlight>
                  <a:srgbClr val="00FFFF"/>
                </a:highlight>
                <a:hlinkClick r:id="rId3">
                  <a:extLst>
                    <a:ext uri="{A12FA001-AC4F-418D-AE19-62706E023703}">
                      <ahyp:hlinkClr val="tx"/>
                    </a:ext>
                  </a:extLst>
                </a:hlinkClick>
              </a:rPr>
              <a:t>4806822834@students.ocps.net</a:t>
            </a:r>
            <a:r>
              <a:rPr lang="en-US" sz="1800">
                <a:solidFill>
                  <a:schemeClr val="dk1"/>
                </a:solidFill>
                <a:highlight>
                  <a:srgbClr val="00FFFF"/>
                </a:highlight>
              </a:rPr>
              <a:t>  </a:t>
            </a:r>
            <a:r>
              <a:rPr b="1" lang="en-US" sz="1800">
                <a:solidFill>
                  <a:schemeClr val="dk1"/>
                </a:solidFill>
                <a:highlight>
                  <a:srgbClr val="00FFFF"/>
                </a:highlight>
              </a:rPr>
              <a:t>Text:</a:t>
            </a:r>
            <a:r>
              <a:rPr lang="en-US" sz="1800">
                <a:solidFill>
                  <a:schemeClr val="dk1"/>
                </a:solidFill>
                <a:highlight>
                  <a:srgbClr val="00FFFF"/>
                </a:highlight>
              </a:rPr>
              <a:t> </a:t>
            </a:r>
            <a:r>
              <a:rPr b="1" lang="en-US" sz="1800">
                <a:solidFill>
                  <a:schemeClr val="dk1"/>
                </a:solidFill>
                <a:highlight>
                  <a:srgbClr val="00FFFF"/>
                </a:highlight>
              </a:rPr>
              <a:t>(689-276-0745)</a:t>
            </a:r>
            <a:endParaRPr b="1" sz="1800">
              <a:solidFill>
                <a:schemeClr val="dk1"/>
              </a:solidFill>
              <a:highlight>
                <a:srgbClr val="00FFFF"/>
              </a:highlight>
            </a:endParaRPr>
          </a:p>
        </p:txBody>
      </p:sp>
      <p:pic>
        <p:nvPicPr>
          <p:cNvPr id="773" name="Google Shape;773;g1efe882a249_0_76"/>
          <p:cNvPicPr preferRelativeResize="0"/>
          <p:nvPr/>
        </p:nvPicPr>
        <p:blipFill>
          <a:blip r:embed="rId4">
            <a:alphaModFix/>
          </a:blip>
          <a:stretch>
            <a:fillRect/>
          </a:stretch>
        </p:blipFill>
        <p:spPr>
          <a:xfrm>
            <a:off x="7449250" y="4854736"/>
            <a:ext cx="2671048" cy="1600278"/>
          </a:xfrm>
          <a:prstGeom prst="rect">
            <a:avLst/>
          </a:prstGeom>
          <a:noFill/>
          <a:ln>
            <a:noFill/>
          </a:ln>
        </p:spPr>
      </p:pic>
      <p:sp>
        <p:nvSpPr>
          <p:cNvPr id="774" name="Google Shape;774;g1efe882a249_0_76"/>
          <p:cNvSpPr txBox="1"/>
          <p:nvPr/>
        </p:nvSpPr>
        <p:spPr>
          <a:xfrm>
            <a:off x="408398" y="4030826"/>
            <a:ext cx="4934100" cy="1212300"/>
          </a:xfrm>
          <a:prstGeom prst="rect">
            <a:avLst/>
          </a:prstGeom>
          <a:noFill/>
          <a:ln>
            <a:noFill/>
          </a:ln>
        </p:spPr>
        <p:txBody>
          <a:bodyPr anchorCtr="0" anchor="t" bIns="112425" lIns="112425" spcFirstLastPara="1" rIns="112425" wrap="square" tIns="112425">
            <a:spAutoFit/>
          </a:bodyPr>
          <a:lstStyle/>
          <a:p>
            <a:pPr indent="0" lvl="0" marL="0" rtl="0" algn="l">
              <a:spcBef>
                <a:spcPts val="0"/>
              </a:spcBef>
              <a:spcAft>
                <a:spcPts val="0"/>
              </a:spcAft>
              <a:buNone/>
            </a:pPr>
            <a:r>
              <a:rPr lang="en-US" sz="2100">
                <a:solidFill>
                  <a:schemeClr val="dk1"/>
                </a:solidFill>
                <a:latin typeface="Times New Roman"/>
                <a:ea typeface="Times New Roman"/>
                <a:cs typeface="Times New Roman"/>
                <a:sym typeface="Times New Roman"/>
              </a:rPr>
              <a:t>6 Cards = (1 Community Service Hour)</a:t>
            </a:r>
            <a:endParaRPr sz="2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100">
                <a:solidFill>
                  <a:schemeClr val="dk1"/>
                </a:solidFill>
                <a:latin typeface="Times New Roman"/>
                <a:ea typeface="Times New Roman"/>
                <a:cs typeface="Times New Roman"/>
                <a:sym typeface="Times New Roman"/>
              </a:rPr>
              <a:t>18 Cards = (3 Community Service Hours)</a:t>
            </a:r>
            <a:r>
              <a:rPr lang="en-US" sz="2200">
                <a:solidFill>
                  <a:schemeClr val="dk2"/>
                </a:solidFill>
                <a:latin typeface="Times New Roman"/>
                <a:ea typeface="Times New Roman"/>
                <a:cs typeface="Times New Roman"/>
                <a:sym typeface="Times New Roman"/>
              </a:rPr>
              <a:t> </a:t>
            </a:r>
            <a:endParaRPr sz="2200">
              <a:solidFill>
                <a:schemeClr val="dk2"/>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g2b57bb853c0_1_0"/>
          <p:cNvSpPr txBox="1"/>
          <p:nvPr>
            <p:ph type="title"/>
          </p:nvPr>
        </p:nvSpPr>
        <p:spPr>
          <a:xfrm>
            <a:off x="601392" y="-7"/>
            <a:ext cx="8728800" cy="1467000"/>
          </a:xfrm>
          <a:prstGeom prst="rect">
            <a:avLst/>
          </a:prstGeom>
        </p:spPr>
        <p:txBody>
          <a:bodyPr anchorCtr="0" anchor="ctr" bIns="46550" lIns="93125" spcFirstLastPara="1" rIns="93125" wrap="square" tIns="46550">
            <a:normAutofit/>
          </a:bodyPr>
          <a:lstStyle/>
          <a:p>
            <a:pPr indent="0" lvl="0" marL="0" rtl="0" algn="ctr">
              <a:spcBef>
                <a:spcPts val="0"/>
              </a:spcBef>
              <a:spcAft>
                <a:spcPts val="0"/>
              </a:spcAft>
              <a:buNone/>
            </a:pPr>
            <a:r>
              <a:rPr b="1" lang="en-US" sz="3600">
                <a:solidFill>
                  <a:srgbClr val="002060"/>
                </a:solidFill>
                <a:latin typeface="Times New Roman"/>
                <a:ea typeface="Times New Roman"/>
                <a:cs typeface="Times New Roman"/>
                <a:sym typeface="Times New Roman"/>
              </a:rPr>
              <a:t>Blaze Spirit Night</a:t>
            </a:r>
            <a:endParaRPr b="1" sz="3600">
              <a:solidFill>
                <a:srgbClr val="002060"/>
              </a:solidFill>
              <a:latin typeface="Times New Roman"/>
              <a:ea typeface="Times New Roman"/>
              <a:cs typeface="Times New Roman"/>
              <a:sym typeface="Times New Roman"/>
            </a:endParaRPr>
          </a:p>
        </p:txBody>
      </p:sp>
      <p:sp>
        <p:nvSpPr>
          <p:cNvPr id="780" name="Google Shape;780;g2b57bb853c0_1_0"/>
          <p:cNvSpPr txBox="1"/>
          <p:nvPr>
            <p:ph idx="1" type="body"/>
          </p:nvPr>
        </p:nvSpPr>
        <p:spPr>
          <a:xfrm>
            <a:off x="224093" y="1567546"/>
            <a:ext cx="5745000" cy="6241800"/>
          </a:xfrm>
          <a:prstGeom prst="rect">
            <a:avLst/>
          </a:prstGeom>
        </p:spPr>
        <p:txBody>
          <a:bodyPr anchorCtr="0" anchor="t" bIns="46550" lIns="93125" spcFirstLastPara="1" rIns="93125" wrap="square" tIns="46550">
            <a:normAutofit/>
          </a:bodyPr>
          <a:lstStyle/>
          <a:p>
            <a:pPr indent="0" lvl="0" marL="0" rtl="0" algn="l">
              <a:lnSpc>
                <a:spcPct val="115000"/>
              </a:lnSpc>
              <a:spcBef>
                <a:spcPts val="1200"/>
              </a:spcBef>
              <a:spcAft>
                <a:spcPts val="0"/>
              </a:spcAft>
              <a:buNone/>
            </a:pPr>
            <a:r>
              <a:rPr lang="en-US">
                <a:solidFill>
                  <a:srgbClr val="222222"/>
                </a:solidFill>
                <a:highlight>
                  <a:srgbClr val="FFFFFF"/>
                </a:highlight>
              </a:rPr>
              <a:t>We are having a spirit night at Blaze Pizza! </a:t>
            </a:r>
            <a:r>
              <a:rPr b="1" lang="en-US" u="sng">
                <a:solidFill>
                  <a:srgbClr val="222222"/>
                </a:solidFill>
                <a:highlight>
                  <a:srgbClr val="FFFFFF"/>
                </a:highlight>
              </a:rPr>
              <a:t>If you attend, you will receive one merit!</a:t>
            </a:r>
            <a:endParaRPr b="1" sz="2200" u="sng">
              <a:solidFill>
                <a:srgbClr val="222222"/>
              </a:solidFill>
              <a:highlight>
                <a:srgbClr val="FFFFFF"/>
              </a:highlight>
            </a:endParaRPr>
          </a:p>
          <a:p>
            <a:pPr indent="0" lvl="0" marL="0" rtl="0" algn="l">
              <a:lnSpc>
                <a:spcPct val="115000"/>
              </a:lnSpc>
              <a:spcBef>
                <a:spcPts val="1200"/>
              </a:spcBef>
              <a:spcAft>
                <a:spcPts val="0"/>
              </a:spcAft>
              <a:buNone/>
            </a:pPr>
            <a:r>
              <a:rPr b="1" lang="en-US" sz="2200">
                <a:solidFill>
                  <a:srgbClr val="222222"/>
                </a:solidFill>
                <a:highlight>
                  <a:srgbClr val="FFFFFF"/>
                </a:highlight>
                <a:latin typeface="Arial"/>
                <a:ea typeface="Arial"/>
                <a:cs typeface="Arial"/>
                <a:sym typeface="Arial"/>
              </a:rPr>
              <a:t>When:</a:t>
            </a:r>
            <a:r>
              <a:rPr lang="en-US" sz="2200">
                <a:solidFill>
                  <a:srgbClr val="222222"/>
                </a:solidFill>
                <a:highlight>
                  <a:srgbClr val="FFFFFF"/>
                </a:highlight>
                <a:latin typeface="Arial"/>
                <a:ea typeface="Arial"/>
                <a:cs typeface="Arial"/>
                <a:sym typeface="Arial"/>
              </a:rPr>
              <a:t> </a:t>
            </a:r>
            <a:r>
              <a:rPr lang="en-US">
                <a:solidFill>
                  <a:srgbClr val="222222"/>
                </a:solidFill>
                <a:highlight>
                  <a:srgbClr val="FFFFFF"/>
                </a:highlight>
              </a:rPr>
              <a:t>16 February, 6PM-9PM</a:t>
            </a:r>
            <a:endParaRPr sz="22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None/>
            </a:pPr>
            <a:r>
              <a:rPr b="1" lang="en-US" sz="2200">
                <a:solidFill>
                  <a:srgbClr val="222222"/>
                </a:solidFill>
                <a:highlight>
                  <a:srgbClr val="FFFFFF"/>
                </a:highlight>
                <a:latin typeface="Arial"/>
                <a:ea typeface="Arial"/>
                <a:cs typeface="Arial"/>
                <a:sym typeface="Arial"/>
              </a:rPr>
              <a:t>Where:</a:t>
            </a:r>
            <a:r>
              <a:rPr lang="en-US" sz="2200">
                <a:solidFill>
                  <a:srgbClr val="222222"/>
                </a:solidFill>
                <a:highlight>
                  <a:srgbClr val="FFFFFF"/>
                </a:highlight>
                <a:latin typeface="Arial"/>
                <a:ea typeface="Arial"/>
                <a:cs typeface="Arial"/>
                <a:sym typeface="Arial"/>
              </a:rPr>
              <a:t> </a:t>
            </a:r>
            <a:r>
              <a:rPr lang="en-US">
                <a:solidFill>
                  <a:srgbClr val="222222"/>
                </a:solidFill>
                <a:highlight>
                  <a:srgbClr val="FFFFFF"/>
                </a:highlight>
              </a:rPr>
              <a:t>Blaze Pizza on West Colonial Drive (13599 W Colonial Dr).</a:t>
            </a:r>
            <a:endParaRPr>
              <a:solidFill>
                <a:srgbClr val="222222"/>
              </a:solidFill>
              <a:highlight>
                <a:srgbClr val="FFFFFF"/>
              </a:highlight>
            </a:endParaRPr>
          </a:p>
          <a:p>
            <a:pPr indent="0" lvl="0" marL="0" rtl="0" algn="l">
              <a:lnSpc>
                <a:spcPct val="115000"/>
              </a:lnSpc>
              <a:spcBef>
                <a:spcPts val="1200"/>
              </a:spcBef>
              <a:spcAft>
                <a:spcPts val="0"/>
              </a:spcAft>
              <a:buNone/>
            </a:pPr>
            <a:r>
              <a:rPr b="1" lang="en-US">
                <a:solidFill>
                  <a:srgbClr val="222222"/>
                </a:solidFill>
                <a:highlight>
                  <a:srgbClr val="FFFFFF"/>
                </a:highlight>
              </a:rPr>
              <a:t>Why</a:t>
            </a:r>
            <a:r>
              <a:rPr lang="en-US">
                <a:solidFill>
                  <a:srgbClr val="222222"/>
                </a:solidFill>
                <a:highlight>
                  <a:srgbClr val="FFFFFF"/>
                </a:highlight>
              </a:rPr>
              <a:t>: To raise money for our unit! :)</a:t>
            </a:r>
            <a:endParaRPr>
              <a:solidFill>
                <a:srgbClr val="222222"/>
              </a:solidFill>
              <a:highlight>
                <a:srgbClr val="FFFFFF"/>
              </a:highlight>
            </a:endParaRPr>
          </a:p>
          <a:p>
            <a:pPr indent="0" lvl="0" marL="0" rtl="0" algn="l">
              <a:lnSpc>
                <a:spcPct val="115000"/>
              </a:lnSpc>
              <a:spcBef>
                <a:spcPts val="1200"/>
              </a:spcBef>
              <a:spcAft>
                <a:spcPts val="0"/>
              </a:spcAft>
              <a:buNone/>
            </a:pPr>
            <a:r>
              <a:rPr lang="en-US" sz="2000">
                <a:solidFill>
                  <a:srgbClr val="222222"/>
                </a:solidFill>
                <a:highlight>
                  <a:srgbClr val="FFFFFF"/>
                </a:highlight>
                <a:latin typeface="Arial"/>
                <a:ea typeface="Arial"/>
                <a:cs typeface="Arial"/>
                <a:sym typeface="Arial"/>
              </a:rPr>
              <a:t>If you </a:t>
            </a:r>
            <a:r>
              <a:rPr lang="en-US" sz="2000">
                <a:solidFill>
                  <a:srgbClr val="222222"/>
                </a:solidFill>
                <a:highlight>
                  <a:srgbClr val="FFFFFF"/>
                </a:highlight>
              </a:rPr>
              <a:t>have any questions, comments, or concerns, please contact C/ CMSgt Diego Cuevas at 407-575-3811.</a:t>
            </a:r>
            <a:endParaRPr sz="20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None/>
            </a:pPr>
            <a:r>
              <a:t/>
            </a:r>
            <a:endParaRPr sz="2300">
              <a:solidFill>
                <a:srgbClr val="222222"/>
              </a:solidFill>
              <a:highlight>
                <a:srgbClr val="FFFFFF"/>
              </a:highlight>
              <a:latin typeface="Arial"/>
              <a:ea typeface="Arial"/>
              <a:cs typeface="Arial"/>
              <a:sym typeface="Arial"/>
            </a:endParaRPr>
          </a:p>
        </p:txBody>
      </p:sp>
      <p:pic>
        <p:nvPicPr>
          <p:cNvPr id="781" name="Google Shape;781;g2b57bb853c0_1_0"/>
          <p:cNvPicPr preferRelativeResize="0"/>
          <p:nvPr/>
        </p:nvPicPr>
        <p:blipFill>
          <a:blip r:embed="rId3">
            <a:alphaModFix/>
          </a:blip>
          <a:stretch>
            <a:fillRect/>
          </a:stretch>
        </p:blipFill>
        <p:spPr>
          <a:xfrm>
            <a:off x="5698756" y="2624381"/>
            <a:ext cx="4092639" cy="3295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g1efa25b2a9b_0_263"/>
          <p:cNvSpPr txBox="1"/>
          <p:nvPr>
            <p:ph type="title"/>
          </p:nvPr>
        </p:nvSpPr>
        <p:spPr>
          <a:xfrm>
            <a:off x="601392" y="-7"/>
            <a:ext cx="8728800" cy="1467000"/>
          </a:xfrm>
          <a:prstGeom prst="rect">
            <a:avLst/>
          </a:prstGeom>
          <a:noFill/>
          <a:ln>
            <a:noFill/>
          </a:ln>
        </p:spPr>
        <p:txBody>
          <a:bodyPr anchorCtr="0" anchor="ctr" bIns="46550" lIns="93125" spcFirstLastPara="1" rIns="93125" wrap="square" tIns="46550">
            <a:noAutofit/>
          </a:bodyPr>
          <a:lstStyle/>
          <a:p>
            <a:pPr indent="0" lvl="0" marL="0" rtl="0" algn="ctr">
              <a:lnSpc>
                <a:spcPct val="90000"/>
              </a:lnSpc>
              <a:spcBef>
                <a:spcPts val="0"/>
              </a:spcBef>
              <a:spcAft>
                <a:spcPts val="0"/>
              </a:spcAft>
              <a:buSzPts val="1800"/>
              <a:buNone/>
            </a:pPr>
            <a:r>
              <a:rPr b="1" lang="en-US" sz="3600">
                <a:solidFill>
                  <a:srgbClr val="002060"/>
                </a:solidFill>
                <a:latin typeface="Times New Roman"/>
                <a:ea typeface="Times New Roman"/>
                <a:cs typeface="Times New Roman"/>
                <a:sym typeface="Times New Roman"/>
              </a:rPr>
              <a:t>Model Rocketry</a:t>
            </a:r>
            <a:endParaRPr b="1" sz="3600">
              <a:solidFill>
                <a:srgbClr val="002060"/>
              </a:solidFill>
              <a:latin typeface="Times New Roman"/>
              <a:ea typeface="Times New Roman"/>
              <a:cs typeface="Times New Roman"/>
              <a:sym typeface="Times New Roman"/>
            </a:endParaRPr>
          </a:p>
        </p:txBody>
      </p:sp>
      <p:sp>
        <p:nvSpPr>
          <p:cNvPr id="787" name="Google Shape;787;g1efa25b2a9b_0_263"/>
          <p:cNvSpPr txBox="1"/>
          <p:nvPr>
            <p:ph idx="1" type="body"/>
          </p:nvPr>
        </p:nvSpPr>
        <p:spPr>
          <a:xfrm>
            <a:off x="0" y="1567550"/>
            <a:ext cx="7286100" cy="5349900"/>
          </a:xfrm>
          <a:prstGeom prst="rect">
            <a:avLst/>
          </a:prstGeom>
          <a:noFill/>
          <a:ln>
            <a:noFill/>
          </a:ln>
        </p:spPr>
        <p:txBody>
          <a:bodyPr anchorCtr="0" anchor="t" bIns="46550" lIns="93125" spcFirstLastPara="1" rIns="93125" wrap="square" tIns="46550">
            <a:noAutofit/>
          </a:bodyPr>
          <a:lstStyle/>
          <a:p>
            <a:pPr indent="0" lvl="0" marL="0" rtl="0" algn="l">
              <a:lnSpc>
                <a:spcPct val="115000"/>
              </a:lnSpc>
              <a:spcBef>
                <a:spcPts val="1200"/>
              </a:spcBef>
              <a:spcAft>
                <a:spcPts val="0"/>
              </a:spcAft>
              <a:buSzPts val="1800"/>
              <a:buNone/>
            </a:pPr>
            <a:r>
              <a:rPr lang="en-US" sz="2400">
                <a:solidFill>
                  <a:srgbClr val="222222"/>
                </a:solidFill>
                <a:highlight>
                  <a:srgbClr val="FFFFFF"/>
                </a:highlight>
                <a:latin typeface="Arial"/>
                <a:ea typeface="Arial"/>
                <a:cs typeface="Arial"/>
                <a:sym typeface="Arial"/>
              </a:rPr>
              <a:t>Interested in building model rockets? This is for you!</a:t>
            </a:r>
            <a:endParaRPr sz="24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t/>
            </a:r>
            <a:endParaRPr sz="24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rPr lang="en-US" sz="2400">
                <a:solidFill>
                  <a:srgbClr val="222222"/>
                </a:solidFill>
                <a:highlight>
                  <a:srgbClr val="FFFFFF"/>
                </a:highlight>
                <a:latin typeface="Arial"/>
                <a:ea typeface="Arial"/>
                <a:cs typeface="Arial"/>
                <a:sym typeface="Arial"/>
              </a:rPr>
              <a:t>Model Rocketry is a STEM-based LDR in which you build launchable rockets. You will earn the Model Rocketry badge if you successfully launch 3 rockets.</a:t>
            </a:r>
            <a:endParaRPr sz="24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t/>
            </a:r>
            <a:endParaRPr sz="24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rPr lang="en-US" sz="2400">
                <a:solidFill>
                  <a:srgbClr val="222222"/>
                </a:solidFill>
                <a:highlight>
                  <a:srgbClr val="FFFFFF"/>
                </a:highlight>
                <a:latin typeface="Arial"/>
                <a:ea typeface="Arial"/>
                <a:cs typeface="Arial"/>
                <a:sym typeface="Arial"/>
              </a:rPr>
              <a:t>Please contact C/ TSgt Princess Tolbert at 407-259-7171 or </a:t>
            </a:r>
            <a:r>
              <a:rPr lang="en-US" sz="2400" u="sng">
                <a:solidFill>
                  <a:schemeClr val="hlink"/>
                </a:solidFill>
                <a:highlight>
                  <a:srgbClr val="FFFFFF"/>
                </a:highlight>
                <a:latin typeface="Arial"/>
                <a:ea typeface="Arial"/>
                <a:cs typeface="Arial"/>
                <a:sym typeface="Arial"/>
                <a:hlinkClick r:id="rId3"/>
              </a:rPr>
              <a:t>4804191858@students.ocps.net</a:t>
            </a:r>
            <a:r>
              <a:rPr lang="en-US" sz="2400">
                <a:solidFill>
                  <a:srgbClr val="222222"/>
                </a:solidFill>
                <a:highlight>
                  <a:srgbClr val="FFFFFF"/>
                </a:highlight>
                <a:latin typeface="Arial"/>
                <a:ea typeface="Arial"/>
                <a:cs typeface="Arial"/>
                <a:sym typeface="Arial"/>
              </a:rPr>
              <a:t> if you are interested or have any questions.</a:t>
            </a:r>
            <a:endParaRPr sz="24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SzPts val="1800"/>
              <a:buNone/>
            </a:pPr>
            <a:r>
              <a:t/>
            </a:r>
            <a:endParaRPr sz="2700">
              <a:solidFill>
                <a:srgbClr val="222222"/>
              </a:solidFill>
              <a:highlight>
                <a:srgbClr val="FFFFFF"/>
              </a:highlight>
              <a:latin typeface="Arial"/>
              <a:ea typeface="Arial"/>
              <a:cs typeface="Arial"/>
              <a:sym typeface="Arial"/>
            </a:endParaRPr>
          </a:p>
        </p:txBody>
      </p:sp>
      <p:pic>
        <p:nvPicPr>
          <p:cNvPr id="788" name="Google Shape;788;g1efa25b2a9b_0_263"/>
          <p:cNvPicPr preferRelativeResize="0"/>
          <p:nvPr/>
        </p:nvPicPr>
        <p:blipFill rotWithShape="1">
          <a:blip r:embed="rId4">
            <a:alphaModFix/>
          </a:blip>
          <a:srcRect b="0" l="0" r="0" t="0"/>
          <a:stretch/>
        </p:blipFill>
        <p:spPr>
          <a:xfrm>
            <a:off x="7747995" y="1529800"/>
            <a:ext cx="1380999" cy="40692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g1efe24deb47_0_405"/>
          <p:cNvSpPr txBox="1"/>
          <p:nvPr>
            <p:ph type="title"/>
          </p:nvPr>
        </p:nvSpPr>
        <p:spPr>
          <a:xfrm>
            <a:off x="565671" y="230631"/>
            <a:ext cx="8728800" cy="1467000"/>
          </a:xfrm>
          <a:prstGeom prst="rect">
            <a:avLst/>
          </a:prstGeom>
        </p:spPr>
        <p:txBody>
          <a:bodyPr anchorCtr="0" anchor="ctr" bIns="46550" lIns="93125" spcFirstLastPara="1" rIns="93125" wrap="square" tIns="46550">
            <a:normAutofit/>
          </a:bodyPr>
          <a:lstStyle/>
          <a:p>
            <a:pPr indent="0" lvl="0" marL="0" rtl="0" algn="ctr">
              <a:spcBef>
                <a:spcPts val="0"/>
              </a:spcBef>
              <a:spcAft>
                <a:spcPts val="0"/>
              </a:spcAft>
              <a:buNone/>
            </a:pPr>
            <a:r>
              <a:rPr b="1" lang="en-US" sz="3300"/>
              <a:t>January Gold Rope</a:t>
            </a:r>
            <a:endParaRPr b="1" sz="3300"/>
          </a:p>
        </p:txBody>
      </p:sp>
      <p:sp>
        <p:nvSpPr>
          <p:cNvPr id="794" name="Google Shape;794;g1efe24deb47_0_405"/>
          <p:cNvSpPr txBox="1"/>
          <p:nvPr>
            <p:ph idx="1" type="body"/>
          </p:nvPr>
        </p:nvSpPr>
        <p:spPr>
          <a:xfrm>
            <a:off x="695772" y="1697689"/>
            <a:ext cx="8728800" cy="4815600"/>
          </a:xfrm>
          <a:prstGeom prst="rect">
            <a:avLst/>
          </a:prstGeom>
        </p:spPr>
        <p:txBody>
          <a:bodyPr anchorCtr="0" anchor="t" bIns="46550" lIns="93125" spcFirstLastPara="1" rIns="93125" wrap="square" tIns="46550">
            <a:normAutofit/>
          </a:bodyPr>
          <a:lstStyle/>
          <a:p>
            <a:pPr indent="0" lvl="0" marL="0" rtl="0" algn="l">
              <a:spcBef>
                <a:spcPts val="1100"/>
              </a:spcBef>
              <a:spcAft>
                <a:spcPts val="0"/>
              </a:spcAft>
              <a:buNone/>
            </a:pPr>
            <a:r>
              <a:rPr lang="en-US" sz="2300">
                <a:solidFill>
                  <a:schemeClr val="dk1"/>
                </a:solidFill>
                <a:latin typeface="Merriweather"/>
                <a:ea typeface="Merriweather"/>
                <a:cs typeface="Merriweather"/>
                <a:sym typeface="Merriweather"/>
              </a:rPr>
              <a:t>Flight Commanders,</a:t>
            </a:r>
            <a:endParaRPr sz="2300">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lang="en-US" sz="2300">
                <a:solidFill>
                  <a:schemeClr val="dk1"/>
                </a:solidFill>
                <a:latin typeface="Merriweather"/>
                <a:ea typeface="Merriweather"/>
                <a:cs typeface="Merriweather"/>
                <a:sym typeface="Merriweather"/>
              </a:rPr>
              <a:t>Please submit your choices for Gold Rope for January from your respective flights by 2 Feb using the QR code below. Send in one first year and one upperclassmen recommendation.</a:t>
            </a:r>
            <a:r>
              <a:rPr i="1" lang="en-US" sz="2300">
                <a:solidFill>
                  <a:schemeClr val="dk1"/>
                </a:solidFill>
                <a:latin typeface="Merriweather"/>
                <a:ea typeface="Merriweather"/>
                <a:cs typeface="Merriweather"/>
                <a:sym typeface="Merriweather"/>
              </a:rPr>
              <a:t> This award in an honor, so please be sure to submit cadets that represent our core values.</a:t>
            </a:r>
            <a:endParaRPr i="1" sz="2300">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lang="en-US" sz="2300">
                <a:solidFill>
                  <a:schemeClr val="dk1"/>
                </a:solidFill>
                <a:latin typeface="Merriweather"/>
                <a:ea typeface="Merriweather"/>
                <a:cs typeface="Merriweather"/>
                <a:sym typeface="Merriweather"/>
              </a:rPr>
              <a:t>If you still have your Gold Rope from a previous win, please turn them in by 2 Feb to Lt. Col Carrizales or SMSgt Spencer.</a:t>
            </a:r>
            <a:endParaRPr sz="2300">
              <a:solidFill>
                <a:schemeClr val="dk1"/>
              </a:solidFill>
              <a:latin typeface="Merriweather"/>
              <a:ea typeface="Merriweather"/>
              <a:cs typeface="Merriweather"/>
              <a:sym typeface="Merriweather"/>
            </a:endParaRPr>
          </a:p>
          <a:p>
            <a:pPr indent="0" lvl="0" marL="0" rtl="0" algn="l">
              <a:spcBef>
                <a:spcPts val="1100"/>
              </a:spcBef>
              <a:spcAft>
                <a:spcPts val="0"/>
              </a:spcAft>
              <a:buNone/>
            </a:pPr>
            <a:r>
              <a:t/>
            </a:r>
            <a:endParaRPr sz="2000">
              <a:solidFill>
                <a:schemeClr val="dk1"/>
              </a:solidFill>
              <a:latin typeface="Merriweather"/>
              <a:ea typeface="Merriweather"/>
              <a:cs typeface="Merriweather"/>
              <a:sym typeface="Merriweather"/>
            </a:endParaRPr>
          </a:p>
          <a:p>
            <a:pPr indent="0" lvl="0" marL="0" rtl="0" algn="ctr">
              <a:spcBef>
                <a:spcPts val="1100"/>
              </a:spcBef>
              <a:spcAft>
                <a:spcPts val="0"/>
              </a:spcAft>
              <a:buNone/>
            </a:pPr>
            <a:r>
              <a:t/>
            </a:r>
            <a:endParaRPr>
              <a:solidFill>
                <a:schemeClr val="dk1"/>
              </a:solidFill>
              <a:latin typeface="Merriweather"/>
              <a:ea typeface="Merriweather"/>
              <a:cs typeface="Merriweather"/>
              <a:sym typeface="Merriweather"/>
            </a:endParaRPr>
          </a:p>
        </p:txBody>
      </p:sp>
      <p:pic>
        <p:nvPicPr>
          <p:cNvPr id="795" name="Google Shape;795;g1efe24deb47_0_405"/>
          <p:cNvPicPr preferRelativeResize="0"/>
          <p:nvPr/>
        </p:nvPicPr>
        <p:blipFill>
          <a:blip r:embed="rId3">
            <a:alphaModFix/>
          </a:blip>
          <a:stretch>
            <a:fillRect/>
          </a:stretch>
        </p:blipFill>
        <p:spPr>
          <a:xfrm>
            <a:off x="8069152" y="5161074"/>
            <a:ext cx="1646348" cy="1646347"/>
          </a:xfrm>
          <a:prstGeom prst="rect">
            <a:avLst/>
          </a:prstGeom>
          <a:noFill/>
          <a:ln>
            <a:noFill/>
          </a:ln>
        </p:spPr>
      </p:pic>
      <p:sp>
        <p:nvSpPr>
          <p:cNvPr id="796" name="Google Shape;796;g1efe24deb47_0_405"/>
          <p:cNvSpPr txBox="1"/>
          <p:nvPr/>
        </p:nvSpPr>
        <p:spPr>
          <a:xfrm>
            <a:off x="695771" y="5795439"/>
            <a:ext cx="7124100" cy="888900"/>
          </a:xfrm>
          <a:prstGeom prst="rect">
            <a:avLst/>
          </a:prstGeom>
          <a:noFill/>
          <a:ln>
            <a:noFill/>
          </a:ln>
        </p:spPr>
        <p:txBody>
          <a:bodyPr anchorCtr="0" anchor="t" bIns="112425" lIns="112425" spcFirstLastPara="1" rIns="112425" wrap="square" tIns="112425">
            <a:noAutofit/>
          </a:bodyPr>
          <a:lstStyle/>
          <a:p>
            <a:pPr indent="0" lvl="0" marL="0" rtl="0" algn="l">
              <a:spcBef>
                <a:spcPts val="0"/>
              </a:spcBef>
              <a:spcAft>
                <a:spcPts val="0"/>
              </a:spcAft>
              <a:buNone/>
            </a:pPr>
            <a:r>
              <a:rPr lang="en-US" sz="2200">
                <a:solidFill>
                  <a:schemeClr val="dk2"/>
                </a:solidFill>
              </a:rPr>
              <a:t>Contact C/CMSgt Karynn Stewart at 407-797-7223 or </a:t>
            </a:r>
            <a:r>
              <a:rPr lang="en-US" sz="2200" u="sng">
                <a:solidFill>
                  <a:schemeClr val="hlink"/>
                </a:solidFill>
                <a:hlinkClick r:id="rId4"/>
              </a:rPr>
              <a:t>4804169963@students.ocps.net</a:t>
            </a:r>
            <a:r>
              <a:rPr lang="en-US" sz="2200">
                <a:solidFill>
                  <a:schemeClr val="dk2"/>
                </a:solidFill>
              </a:rPr>
              <a:t> if you have any questions</a:t>
            </a:r>
            <a:endParaRPr sz="22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g1efe24deb47_0_530"/>
          <p:cNvSpPr txBox="1"/>
          <p:nvPr>
            <p:ph type="title"/>
          </p:nvPr>
        </p:nvSpPr>
        <p:spPr>
          <a:xfrm>
            <a:off x="500593" y="230631"/>
            <a:ext cx="8728800" cy="1467000"/>
          </a:xfrm>
          <a:prstGeom prst="rect">
            <a:avLst/>
          </a:prstGeom>
        </p:spPr>
        <p:txBody>
          <a:bodyPr anchorCtr="0" anchor="ctr" bIns="46550" lIns="93125" spcFirstLastPara="1" rIns="93125" wrap="square" tIns="46550">
            <a:normAutofit/>
          </a:bodyPr>
          <a:lstStyle/>
          <a:p>
            <a:pPr indent="0" lvl="0" marL="0" rtl="0" algn="ctr">
              <a:spcBef>
                <a:spcPts val="0"/>
              </a:spcBef>
              <a:spcAft>
                <a:spcPts val="0"/>
              </a:spcAft>
              <a:buNone/>
            </a:pPr>
            <a:r>
              <a:rPr b="1" lang="en-US" sz="3200"/>
              <a:t>Merit Incentive Winners for Semester 1!</a:t>
            </a:r>
            <a:endParaRPr b="1" sz="3200"/>
          </a:p>
        </p:txBody>
      </p:sp>
      <p:sp>
        <p:nvSpPr>
          <p:cNvPr id="802" name="Google Shape;802;g1efe24deb47_0_530"/>
          <p:cNvSpPr txBox="1"/>
          <p:nvPr>
            <p:ph idx="1" type="body"/>
          </p:nvPr>
        </p:nvSpPr>
        <p:spPr>
          <a:xfrm>
            <a:off x="695772" y="1697689"/>
            <a:ext cx="8728800" cy="4815600"/>
          </a:xfrm>
          <a:prstGeom prst="rect">
            <a:avLst/>
          </a:prstGeom>
        </p:spPr>
        <p:txBody>
          <a:bodyPr anchorCtr="0" anchor="t" bIns="46550" lIns="93125" spcFirstLastPara="1" rIns="93125" wrap="square" tIns="46550">
            <a:normAutofit/>
          </a:bodyPr>
          <a:lstStyle/>
          <a:p>
            <a:pPr indent="0" lvl="0" marL="0" rtl="0" algn="ctr">
              <a:spcBef>
                <a:spcPts val="1100"/>
              </a:spcBef>
              <a:spcAft>
                <a:spcPts val="0"/>
              </a:spcAft>
              <a:buNone/>
            </a:pPr>
            <a:r>
              <a:rPr lang="en-US" sz="1700">
                <a:solidFill>
                  <a:schemeClr val="dk1"/>
                </a:solidFill>
                <a:latin typeface="Merriweather"/>
                <a:ea typeface="Merriweather"/>
                <a:cs typeface="Merriweather"/>
                <a:sym typeface="Merriweather"/>
              </a:rPr>
              <a:t>The following slide is the list of people who achieved </a:t>
            </a:r>
            <a:r>
              <a:rPr b="1" lang="en-US" sz="1700">
                <a:solidFill>
                  <a:schemeClr val="dk1"/>
                </a:solidFill>
                <a:latin typeface="Merriweather"/>
                <a:ea typeface="Merriweather"/>
                <a:cs typeface="Merriweather"/>
                <a:sym typeface="Merriweather"/>
              </a:rPr>
              <a:t>Overall Merit Leader</a:t>
            </a:r>
            <a:r>
              <a:rPr lang="en-US" sz="1700">
                <a:solidFill>
                  <a:schemeClr val="dk1"/>
                </a:solidFill>
                <a:latin typeface="Merriweather"/>
                <a:ea typeface="Merriweather"/>
                <a:cs typeface="Merriweather"/>
                <a:sym typeface="Merriweather"/>
              </a:rPr>
              <a:t>,</a:t>
            </a:r>
            <a:r>
              <a:rPr b="1" lang="en-US" sz="1700">
                <a:solidFill>
                  <a:schemeClr val="dk1"/>
                </a:solidFill>
                <a:latin typeface="Merriweather"/>
                <a:ea typeface="Merriweather"/>
                <a:cs typeface="Merriweather"/>
                <a:sym typeface="Merriweather"/>
              </a:rPr>
              <a:t> Top 4 Merit Leaders</a:t>
            </a:r>
            <a:r>
              <a:rPr lang="en-US" sz="1700">
                <a:solidFill>
                  <a:schemeClr val="dk1"/>
                </a:solidFill>
                <a:latin typeface="Merriweather"/>
                <a:ea typeface="Merriweather"/>
                <a:cs typeface="Merriweather"/>
                <a:sym typeface="Merriweather"/>
              </a:rPr>
              <a:t>, and the</a:t>
            </a:r>
            <a:r>
              <a:rPr b="1" lang="en-US" sz="1700">
                <a:solidFill>
                  <a:schemeClr val="dk1"/>
                </a:solidFill>
                <a:latin typeface="Merriweather"/>
                <a:ea typeface="Merriweather"/>
                <a:cs typeface="Merriweather"/>
                <a:sym typeface="Merriweather"/>
              </a:rPr>
              <a:t> Top Merit Flight</a:t>
            </a:r>
            <a:r>
              <a:rPr lang="en-US" sz="1700">
                <a:solidFill>
                  <a:schemeClr val="dk1"/>
                </a:solidFill>
                <a:latin typeface="Merriweather"/>
                <a:ea typeface="Merriweather"/>
                <a:cs typeface="Merriweather"/>
                <a:sym typeface="Merriweather"/>
              </a:rPr>
              <a:t> for Semester 1 of the 2023-2024 school year!</a:t>
            </a:r>
            <a:endParaRPr sz="1700">
              <a:solidFill>
                <a:schemeClr val="dk1"/>
              </a:solidFill>
              <a:latin typeface="Merriweather"/>
              <a:ea typeface="Merriweather"/>
              <a:cs typeface="Merriweather"/>
              <a:sym typeface="Merriweather"/>
            </a:endParaRPr>
          </a:p>
          <a:p>
            <a:pPr indent="0" lvl="0" marL="0" rtl="0" algn="ctr">
              <a:spcBef>
                <a:spcPts val="1100"/>
              </a:spcBef>
              <a:spcAft>
                <a:spcPts val="0"/>
              </a:spcAft>
              <a:buNone/>
            </a:pPr>
            <a:r>
              <a:rPr lang="en-US" sz="1700">
                <a:solidFill>
                  <a:schemeClr val="dk1"/>
                </a:solidFill>
                <a:latin typeface="Merriweather"/>
                <a:ea typeface="Merriweather"/>
                <a:cs typeface="Merriweather"/>
                <a:sym typeface="Merriweather"/>
              </a:rPr>
              <a:t>If you would like to receive this for semester 2 of this year, make sure to earn more merits, and encourage others in your flight to earn merits too! </a:t>
            </a:r>
            <a:r>
              <a:rPr b="1" lang="en-US" sz="1700">
                <a:solidFill>
                  <a:schemeClr val="dk1"/>
                </a:solidFill>
                <a:latin typeface="Merriweather"/>
                <a:ea typeface="Merriweather"/>
                <a:cs typeface="Merriweather"/>
                <a:sym typeface="Merriweather"/>
              </a:rPr>
              <a:t>Look below to see how you can earn merits (take a picture)!</a:t>
            </a:r>
            <a:r>
              <a:rPr lang="en-US" sz="1700">
                <a:solidFill>
                  <a:schemeClr val="dk1"/>
                </a:solidFill>
                <a:latin typeface="Merriweather"/>
                <a:ea typeface="Merriweather"/>
                <a:cs typeface="Merriweather"/>
                <a:sym typeface="Merriweather"/>
              </a:rPr>
              <a:t> This chart can also be found on our Unit’s website.</a:t>
            </a:r>
            <a:endParaRPr sz="1700">
              <a:solidFill>
                <a:schemeClr val="dk1"/>
              </a:solidFill>
              <a:latin typeface="Merriweather"/>
              <a:ea typeface="Merriweather"/>
              <a:cs typeface="Merriweather"/>
              <a:sym typeface="Merriweather"/>
            </a:endParaRPr>
          </a:p>
          <a:p>
            <a:pPr indent="0" lvl="0" marL="0" rtl="0" algn="ctr">
              <a:spcBef>
                <a:spcPts val="1100"/>
              </a:spcBef>
              <a:spcAft>
                <a:spcPts val="0"/>
              </a:spcAft>
              <a:buNone/>
            </a:pPr>
            <a:r>
              <a:rPr lang="en-US" sz="1700">
                <a:solidFill>
                  <a:schemeClr val="dk1"/>
                </a:solidFill>
                <a:latin typeface="Merriweather"/>
                <a:ea typeface="Merriweather"/>
                <a:cs typeface="Merriweather"/>
                <a:sym typeface="Merriweather"/>
              </a:rPr>
              <a:t>Any Cadet Senior NCO or Officer along with the instructors may give out merits and demerits</a:t>
            </a:r>
            <a:endParaRPr sz="1700">
              <a:solidFill>
                <a:schemeClr val="dk1"/>
              </a:solidFill>
              <a:latin typeface="Merriweather"/>
              <a:ea typeface="Merriweather"/>
              <a:cs typeface="Merriweather"/>
              <a:sym typeface="Merriweather"/>
            </a:endParaRPr>
          </a:p>
          <a:p>
            <a:pPr indent="0" lvl="0" marL="0" rtl="0" algn="l">
              <a:spcBef>
                <a:spcPts val="1100"/>
              </a:spcBef>
              <a:spcAft>
                <a:spcPts val="0"/>
              </a:spcAft>
              <a:buNone/>
            </a:pPr>
            <a:r>
              <a:t/>
            </a:r>
            <a:endParaRPr sz="2000">
              <a:solidFill>
                <a:schemeClr val="dk1"/>
              </a:solidFill>
              <a:latin typeface="Merriweather"/>
              <a:ea typeface="Merriweather"/>
              <a:cs typeface="Merriweather"/>
              <a:sym typeface="Merriweather"/>
            </a:endParaRPr>
          </a:p>
          <a:p>
            <a:pPr indent="0" lvl="0" marL="0" rtl="0" algn="ctr">
              <a:spcBef>
                <a:spcPts val="1100"/>
              </a:spcBef>
              <a:spcAft>
                <a:spcPts val="0"/>
              </a:spcAft>
              <a:buNone/>
            </a:pPr>
            <a:r>
              <a:t/>
            </a:r>
            <a:endParaRPr>
              <a:solidFill>
                <a:schemeClr val="dk1"/>
              </a:solidFill>
              <a:latin typeface="Merriweather"/>
              <a:ea typeface="Merriweather"/>
              <a:cs typeface="Merriweather"/>
              <a:sym typeface="Merriweather"/>
            </a:endParaRPr>
          </a:p>
        </p:txBody>
      </p:sp>
      <p:pic>
        <p:nvPicPr>
          <p:cNvPr id="803" name="Google Shape;803;g1efe24deb47_0_530"/>
          <p:cNvPicPr preferRelativeResize="0"/>
          <p:nvPr/>
        </p:nvPicPr>
        <p:blipFill>
          <a:blip r:embed="rId3">
            <a:alphaModFix/>
          </a:blip>
          <a:stretch>
            <a:fillRect/>
          </a:stretch>
        </p:blipFill>
        <p:spPr>
          <a:xfrm>
            <a:off x="2382074" y="4307751"/>
            <a:ext cx="5576925" cy="2205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g1efe24deb47_0_592"/>
          <p:cNvSpPr txBox="1"/>
          <p:nvPr>
            <p:ph type="title"/>
          </p:nvPr>
        </p:nvSpPr>
        <p:spPr>
          <a:xfrm>
            <a:off x="500593" y="230631"/>
            <a:ext cx="8728800" cy="1467000"/>
          </a:xfrm>
          <a:prstGeom prst="rect">
            <a:avLst/>
          </a:prstGeom>
        </p:spPr>
        <p:txBody>
          <a:bodyPr anchorCtr="0" anchor="ctr" bIns="46550" lIns="93125" spcFirstLastPara="1" rIns="93125" wrap="square" tIns="46550">
            <a:normAutofit/>
          </a:bodyPr>
          <a:lstStyle/>
          <a:p>
            <a:pPr indent="0" lvl="0" marL="0" rtl="0" algn="ctr">
              <a:spcBef>
                <a:spcPts val="0"/>
              </a:spcBef>
              <a:spcAft>
                <a:spcPts val="0"/>
              </a:spcAft>
              <a:buNone/>
            </a:pPr>
            <a:r>
              <a:rPr b="1" lang="en-US" sz="3200"/>
              <a:t>Merit Incentive Winners for Semester 1!</a:t>
            </a:r>
            <a:endParaRPr b="1" sz="3200"/>
          </a:p>
        </p:txBody>
      </p:sp>
      <p:sp>
        <p:nvSpPr>
          <p:cNvPr id="809" name="Google Shape;809;g1efe24deb47_0_592"/>
          <p:cNvSpPr txBox="1"/>
          <p:nvPr>
            <p:ph idx="1" type="body"/>
          </p:nvPr>
        </p:nvSpPr>
        <p:spPr>
          <a:xfrm>
            <a:off x="695771" y="1810137"/>
            <a:ext cx="3563400" cy="4815600"/>
          </a:xfrm>
          <a:prstGeom prst="rect">
            <a:avLst/>
          </a:prstGeom>
        </p:spPr>
        <p:txBody>
          <a:bodyPr anchorCtr="0" anchor="t" bIns="46550" lIns="93125" spcFirstLastPara="1" rIns="93125" wrap="square" tIns="46550">
            <a:normAutofit/>
          </a:bodyPr>
          <a:lstStyle/>
          <a:p>
            <a:pPr indent="0" lvl="0" marL="0" rtl="0" algn="l">
              <a:spcBef>
                <a:spcPts val="1100"/>
              </a:spcBef>
              <a:spcAft>
                <a:spcPts val="0"/>
              </a:spcAft>
              <a:buNone/>
            </a:pPr>
            <a:r>
              <a:rPr lang="en-US">
                <a:solidFill>
                  <a:schemeClr val="dk1"/>
                </a:solidFill>
                <a:latin typeface="Merriweather"/>
                <a:ea typeface="Merriweather"/>
                <a:cs typeface="Merriweather"/>
                <a:sym typeface="Merriweather"/>
              </a:rPr>
              <a:t>Overall Merit Winner: </a:t>
            </a:r>
            <a:endParaRPr>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lang="en-US">
                <a:solidFill>
                  <a:schemeClr val="dk1"/>
                </a:solidFill>
                <a:latin typeface="Merriweather"/>
                <a:ea typeface="Merriweather"/>
                <a:cs typeface="Merriweather"/>
                <a:sym typeface="Merriweather"/>
              </a:rPr>
              <a:t>C/ </a:t>
            </a:r>
            <a:r>
              <a:rPr b="1" lang="en-US">
                <a:solidFill>
                  <a:schemeClr val="dk1"/>
                </a:solidFill>
                <a:latin typeface="Merriweather"/>
                <a:ea typeface="Merriweather"/>
                <a:cs typeface="Merriweather"/>
                <a:sym typeface="Merriweather"/>
              </a:rPr>
              <a:t>Princess Tolbert </a:t>
            </a:r>
            <a:endParaRPr b="1">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lang="en-US">
                <a:solidFill>
                  <a:schemeClr val="dk1"/>
                </a:solidFill>
                <a:latin typeface="Merriweather"/>
                <a:ea typeface="Merriweather"/>
                <a:cs typeface="Merriweather"/>
                <a:sym typeface="Merriweather"/>
              </a:rPr>
              <a:t>Top Four Merit Winners: </a:t>
            </a:r>
            <a:endParaRPr>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b="1" lang="en-US">
                <a:solidFill>
                  <a:schemeClr val="dk1"/>
                </a:solidFill>
                <a:latin typeface="Merriweather"/>
                <a:ea typeface="Merriweather"/>
                <a:cs typeface="Merriweather"/>
                <a:sym typeface="Merriweather"/>
              </a:rPr>
              <a:t>C/ Raleigh Brown </a:t>
            </a:r>
            <a:endParaRPr b="1">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b="1" lang="en-US">
                <a:solidFill>
                  <a:schemeClr val="dk1"/>
                </a:solidFill>
                <a:latin typeface="Merriweather"/>
                <a:ea typeface="Merriweather"/>
                <a:cs typeface="Merriweather"/>
                <a:sym typeface="Merriweather"/>
              </a:rPr>
              <a:t>C/ Noah Abney</a:t>
            </a:r>
            <a:endParaRPr b="1">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b="1" lang="en-US">
                <a:solidFill>
                  <a:schemeClr val="dk1"/>
                </a:solidFill>
                <a:latin typeface="Merriweather"/>
                <a:ea typeface="Merriweather"/>
                <a:cs typeface="Merriweather"/>
                <a:sym typeface="Merriweather"/>
              </a:rPr>
              <a:t>C/ Terran Davidson</a:t>
            </a:r>
            <a:endParaRPr b="1">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b="1" lang="en-US">
                <a:solidFill>
                  <a:schemeClr val="dk1"/>
                </a:solidFill>
                <a:latin typeface="Merriweather"/>
                <a:ea typeface="Merriweather"/>
                <a:cs typeface="Merriweather"/>
                <a:sym typeface="Merriweather"/>
              </a:rPr>
              <a:t>C/ Zander Tawil</a:t>
            </a:r>
            <a:endParaRPr b="1">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lang="en-US">
                <a:solidFill>
                  <a:schemeClr val="dk1"/>
                </a:solidFill>
                <a:latin typeface="Merriweather"/>
                <a:ea typeface="Merriweather"/>
                <a:cs typeface="Merriweather"/>
                <a:sym typeface="Merriweather"/>
              </a:rPr>
              <a:t>Top Flight Merit Winner:</a:t>
            </a:r>
            <a:endParaRPr>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b="1" lang="en-US">
                <a:solidFill>
                  <a:schemeClr val="dk1"/>
                </a:solidFill>
                <a:latin typeface="Merriweather"/>
                <a:ea typeface="Merriweather"/>
                <a:cs typeface="Merriweather"/>
                <a:sym typeface="Merriweather"/>
              </a:rPr>
              <a:t>Foxtrot Flight</a:t>
            </a:r>
            <a:endParaRPr b="1">
              <a:solidFill>
                <a:schemeClr val="dk1"/>
              </a:solidFill>
              <a:latin typeface="Merriweather"/>
              <a:ea typeface="Merriweather"/>
              <a:cs typeface="Merriweather"/>
              <a:sym typeface="Merriweather"/>
            </a:endParaRPr>
          </a:p>
        </p:txBody>
      </p:sp>
      <p:sp>
        <p:nvSpPr>
          <p:cNvPr id="810" name="Google Shape;810;g1efe24deb47_0_592"/>
          <p:cNvSpPr txBox="1"/>
          <p:nvPr>
            <p:ph idx="1" type="body"/>
          </p:nvPr>
        </p:nvSpPr>
        <p:spPr>
          <a:xfrm>
            <a:off x="4645499" y="1585253"/>
            <a:ext cx="5109300" cy="5423700"/>
          </a:xfrm>
          <a:prstGeom prst="rect">
            <a:avLst/>
          </a:prstGeom>
        </p:spPr>
        <p:txBody>
          <a:bodyPr anchorCtr="0" anchor="t" bIns="46550" lIns="93125" spcFirstLastPara="1" rIns="93125" wrap="square" tIns="46550">
            <a:normAutofit/>
          </a:bodyPr>
          <a:lstStyle/>
          <a:p>
            <a:pPr indent="0" lvl="0" marL="0" rtl="0" algn="l">
              <a:spcBef>
                <a:spcPts val="1100"/>
              </a:spcBef>
              <a:spcAft>
                <a:spcPts val="0"/>
              </a:spcAft>
              <a:buNone/>
            </a:pPr>
            <a:r>
              <a:rPr lang="en-US" sz="2000">
                <a:solidFill>
                  <a:schemeClr val="dk1"/>
                </a:solidFill>
                <a:latin typeface="Merriweather"/>
                <a:ea typeface="Merriweather"/>
                <a:cs typeface="Merriweather"/>
                <a:sym typeface="Merriweather"/>
              </a:rPr>
              <a:t>For the </a:t>
            </a:r>
            <a:r>
              <a:rPr b="1" lang="en-US" sz="2000">
                <a:solidFill>
                  <a:schemeClr val="dk1"/>
                </a:solidFill>
                <a:latin typeface="Merriweather"/>
                <a:ea typeface="Merriweather"/>
                <a:cs typeface="Merriweather"/>
                <a:sym typeface="Merriweather"/>
              </a:rPr>
              <a:t>Overall Merit Winner </a:t>
            </a:r>
            <a:r>
              <a:rPr lang="en-US" sz="2000">
                <a:solidFill>
                  <a:schemeClr val="dk1"/>
                </a:solidFill>
                <a:latin typeface="Merriweather"/>
                <a:ea typeface="Merriweather"/>
                <a:cs typeface="Merriweather"/>
                <a:sym typeface="Merriweather"/>
              </a:rPr>
              <a:t>and </a:t>
            </a:r>
            <a:r>
              <a:rPr b="1" lang="en-US" sz="2000">
                <a:solidFill>
                  <a:schemeClr val="dk1"/>
                </a:solidFill>
                <a:latin typeface="Merriweather"/>
                <a:ea typeface="Merriweather"/>
                <a:cs typeface="Merriweather"/>
                <a:sym typeface="Merriweather"/>
              </a:rPr>
              <a:t>Top Four Merit Winners</a:t>
            </a:r>
            <a:r>
              <a:rPr lang="en-US" sz="2000">
                <a:solidFill>
                  <a:schemeClr val="dk1"/>
                </a:solidFill>
                <a:latin typeface="Merriweather"/>
                <a:ea typeface="Merriweather"/>
                <a:cs typeface="Merriweather"/>
                <a:sym typeface="Merriweather"/>
              </a:rPr>
              <a:t>, please contact C/CMSgt Karynn Stewart at </a:t>
            </a:r>
            <a:r>
              <a:rPr b="1" lang="en-US" sz="2000">
                <a:solidFill>
                  <a:schemeClr val="dk1"/>
                </a:solidFill>
                <a:latin typeface="Playfair Display"/>
                <a:ea typeface="Playfair Display"/>
                <a:cs typeface="Playfair Display"/>
                <a:sym typeface="Playfair Display"/>
              </a:rPr>
              <a:t>407-797-7223</a:t>
            </a:r>
            <a:r>
              <a:rPr lang="en-US" sz="2000">
                <a:solidFill>
                  <a:schemeClr val="dk1"/>
                </a:solidFill>
                <a:latin typeface="Merriweather"/>
                <a:ea typeface="Merriweather"/>
                <a:cs typeface="Merriweather"/>
                <a:sym typeface="Merriweather"/>
              </a:rPr>
              <a:t> or </a:t>
            </a:r>
            <a:r>
              <a:rPr lang="en-US" sz="2000">
                <a:solidFill>
                  <a:schemeClr val="dk1"/>
                </a:solidFill>
                <a:uFill>
                  <a:noFill/>
                </a:uFill>
                <a:latin typeface="Playfair Display SemiBold"/>
                <a:ea typeface="Playfair Display SemiBold"/>
                <a:cs typeface="Playfair Display SemiBold"/>
                <a:sym typeface="Playfair Display SemiBold"/>
                <a:hlinkClick r:id="rId3">
                  <a:extLst>
                    <a:ext uri="{A12FA001-AC4F-418D-AE19-62706E023703}">
                      <ahyp:hlinkClr val="tx"/>
                    </a:ext>
                  </a:extLst>
                </a:hlinkClick>
              </a:rPr>
              <a:t>4804169963@students.ocps.net</a:t>
            </a:r>
            <a:r>
              <a:rPr lang="en-US" sz="2000">
                <a:solidFill>
                  <a:schemeClr val="dk1"/>
                </a:solidFill>
                <a:latin typeface="Merriweather"/>
                <a:ea typeface="Merriweather"/>
                <a:cs typeface="Merriweather"/>
                <a:sym typeface="Merriweather"/>
              </a:rPr>
              <a:t> and let me know if you would like a $5 gift card to a place of your choosing </a:t>
            </a:r>
            <a:r>
              <a:rPr b="1" lang="en-US" sz="2000">
                <a:solidFill>
                  <a:schemeClr val="dk1"/>
                </a:solidFill>
                <a:latin typeface="Merriweather"/>
                <a:ea typeface="Merriweather"/>
                <a:cs typeface="Merriweather"/>
                <a:sym typeface="Merriweather"/>
              </a:rPr>
              <a:t>OR </a:t>
            </a:r>
            <a:r>
              <a:rPr lang="en-US" sz="2000">
                <a:solidFill>
                  <a:schemeClr val="dk1"/>
                </a:solidFill>
                <a:latin typeface="Merriweather"/>
                <a:ea typeface="Merriweather"/>
                <a:cs typeface="Merriweather"/>
                <a:sym typeface="Merriweather"/>
              </a:rPr>
              <a:t>your choice of candy! </a:t>
            </a:r>
            <a:endParaRPr sz="2000">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lang="en-US" sz="2000">
                <a:solidFill>
                  <a:schemeClr val="dk1"/>
                </a:solidFill>
                <a:latin typeface="Merriweather"/>
                <a:ea typeface="Merriweather"/>
                <a:cs typeface="Merriweather"/>
                <a:sym typeface="Merriweather"/>
              </a:rPr>
              <a:t>For the </a:t>
            </a:r>
            <a:r>
              <a:rPr b="1" lang="en-US" sz="2000">
                <a:solidFill>
                  <a:schemeClr val="dk1"/>
                </a:solidFill>
                <a:latin typeface="Merriweather"/>
                <a:ea typeface="Merriweather"/>
                <a:cs typeface="Merriweather"/>
                <a:sym typeface="Merriweather"/>
              </a:rPr>
              <a:t>Top Flight Merit Winner</a:t>
            </a:r>
            <a:r>
              <a:rPr lang="en-US" sz="2000">
                <a:solidFill>
                  <a:schemeClr val="dk1"/>
                </a:solidFill>
                <a:latin typeface="Merriweather"/>
                <a:ea typeface="Merriweather"/>
                <a:cs typeface="Merriweather"/>
                <a:sym typeface="Merriweather"/>
              </a:rPr>
              <a:t>, please decide as a flight if you would like cookies </a:t>
            </a:r>
            <a:r>
              <a:rPr b="1" lang="en-US" sz="2000">
                <a:solidFill>
                  <a:schemeClr val="dk1"/>
                </a:solidFill>
                <a:latin typeface="Merriweather"/>
                <a:ea typeface="Merriweather"/>
                <a:cs typeface="Merriweather"/>
                <a:sym typeface="Merriweather"/>
              </a:rPr>
              <a:t>OR </a:t>
            </a:r>
            <a:r>
              <a:rPr lang="en-US" sz="2000">
                <a:solidFill>
                  <a:schemeClr val="dk1"/>
                </a:solidFill>
                <a:latin typeface="Merriweather"/>
                <a:ea typeface="Merriweather"/>
                <a:cs typeface="Merriweather"/>
                <a:sym typeface="Merriweather"/>
              </a:rPr>
              <a:t>cake and have your </a:t>
            </a:r>
            <a:r>
              <a:rPr i="1" lang="en-US" sz="2000">
                <a:solidFill>
                  <a:schemeClr val="dk1"/>
                </a:solidFill>
                <a:latin typeface="Merriweather"/>
                <a:ea typeface="Merriweather"/>
                <a:cs typeface="Merriweather"/>
                <a:sym typeface="Merriweather"/>
              </a:rPr>
              <a:t>Flight Commander</a:t>
            </a:r>
            <a:r>
              <a:rPr lang="en-US" sz="2000">
                <a:solidFill>
                  <a:schemeClr val="dk1"/>
                </a:solidFill>
                <a:latin typeface="Merriweather"/>
                <a:ea typeface="Merriweather"/>
                <a:cs typeface="Merriweather"/>
                <a:sym typeface="Merriweather"/>
              </a:rPr>
              <a:t> contact me!</a:t>
            </a:r>
            <a:endParaRPr sz="2000">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lang="en-US" sz="2000">
                <a:solidFill>
                  <a:schemeClr val="dk1"/>
                </a:solidFill>
                <a:latin typeface="Merriweather"/>
                <a:ea typeface="Merriweather"/>
                <a:cs typeface="Merriweather"/>
                <a:sym typeface="Merriweather"/>
              </a:rPr>
              <a:t>*If you do not contact me by </a:t>
            </a:r>
            <a:r>
              <a:rPr b="1" lang="en-US" sz="2000">
                <a:solidFill>
                  <a:schemeClr val="dk1"/>
                </a:solidFill>
                <a:latin typeface="Merriweather"/>
                <a:ea typeface="Merriweather"/>
                <a:cs typeface="Merriweather"/>
                <a:sym typeface="Merriweather"/>
              </a:rPr>
              <a:t>2 Feb</a:t>
            </a:r>
            <a:r>
              <a:rPr lang="en-US" sz="2000">
                <a:solidFill>
                  <a:schemeClr val="dk1"/>
                </a:solidFill>
                <a:latin typeface="Merriweather"/>
                <a:ea typeface="Merriweather"/>
                <a:cs typeface="Merriweather"/>
                <a:sym typeface="Merriweather"/>
              </a:rPr>
              <a:t>, you will not receive your reward!*</a:t>
            </a:r>
            <a:endParaRPr sz="2000">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lang="en-US" sz="2000">
                <a:solidFill>
                  <a:schemeClr val="dk1"/>
                </a:solidFill>
                <a:latin typeface="Merriweather"/>
                <a:ea typeface="Merriweather"/>
                <a:cs typeface="Merriweather"/>
                <a:sym typeface="Merriweather"/>
              </a:rPr>
              <a:t>Congratulations!</a:t>
            </a:r>
            <a:endParaRPr sz="2000">
              <a:solidFill>
                <a:schemeClr val="dk1"/>
              </a:solidFill>
              <a:latin typeface="Merriweather"/>
              <a:ea typeface="Merriweather"/>
              <a:cs typeface="Merriweather"/>
              <a:sym typeface="Merriweathe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g1efe882a249_0_237"/>
          <p:cNvSpPr txBox="1"/>
          <p:nvPr>
            <p:ph type="title"/>
          </p:nvPr>
        </p:nvSpPr>
        <p:spPr>
          <a:xfrm>
            <a:off x="390359" y="189794"/>
            <a:ext cx="8728800" cy="1467000"/>
          </a:xfrm>
          <a:prstGeom prst="rect">
            <a:avLst/>
          </a:prstGeom>
        </p:spPr>
        <p:txBody>
          <a:bodyPr anchorCtr="0" anchor="ctr" bIns="46550" lIns="93125" spcFirstLastPara="1" rIns="93125" wrap="square" tIns="46550">
            <a:noAutofit/>
          </a:bodyPr>
          <a:lstStyle/>
          <a:p>
            <a:pPr indent="0" lvl="0" marL="0" rtl="0" algn="ctr">
              <a:spcBef>
                <a:spcPts val="0"/>
              </a:spcBef>
              <a:spcAft>
                <a:spcPts val="0"/>
              </a:spcAft>
              <a:buNone/>
            </a:pPr>
            <a:r>
              <a:rPr lang="en-US" sz="4500">
                <a:solidFill>
                  <a:srgbClr val="002060"/>
                </a:solidFill>
                <a:latin typeface="Merriweather"/>
                <a:ea typeface="Merriweather"/>
                <a:cs typeface="Merriweather"/>
                <a:sym typeface="Merriweather"/>
              </a:rPr>
              <a:t>Chief’s Quote of the Week</a:t>
            </a:r>
            <a:endParaRPr sz="4500">
              <a:solidFill>
                <a:srgbClr val="002060"/>
              </a:solidFill>
              <a:latin typeface="Merriweather"/>
              <a:ea typeface="Merriweather"/>
              <a:cs typeface="Merriweather"/>
              <a:sym typeface="Merriweather"/>
            </a:endParaRPr>
          </a:p>
        </p:txBody>
      </p:sp>
      <p:sp>
        <p:nvSpPr>
          <p:cNvPr id="816" name="Google Shape;816;g1efe882a249_0_237"/>
          <p:cNvSpPr txBox="1"/>
          <p:nvPr>
            <p:ph idx="1" type="body"/>
          </p:nvPr>
        </p:nvSpPr>
        <p:spPr>
          <a:xfrm>
            <a:off x="695772" y="1387146"/>
            <a:ext cx="8728800" cy="4815600"/>
          </a:xfrm>
          <a:prstGeom prst="rect">
            <a:avLst/>
          </a:prstGeom>
        </p:spPr>
        <p:txBody>
          <a:bodyPr anchorCtr="0" anchor="t" bIns="46550" lIns="93125" spcFirstLastPara="1" rIns="93125" wrap="square" tIns="46550">
            <a:noAutofit/>
          </a:bodyPr>
          <a:lstStyle/>
          <a:p>
            <a:pPr indent="0" lvl="0" marL="0" rtl="0" algn="ctr">
              <a:spcBef>
                <a:spcPts val="1100"/>
              </a:spcBef>
              <a:spcAft>
                <a:spcPts val="0"/>
              </a:spcAft>
              <a:buNone/>
            </a:pPr>
            <a:r>
              <a:t/>
            </a:r>
            <a:endParaRPr/>
          </a:p>
          <a:p>
            <a:pPr indent="0" lvl="0" marL="0" rtl="0" algn="ctr">
              <a:spcBef>
                <a:spcPts val="1100"/>
              </a:spcBef>
              <a:spcAft>
                <a:spcPts val="0"/>
              </a:spcAft>
              <a:buNone/>
            </a:pPr>
            <a:r>
              <a:rPr lang="en-US" sz="2700">
                <a:solidFill>
                  <a:srgbClr val="002060"/>
                </a:solidFill>
              </a:rPr>
              <a:t>"For me, becoming isn’t about arriving somewhere or achieving a certain aim. I see it instead as forward motion, a means of evolving, a way to reach continuously toward a better self. The journey doesn't end."</a:t>
            </a:r>
            <a:endParaRPr sz="2700">
              <a:solidFill>
                <a:srgbClr val="002060"/>
              </a:solidFill>
            </a:endParaRPr>
          </a:p>
          <a:p>
            <a:pPr indent="0" lvl="0" marL="0" rtl="0" algn="ctr">
              <a:spcBef>
                <a:spcPts val="1100"/>
              </a:spcBef>
              <a:spcAft>
                <a:spcPts val="0"/>
              </a:spcAft>
              <a:buNone/>
            </a:pPr>
            <a:r>
              <a:t/>
            </a:r>
            <a:endParaRPr sz="2700">
              <a:solidFill>
                <a:srgbClr val="002060"/>
              </a:solidFill>
            </a:endParaRPr>
          </a:p>
          <a:p>
            <a:pPr indent="-450850" lvl="0" marL="558800" rtl="0" algn="ctr">
              <a:spcBef>
                <a:spcPts val="1100"/>
              </a:spcBef>
              <a:spcAft>
                <a:spcPts val="0"/>
              </a:spcAft>
              <a:buClr>
                <a:srgbClr val="002060"/>
              </a:buClr>
              <a:buSzPts val="2700"/>
              <a:buChar char="-"/>
            </a:pPr>
            <a:r>
              <a:rPr lang="en-US" sz="2700">
                <a:solidFill>
                  <a:srgbClr val="002060"/>
                </a:solidFill>
              </a:rPr>
              <a:t>Michelle Obama</a:t>
            </a:r>
            <a:endParaRPr sz="2700">
              <a:solidFill>
                <a:srgbClr val="002060"/>
              </a:solidFill>
            </a:endParaRPr>
          </a:p>
        </p:txBody>
      </p:sp>
      <p:pic>
        <p:nvPicPr>
          <p:cNvPr id="817" name="Google Shape;817;g1efe882a249_0_237"/>
          <p:cNvPicPr preferRelativeResize="0"/>
          <p:nvPr/>
        </p:nvPicPr>
        <p:blipFill>
          <a:blip r:embed="rId3">
            <a:alphaModFix/>
          </a:blip>
          <a:stretch>
            <a:fillRect/>
          </a:stretch>
        </p:blipFill>
        <p:spPr>
          <a:xfrm>
            <a:off x="569273" y="4284854"/>
            <a:ext cx="2557965" cy="1681876"/>
          </a:xfrm>
          <a:prstGeom prst="rect">
            <a:avLst/>
          </a:prstGeom>
          <a:noFill/>
          <a:ln>
            <a:noFill/>
          </a:ln>
        </p:spPr>
      </p:pic>
      <p:pic>
        <p:nvPicPr>
          <p:cNvPr id="818" name="Google Shape;818;g1efe882a249_0_237"/>
          <p:cNvPicPr preferRelativeResize="0"/>
          <p:nvPr/>
        </p:nvPicPr>
        <p:blipFill>
          <a:blip r:embed="rId4">
            <a:alphaModFix/>
          </a:blip>
          <a:stretch>
            <a:fillRect/>
          </a:stretch>
        </p:blipFill>
        <p:spPr>
          <a:xfrm>
            <a:off x="7564935" y="4007346"/>
            <a:ext cx="2098155" cy="20981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824" name="Google Shape;824;gfb4207d963_0_182"/>
          <p:cNvSpPr txBox="1"/>
          <p:nvPr/>
        </p:nvSpPr>
        <p:spPr>
          <a:xfrm>
            <a:off x="1062700" y="3277426"/>
            <a:ext cx="7996500" cy="5217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825" name="Google Shape;825;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SzPts val="1800"/>
              <a:buNone/>
            </a:pPr>
            <a:r>
              <a:rPr lang="en-US" sz="3534"/>
              <a:t>Which state was last to join the Union and when?</a:t>
            </a:r>
            <a:endParaRPr sz="3534"/>
          </a:p>
        </p:txBody>
      </p:sp>
      <p:sp>
        <p:nvSpPr>
          <p:cNvPr id="826" name="Google Shape;826;gfb4207d963_0_182"/>
          <p:cNvSpPr txBox="1"/>
          <p:nvPr/>
        </p:nvSpPr>
        <p:spPr>
          <a:xfrm>
            <a:off x="1455950" y="2867225"/>
            <a:ext cx="7466700" cy="103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lang="en-US" sz="3500">
                <a:solidFill>
                  <a:schemeClr val="dk1"/>
                </a:solidFill>
                <a:latin typeface="Calibri"/>
                <a:ea typeface="Calibri"/>
                <a:cs typeface="Calibri"/>
                <a:sym typeface="Calibri"/>
              </a:rPr>
              <a:t>Hawaii, 1959</a:t>
            </a:r>
            <a:r>
              <a:rPr b="0" i="0" lang="en-US" sz="3500" u="none" cap="none" strike="noStrike">
                <a:solidFill>
                  <a:schemeClr val="dk1"/>
                </a:solidFill>
                <a:latin typeface="Calibri"/>
                <a:ea typeface="Calibri"/>
                <a:cs typeface="Calibri"/>
                <a:sym typeface="Calibri"/>
              </a:rPr>
              <a:t> </a:t>
            </a:r>
            <a:endParaRPr b="0" i="0" sz="35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26"/>
                                        </p:tgtEl>
                                        <p:attrNameLst>
                                          <p:attrName>style.visibility</p:attrName>
                                        </p:attrNameLst>
                                      </p:cBhvr>
                                      <p:to>
                                        <p:strVal val="visible"/>
                                      </p:to>
                                    </p:set>
                                    <p:anim calcmode="lin" valueType="num">
                                      <p:cBhvr additive="base">
                                        <p:cTn dur="100"/>
                                        <p:tgtEl>
                                          <p:spTgt spid="82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672" name="Google Shape;672;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673" name="Google Shape;673;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674" name="Google Shape;674;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675" name="Google Shape;675;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676" name="Google Shape;676;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7" name="Google Shape;677;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678" name="Google Shape;678;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9" name="Google Shape;679;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2000"/>
                                        <p:tgtEl>
                                          <p:spTgt spid="6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6">
                                            <p:txEl>
                                              <p:pRg end="0" st="0"/>
                                            </p:txEl>
                                          </p:spTgt>
                                        </p:tgtEl>
                                        <p:attrNameLst>
                                          <p:attrName>style.visibility</p:attrName>
                                        </p:attrNameLst>
                                      </p:cBhvr>
                                      <p:to>
                                        <p:strVal val="visible"/>
                                      </p:to>
                                    </p:set>
                                    <p:animEffect filter="fade" transition="in">
                                      <p:cBhvr>
                                        <p:cTn dur="500"/>
                                        <p:tgtEl>
                                          <p:spTgt spid="6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6">
                                            <p:txEl>
                                              <p:pRg end="1" st="1"/>
                                            </p:txEl>
                                          </p:spTgt>
                                        </p:tgtEl>
                                        <p:attrNameLst>
                                          <p:attrName>style.visibility</p:attrName>
                                        </p:attrNameLst>
                                      </p:cBhvr>
                                      <p:to>
                                        <p:strVal val="visible"/>
                                      </p:to>
                                    </p:set>
                                    <p:animEffect filter="fade" transition="in">
                                      <p:cBhvr>
                                        <p:cTn dur="500"/>
                                        <p:tgtEl>
                                          <p:spTgt spid="6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8">
                                            <p:txEl>
                                              <p:pRg end="0" st="0"/>
                                            </p:txEl>
                                          </p:spTgt>
                                        </p:tgtEl>
                                        <p:attrNameLst>
                                          <p:attrName>style.visibility</p:attrName>
                                        </p:attrNameLst>
                                      </p:cBhvr>
                                      <p:to>
                                        <p:strVal val="visible"/>
                                      </p:to>
                                    </p:set>
                                    <p:animEffect filter="fade" transition="in">
                                      <p:cBhvr>
                                        <p:cTn dur="2000"/>
                                        <p:tgtEl>
                                          <p:spTgt spid="6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8">
                                            <p:txEl>
                                              <p:pRg end="1" st="1"/>
                                            </p:txEl>
                                          </p:spTgt>
                                        </p:tgtEl>
                                        <p:attrNameLst>
                                          <p:attrName>style.visibility</p:attrName>
                                        </p:attrNameLst>
                                      </p:cBhvr>
                                      <p:to>
                                        <p:strVal val="visible"/>
                                      </p:to>
                                    </p:set>
                                    <p:animEffect filter="fade" transition="in">
                                      <p:cBhvr>
                                        <p:cTn dur="2000"/>
                                        <p:tgtEl>
                                          <p:spTgt spid="6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9">
                                            <p:txEl>
                                              <p:pRg end="0" st="0"/>
                                            </p:txEl>
                                          </p:spTgt>
                                        </p:tgtEl>
                                        <p:attrNameLst>
                                          <p:attrName>style.visibility</p:attrName>
                                        </p:attrNameLst>
                                      </p:cBhvr>
                                      <p:to>
                                        <p:strVal val="visible"/>
                                      </p:to>
                                    </p:set>
                                    <p:animEffect filter="fade" transition="in">
                                      <p:cBhvr>
                                        <p:cTn dur="1822"/>
                                        <p:tgtEl>
                                          <p:spTgt spid="6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9">
                                            <p:txEl>
                                              <p:pRg end="1" st="1"/>
                                            </p:txEl>
                                          </p:spTgt>
                                        </p:tgtEl>
                                        <p:attrNameLst>
                                          <p:attrName>style.visibility</p:attrName>
                                        </p:attrNameLst>
                                      </p:cBhvr>
                                      <p:to>
                                        <p:strVal val="visible"/>
                                      </p:to>
                                    </p:set>
                                    <p:animEffect filter="fade" transition="in">
                                      <p:cBhvr>
                                        <p:cTn dur="1822"/>
                                        <p:tgtEl>
                                          <p:spTgt spid="67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AFB (2/10)</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PT Makeups</a:t>
            </a:r>
            <a:endParaRPr/>
          </a:p>
          <a:p>
            <a:pPr indent="-342900" lvl="1" marL="914400" rtl="0" algn="l">
              <a:lnSpc>
                <a:spcPct val="100000"/>
              </a:lnSpc>
              <a:spcBef>
                <a:spcPts val="0"/>
              </a:spcBef>
              <a:spcAft>
                <a:spcPts val="0"/>
              </a:spcAft>
              <a:buSzPts val="1800"/>
              <a:buChar char="•"/>
            </a:pPr>
            <a:r>
              <a:rPr lang="en-US"/>
              <a:t>Unit Video</a:t>
            </a:r>
            <a:endParaRPr/>
          </a:p>
          <a:p>
            <a:pPr indent="-342900" lvl="1" marL="914400" rtl="0" algn="l">
              <a:lnSpc>
                <a:spcPct val="100000"/>
              </a:lnSpc>
              <a:spcBef>
                <a:spcPts val="0"/>
              </a:spcBef>
              <a:spcAft>
                <a:spcPts val="0"/>
              </a:spcAft>
              <a:buSzPts val="1800"/>
              <a:buChar char="•"/>
            </a:pPr>
            <a:r>
              <a:rPr lang="en-US"/>
              <a:t>Middle School Visits </a:t>
            </a:r>
            <a:endParaRPr/>
          </a:p>
          <a:p>
            <a:pPr indent="-342900" lvl="1" marL="914400" rtl="0" algn="l">
              <a:lnSpc>
                <a:spcPct val="100000"/>
              </a:lnSpc>
              <a:spcBef>
                <a:spcPts val="0"/>
              </a:spcBef>
              <a:spcAft>
                <a:spcPts val="0"/>
              </a:spcAft>
              <a:buSzPts val="1800"/>
              <a:buChar char="•"/>
            </a:pPr>
            <a:r>
              <a:rPr lang="en-US"/>
              <a:t>Gold Rope</a:t>
            </a:r>
            <a:endParaRPr/>
          </a:p>
          <a:p>
            <a:pPr indent="-342900" lvl="1" marL="914400" rtl="0" algn="l">
              <a:lnSpc>
                <a:spcPct val="100000"/>
              </a:lnSpc>
              <a:spcBef>
                <a:spcPts val="0"/>
              </a:spcBef>
              <a:spcAft>
                <a:spcPts val="0"/>
              </a:spcAft>
              <a:buSzPts val="1800"/>
              <a:buChar char="•"/>
            </a:pPr>
            <a:r>
              <a:rPr lang="en-US"/>
              <a:t>Merit Incentive Winners</a:t>
            </a:r>
            <a:endParaRPr/>
          </a:p>
          <a:p>
            <a:pPr indent="-342900" lvl="1" marL="914400" rtl="0" algn="l">
              <a:lnSpc>
                <a:spcPct val="100000"/>
              </a:lnSpc>
              <a:spcBef>
                <a:spcPts val="0"/>
              </a:spcBef>
              <a:spcAft>
                <a:spcPts val="0"/>
              </a:spcAft>
              <a:buSzPts val="1800"/>
              <a:buChar char="•"/>
            </a:pPr>
            <a:r>
              <a:rPr lang="en-US"/>
              <a:t>AFVS</a:t>
            </a:r>
            <a:endParaRPr/>
          </a:p>
        </p:txBody>
      </p:sp>
      <p:sp>
        <p:nvSpPr>
          <p:cNvPr id="833" name="Google Shape;833;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839" name="Google Shape;839;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Bray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4804208068@students.ocps.net</a:t>
            </a:r>
            <a:r>
              <a:rPr b="0" i="0" lang="en-US" sz="2900" u="none" cap="none" strike="noStrike">
                <a:solidFill>
                  <a:schemeClr val="dk1"/>
                </a:solidFill>
                <a:latin typeface="Arial"/>
                <a:ea typeface="Arial"/>
                <a:cs typeface="Arial"/>
                <a:sym typeface="Arial"/>
              </a:rPr>
              <a:t> or </a:t>
            </a:r>
            <a:r>
              <a:rPr b="1" i="0" lang="en-US" sz="2900" u="none" cap="none" strike="noStrike">
                <a:solidFill>
                  <a:srgbClr val="FF0000"/>
                </a:solidFill>
                <a:latin typeface="Arial"/>
                <a:ea typeface="Arial"/>
                <a:cs typeface="Arial"/>
                <a:sym typeface="Arial"/>
              </a:rPr>
              <a:t>(689)-229-0443</a:t>
            </a:r>
            <a:endParaRPr b="1" i="0" sz="2900" u="none"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Bray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685" name="Google Shape;685;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686" name="Google Shape;686;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687" name="Google Shape;687;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688" name="Google Shape;688;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689" name="Google Shape;689;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690" name="Google Shape;690;gf9758be2c3_0_339"/>
          <p:cNvSpPr txBox="1"/>
          <p:nvPr/>
        </p:nvSpPr>
        <p:spPr>
          <a:xfrm>
            <a:off x="1397724" y="2982088"/>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691" name="Google Shape;691;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692" name="Google Shape;692;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693" name="Google Shape;693;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694" name="Google Shape;694;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695" name="Google Shape;695;gf9758be2c3_0_339"/>
          <p:cNvSpPr txBox="1"/>
          <p:nvPr/>
        </p:nvSpPr>
        <p:spPr>
          <a:xfrm>
            <a:off x="2077024" y="5908675"/>
            <a:ext cx="9651900" cy="58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Captain Agrafena Ritz</a:t>
            </a:r>
            <a:endParaRPr b="1" i="0" sz="3200" u="none" cap="none" strike="noStrike">
              <a:solidFill>
                <a:srgbClr val="FF0000"/>
              </a:solidFill>
              <a:latin typeface="Arial"/>
              <a:ea typeface="Arial"/>
              <a:cs typeface="Arial"/>
              <a:sym typeface="Arial"/>
            </a:endParaRPr>
          </a:p>
        </p:txBody>
      </p:sp>
      <p:sp>
        <p:nvSpPr>
          <p:cNvPr id="696" name="Google Shape;696;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697" name="Google Shape;697;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698" name="Google Shape;698;gf9758be2c3_0_339"/>
          <p:cNvSpPr txBox="1"/>
          <p:nvPr/>
        </p:nvSpPr>
        <p:spPr>
          <a:xfrm>
            <a:off x="3691274" y="6417300"/>
            <a:ext cx="9111300" cy="58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a:t>
            </a:r>
            <a:r>
              <a:rPr b="1" lang="en-US" sz="3200">
                <a:solidFill>
                  <a:srgbClr val="FF0000"/>
                </a:solidFill>
              </a:rPr>
              <a:t>Major</a:t>
            </a:r>
            <a:r>
              <a:rPr b="1" i="0" lang="en-US" sz="3200" u="none" cap="none" strike="noStrike">
                <a:solidFill>
                  <a:srgbClr val="FF0000"/>
                </a:solidFill>
                <a:latin typeface="Arial"/>
                <a:ea typeface="Arial"/>
                <a:cs typeface="Arial"/>
                <a:sym typeface="Arial"/>
              </a:rPr>
              <a:t> </a:t>
            </a:r>
            <a:r>
              <a:rPr b="1" i="0" lang="en-US" sz="3200" u="none" cap="none" strike="noStrike">
                <a:solidFill>
                  <a:srgbClr val="FF0000"/>
                </a:solidFill>
                <a:highlight>
                  <a:srgbClr val="FFFFFF"/>
                </a:highlight>
                <a:latin typeface="Arial"/>
                <a:ea typeface="Arial"/>
                <a:cs typeface="Arial"/>
                <a:sym typeface="Arial"/>
              </a:rPr>
              <a:t>Elias Lopez</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xEl>
                                              <p:pRg end="0" st="0"/>
                                            </p:txEl>
                                          </p:spTgt>
                                        </p:tgtEl>
                                        <p:attrNameLst>
                                          <p:attrName>style.visibility</p:attrName>
                                        </p:attrNameLst>
                                      </p:cBhvr>
                                      <p:to>
                                        <p:strVal val="visible"/>
                                      </p:to>
                                    </p:set>
                                    <p:animEffect filter="fade" transition="in">
                                      <p:cBhvr>
                                        <p:cTn dur="1822"/>
                                        <p:tgtEl>
                                          <p:spTgt spid="6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xEl>
                                              <p:pRg end="0" st="0"/>
                                            </p:txEl>
                                          </p:spTgt>
                                        </p:tgtEl>
                                        <p:attrNameLst>
                                          <p:attrName>style.visibility</p:attrName>
                                        </p:attrNameLst>
                                      </p:cBhvr>
                                      <p:to>
                                        <p:strVal val="visible"/>
                                      </p:to>
                                    </p:set>
                                    <p:animEffect filter="fade" transition="in">
                                      <p:cBhvr>
                                        <p:cTn dur="1822"/>
                                        <p:tgtEl>
                                          <p:spTgt spid="6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1822"/>
                                        <p:tgtEl>
                                          <p:spTgt spid="6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1822"/>
                                        <p:tgtEl>
                                          <p:spTgt spid="6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1822"/>
                                        <p:tgtEl>
                                          <p:spTgt spid="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1822"/>
                                        <p:tgtEl>
                                          <p:spTgt spid="6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1822"/>
                                        <p:tgtEl>
                                          <p:spTgt spid="6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xEl>
                                              <p:pRg end="0" st="0"/>
                                            </p:txEl>
                                          </p:spTgt>
                                        </p:tgtEl>
                                        <p:attrNameLst>
                                          <p:attrName>style.visibility</p:attrName>
                                        </p:attrNameLst>
                                      </p:cBhvr>
                                      <p:to>
                                        <p:strVal val="visible"/>
                                      </p:to>
                                    </p:set>
                                    <p:animEffect filter="fade" transition="in">
                                      <p:cBhvr>
                                        <p:cTn dur="1822"/>
                                        <p:tgtEl>
                                          <p:spTgt spid="6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1822"/>
                                        <p:tgtEl>
                                          <p:spTgt spid="6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1822"/>
                                        <p:tgtEl>
                                          <p:spTgt spid="6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1000"/>
                                        <p:tgtEl>
                                          <p:spTgt spid="6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g286ece048e0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002060"/>
                </a:solidFill>
                <a:latin typeface="Times New Roman"/>
                <a:ea typeface="Times New Roman"/>
                <a:cs typeface="Times New Roman"/>
                <a:sym typeface="Times New Roman"/>
              </a:rPr>
              <a:t>Athletic Clearance</a:t>
            </a:r>
            <a:endParaRPr b="1" sz="3800">
              <a:solidFill>
                <a:srgbClr val="002060"/>
              </a:solidFill>
              <a:latin typeface="Times New Roman"/>
              <a:ea typeface="Times New Roman"/>
              <a:cs typeface="Times New Roman"/>
              <a:sym typeface="Times New Roman"/>
            </a:endParaRPr>
          </a:p>
        </p:txBody>
      </p:sp>
      <p:sp>
        <p:nvSpPr>
          <p:cNvPr id="705" name="Google Shape;705;g286ece048e0_0_0"/>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900">
                <a:latin typeface="Roboto"/>
                <a:ea typeface="Roboto"/>
                <a:cs typeface="Roboto"/>
                <a:sym typeface="Roboto"/>
              </a:rPr>
              <a:t>These Cadets below are missing the Athletic Clearance:</a:t>
            </a:r>
            <a:endParaRPr b="1" sz="2900">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Mezime - Delta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Bermudez - Alpha	  Osoria - Charlie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Ceballos - Charlie	  Palacios - Foxtrot</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Damuth - Alpha		  Parboo -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DeSilva - Charlie		  Rosario - Delta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Doyle - Alpha			  Vazquez-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800"/>
              <a:buFont typeface="Arial"/>
              <a:buNone/>
            </a:pPr>
            <a:r>
              <a:rPr lang="en-US" sz="3000">
                <a:solidFill>
                  <a:srgbClr val="FF0000"/>
                </a:solidFill>
                <a:highlight>
                  <a:schemeClr val="lt1"/>
                </a:highlight>
                <a:latin typeface="Roboto"/>
                <a:ea typeface="Roboto"/>
                <a:cs typeface="Roboto"/>
                <a:sym typeface="Roboto"/>
              </a:rPr>
              <a:t>Funk - Golf                 Saint Franc - Alpha</a:t>
            </a:r>
            <a:endParaRPr sz="3000">
              <a:solidFill>
                <a:srgbClr val="FF0000"/>
              </a:solidFill>
              <a:highlight>
                <a:schemeClr val="lt1"/>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chemeClr val="lt1"/>
                </a:highlight>
                <a:latin typeface="Roboto"/>
                <a:ea typeface="Roboto"/>
                <a:cs typeface="Roboto"/>
                <a:sym typeface="Roboto"/>
              </a:rPr>
              <a:t>Madera - Bravo </a:t>
            </a:r>
            <a:r>
              <a:rPr lang="en-US" sz="3000">
                <a:solidFill>
                  <a:srgbClr val="FF0000"/>
                </a:solidFill>
                <a:highlight>
                  <a:srgbClr val="FFFFFF"/>
                </a:highlight>
                <a:latin typeface="Roboto"/>
                <a:ea typeface="Roboto"/>
                <a:cs typeface="Roboto"/>
                <a:sym typeface="Roboto"/>
              </a:rPr>
              <a:t>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g1ed76f4e112_0_0"/>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PT Makeups</a:t>
            </a:r>
            <a:endParaRPr b="1" sz="4000">
              <a:solidFill>
                <a:srgbClr val="002060"/>
              </a:solidFill>
              <a:latin typeface="Times New Roman"/>
              <a:ea typeface="Times New Roman"/>
              <a:cs typeface="Times New Roman"/>
              <a:sym typeface="Times New Roman"/>
            </a:endParaRPr>
          </a:p>
        </p:txBody>
      </p:sp>
      <p:sp>
        <p:nvSpPr>
          <p:cNvPr id="712" name="Google Shape;712;g1ed76f4e112_0_0"/>
          <p:cNvSpPr txBox="1"/>
          <p:nvPr>
            <p:ph idx="1" type="body"/>
          </p:nvPr>
        </p:nvSpPr>
        <p:spPr>
          <a:xfrm>
            <a:off x="-25" y="1725937"/>
            <a:ext cx="10120200" cy="5469000"/>
          </a:xfrm>
          <a:prstGeom prst="rect">
            <a:avLst/>
          </a:prstGeom>
          <a:noFill/>
          <a:ln>
            <a:noFill/>
          </a:ln>
        </p:spPr>
        <p:txBody>
          <a:bodyPr anchorCtr="0" anchor="t" bIns="47075" lIns="94175" spcFirstLastPara="1" rIns="94175" wrap="square" tIns="47075">
            <a:noAutofit/>
          </a:bodyPr>
          <a:lstStyle/>
          <a:p>
            <a:pPr indent="0" lvl="0" marL="0" rtl="0" algn="l">
              <a:lnSpc>
                <a:spcPct val="138000"/>
              </a:lnSpc>
              <a:spcBef>
                <a:spcPts val="0"/>
              </a:spcBef>
              <a:spcAft>
                <a:spcPts val="0"/>
              </a:spcAft>
              <a:buClr>
                <a:schemeClr val="dk1"/>
              </a:buClr>
              <a:buSzPts val="1100"/>
              <a:buFont typeface="Arial"/>
              <a:buNone/>
            </a:pPr>
            <a:r>
              <a:rPr lang="en-US" sz="3000">
                <a:latin typeface="Arial"/>
                <a:ea typeface="Arial"/>
                <a:cs typeface="Arial"/>
                <a:sym typeface="Arial"/>
              </a:rPr>
              <a:t>Sign up here for the PT makeups or on Canvas</a:t>
            </a:r>
            <a:endParaRPr sz="3000">
              <a:latin typeface="Arial"/>
              <a:ea typeface="Arial"/>
              <a:cs typeface="Arial"/>
              <a:sym typeface="Arial"/>
            </a:endParaRPr>
          </a:p>
          <a:p>
            <a:pPr indent="0" lvl="0" marL="0" rtl="0" algn="l">
              <a:lnSpc>
                <a:spcPct val="138000"/>
              </a:lnSpc>
              <a:spcBef>
                <a:spcPts val="0"/>
              </a:spcBef>
              <a:spcAft>
                <a:spcPts val="0"/>
              </a:spcAft>
              <a:buSzPts val="1800"/>
              <a:buNone/>
            </a:pPr>
            <a:r>
              <a:rPr b="1" lang="en-US" sz="3000" u="sng">
                <a:solidFill>
                  <a:schemeClr val="hlink"/>
                </a:solidFill>
                <a:highlight>
                  <a:schemeClr val="lt1"/>
                </a:highlight>
                <a:latin typeface="Arial"/>
                <a:ea typeface="Arial"/>
                <a:cs typeface="Arial"/>
                <a:sym typeface="Arial"/>
                <a:hlinkClick r:id="rId3"/>
              </a:rPr>
              <a:t>https://tinyurl.com/PT2324</a:t>
            </a:r>
            <a:r>
              <a:rPr b="1" lang="en-US" sz="3000">
                <a:highlight>
                  <a:schemeClr val="lt1"/>
                </a:highlight>
                <a:latin typeface="Arial"/>
                <a:ea typeface="Arial"/>
                <a:cs typeface="Arial"/>
                <a:sym typeface="Arial"/>
              </a:rPr>
              <a:t> </a:t>
            </a:r>
            <a:endParaRPr b="1" sz="30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3000">
                <a:latin typeface="Arial"/>
                <a:ea typeface="Arial"/>
                <a:cs typeface="Arial"/>
                <a:sym typeface="Arial"/>
              </a:rPr>
              <a:t>For any questions,please contact  C/A1C Ayana Putigna @4804185464@students.ocps.net</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p:txBody>
      </p:sp>
      <p:sp>
        <p:nvSpPr>
          <p:cNvPr id="713" name="Google Shape;713;g1ed76f4e112_0_0"/>
          <p:cNvSpPr txBox="1"/>
          <p:nvPr/>
        </p:nvSpPr>
        <p:spPr>
          <a:xfrm>
            <a:off x="0" y="3050925"/>
            <a:ext cx="6788400" cy="1113900"/>
          </a:xfrm>
          <a:prstGeom prst="rect">
            <a:avLst/>
          </a:prstGeom>
          <a:noFill/>
          <a:ln>
            <a:noFill/>
          </a:ln>
        </p:spPr>
        <p:txBody>
          <a:bodyPr anchorCtr="0" anchor="t" bIns="94175" lIns="94175" spcFirstLastPara="1" rIns="94175" wrap="square" tIns="94175">
            <a:spAutoFit/>
          </a:bodyPr>
          <a:lstStyle/>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dk1"/>
                </a:solidFill>
                <a:latin typeface="Arial"/>
                <a:ea typeface="Arial"/>
                <a:cs typeface="Arial"/>
                <a:sym typeface="Arial"/>
              </a:rPr>
              <a:t>Meet at the 900 building in PT gear by 1430. </a:t>
            </a:r>
            <a:r>
              <a:rPr b="1" i="0" lang="en-US" sz="3000" u="none" cap="none" strike="noStrike">
                <a:solidFill>
                  <a:schemeClr val="dk1"/>
                </a:solidFill>
                <a:latin typeface="Arial"/>
                <a:ea typeface="Arial"/>
                <a:cs typeface="Arial"/>
                <a:sym typeface="Arial"/>
              </a:rPr>
              <a:t>Thursdays only.</a:t>
            </a:r>
            <a:endParaRPr b="0" i="0" sz="1500" u="none" cap="none" strike="noStrike">
              <a:solidFill>
                <a:srgbClr val="000000"/>
              </a:solidFill>
              <a:latin typeface="Calibri"/>
              <a:ea typeface="Calibri"/>
              <a:cs typeface="Calibri"/>
              <a:sym typeface="Calibri"/>
            </a:endParaRPr>
          </a:p>
        </p:txBody>
      </p:sp>
      <p:pic>
        <p:nvPicPr>
          <p:cNvPr id="714" name="Google Shape;714;g1ed76f4e112_0_0"/>
          <p:cNvPicPr preferRelativeResize="0"/>
          <p:nvPr/>
        </p:nvPicPr>
        <p:blipFill rotWithShape="1">
          <a:blip r:embed="rId4">
            <a:alphaModFix/>
          </a:blip>
          <a:srcRect b="0" l="0" r="0" t="0"/>
          <a:stretch/>
        </p:blipFill>
        <p:spPr>
          <a:xfrm>
            <a:off x="6679475" y="2442513"/>
            <a:ext cx="2027526" cy="2027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g1ef78faca85_0_64"/>
          <p:cNvSpPr txBox="1"/>
          <p:nvPr>
            <p:ph type="title"/>
          </p:nvPr>
        </p:nvSpPr>
        <p:spPr>
          <a:xfrm>
            <a:off x="695772" y="291648"/>
            <a:ext cx="8728800" cy="1467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1800"/>
              <a:buNone/>
            </a:pPr>
            <a:r>
              <a:rPr lang="en-US" sz="4900">
                <a:latin typeface="Calibri"/>
                <a:ea typeface="Calibri"/>
                <a:cs typeface="Calibri"/>
                <a:sym typeface="Calibri"/>
              </a:rPr>
              <a:t>FL-802 Air Force Ball</a:t>
            </a:r>
            <a:endParaRPr sz="4900">
              <a:latin typeface="Calibri"/>
              <a:ea typeface="Calibri"/>
              <a:cs typeface="Calibri"/>
              <a:sym typeface="Calibri"/>
            </a:endParaRPr>
          </a:p>
        </p:txBody>
      </p:sp>
      <p:sp>
        <p:nvSpPr>
          <p:cNvPr id="720" name="Google Shape;720;g1ef78faca85_0_64"/>
          <p:cNvSpPr txBox="1"/>
          <p:nvPr/>
        </p:nvSpPr>
        <p:spPr>
          <a:xfrm>
            <a:off x="162169" y="1710625"/>
            <a:ext cx="4504200" cy="44292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Air Force Ball is our unit’s very own dance! It is a fun filled night with ceremonies, food, and lots of dancing! This years AFB is </a:t>
            </a:r>
            <a:r>
              <a:rPr b="1" i="0" lang="en-US" sz="2100" u="sng" cap="none" strike="noStrike">
                <a:solidFill>
                  <a:srgbClr val="000000"/>
                </a:solidFill>
                <a:latin typeface="Calibri"/>
                <a:ea typeface="Calibri"/>
                <a:cs typeface="Calibri"/>
                <a:sym typeface="Calibri"/>
              </a:rPr>
              <a:t>10 February 2024</a:t>
            </a:r>
            <a:r>
              <a:rPr b="0" i="0" lang="en-US" sz="2100" u="none" cap="none" strike="noStrike">
                <a:solidFill>
                  <a:srgbClr val="000000"/>
                </a:solidFill>
                <a:latin typeface="Calibri"/>
                <a:ea typeface="Calibri"/>
                <a:cs typeface="Calibri"/>
                <a:sym typeface="Calibri"/>
              </a:rPr>
              <a:t> at </a:t>
            </a:r>
            <a:r>
              <a:rPr b="1" i="0" lang="en-US" sz="2100" u="sng" cap="none" strike="noStrike">
                <a:solidFill>
                  <a:srgbClr val="000000"/>
                </a:solidFill>
                <a:latin typeface="Calibri"/>
                <a:ea typeface="Calibri"/>
                <a:cs typeface="Calibri"/>
                <a:sym typeface="Calibri"/>
              </a:rPr>
              <a:t>Rosen Plaza</a:t>
            </a:r>
            <a:r>
              <a:rPr b="0" i="0" lang="en-US" sz="2100" u="none" cap="none" strike="noStrike">
                <a:solidFill>
                  <a:srgbClr val="000000"/>
                </a:solidFill>
                <a:latin typeface="Calibri"/>
                <a:ea typeface="Calibri"/>
                <a:cs typeface="Calibri"/>
                <a:sym typeface="Calibri"/>
              </a:rPr>
              <a:t> from </a:t>
            </a:r>
            <a:r>
              <a:rPr b="1" i="0" lang="en-US" sz="2100" u="sng" cap="none" strike="noStrike">
                <a:solidFill>
                  <a:srgbClr val="000000"/>
                </a:solidFill>
                <a:latin typeface="Calibri"/>
                <a:ea typeface="Calibri"/>
                <a:cs typeface="Calibri"/>
                <a:sym typeface="Calibri"/>
              </a:rPr>
              <a:t>1800 to 2200!</a:t>
            </a:r>
            <a:endParaRPr b="1" i="0" sz="2100" u="sng"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00"/>
              <a:buFont typeface="Arial"/>
              <a:buNone/>
            </a:pPr>
            <a:r>
              <a:t/>
            </a:r>
            <a:endParaRPr b="1" i="0" sz="2100" u="sng"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00"/>
              <a:buFont typeface="Arial"/>
              <a:buNone/>
            </a:pPr>
            <a:r>
              <a:rPr b="0" i="0" lang="en-US" sz="2100" u="sng" cap="none" strike="noStrike">
                <a:solidFill>
                  <a:schemeClr val="hlink"/>
                </a:solidFill>
                <a:latin typeface="Calibri"/>
                <a:ea typeface="Calibri"/>
                <a:cs typeface="Calibri"/>
                <a:sym typeface="Calibri"/>
                <a:hlinkClick r:id="rId3"/>
              </a:rPr>
              <a:t>https://www.schoolpay.com/pay/for/Air-Force-Ball-Tickets-2324/SbGcCl</a:t>
            </a:r>
            <a:endParaRPr b="0" i="0" sz="2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Ticket prices are as follows </a:t>
            </a:r>
            <a:r>
              <a:rPr b="1" i="0" lang="en-US" sz="2100" u="none" cap="none" strike="noStrike">
                <a:solidFill>
                  <a:srgbClr val="000000"/>
                </a:solidFill>
                <a:latin typeface="Calibri"/>
                <a:ea typeface="Calibri"/>
                <a:cs typeface="Calibri"/>
                <a:sym typeface="Calibri"/>
              </a:rPr>
              <a:t>(ticket sales close 3 February!)</a:t>
            </a:r>
            <a:r>
              <a:rPr b="0" i="0" lang="en-US" sz="2100" u="none" cap="none" strike="noStrike">
                <a:solidFill>
                  <a:srgbClr val="000000"/>
                </a:solidFill>
                <a:latin typeface="Calibri"/>
                <a:ea typeface="Calibri"/>
                <a:cs typeface="Calibri"/>
                <a:sym typeface="Calibri"/>
              </a:rPr>
              <a:t>:</a:t>
            </a:r>
            <a:endParaRPr b="0" i="0" sz="2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Calibri"/>
                <a:ea typeface="Calibri"/>
                <a:cs typeface="Calibri"/>
                <a:sym typeface="Calibri"/>
              </a:rPr>
              <a:t>Cadets:</a:t>
            </a:r>
            <a:r>
              <a:rPr b="0" i="0" lang="en-US" sz="2100" u="none" cap="none" strike="noStrike">
                <a:solidFill>
                  <a:srgbClr val="000000"/>
                </a:solidFill>
                <a:latin typeface="Calibri"/>
                <a:ea typeface="Calibri"/>
                <a:cs typeface="Calibri"/>
                <a:sym typeface="Calibri"/>
              </a:rPr>
              <a:t> $45</a:t>
            </a:r>
            <a:endParaRPr b="0" i="0" sz="2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Calibri"/>
                <a:ea typeface="Calibri"/>
                <a:cs typeface="Calibri"/>
                <a:sym typeface="Calibri"/>
              </a:rPr>
              <a:t>Guests: </a:t>
            </a:r>
            <a:r>
              <a:rPr b="0" i="0" lang="en-US" sz="2100" u="none" cap="none" strike="noStrike">
                <a:solidFill>
                  <a:srgbClr val="000000"/>
                </a:solidFill>
                <a:latin typeface="Calibri"/>
                <a:ea typeface="Calibri"/>
                <a:cs typeface="Calibri"/>
                <a:sym typeface="Calibri"/>
              </a:rPr>
              <a:t>$50</a:t>
            </a:r>
            <a:endParaRPr b="0" i="0" sz="2100" u="none" cap="none" strike="noStrike">
              <a:solidFill>
                <a:srgbClr val="000000"/>
              </a:solidFill>
              <a:latin typeface="Calibri"/>
              <a:ea typeface="Calibri"/>
              <a:cs typeface="Calibri"/>
              <a:sym typeface="Calibri"/>
            </a:endParaRPr>
          </a:p>
        </p:txBody>
      </p:sp>
      <p:pic>
        <p:nvPicPr>
          <p:cNvPr id="721" name="Google Shape;721;g1ef78faca85_0_64"/>
          <p:cNvPicPr preferRelativeResize="0"/>
          <p:nvPr/>
        </p:nvPicPr>
        <p:blipFill rotWithShape="1">
          <a:blip r:embed="rId4">
            <a:alphaModFix/>
          </a:blip>
          <a:srcRect b="0" l="0" r="0" t="0"/>
          <a:stretch/>
        </p:blipFill>
        <p:spPr>
          <a:xfrm rot="474924">
            <a:off x="7314169" y="2911901"/>
            <a:ext cx="2508854" cy="1881646"/>
          </a:xfrm>
          <a:prstGeom prst="rect">
            <a:avLst/>
          </a:prstGeom>
          <a:noFill/>
          <a:ln>
            <a:noFill/>
          </a:ln>
        </p:spPr>
      </p:pic>
      <p:pic>
        <p:nvPicPr>
          <p:cNvPr id="722" name="Google Shape;722;g1ef78faca85_0_64"/>
          <p:cNvPicPr preferRelativeResize="0"/>
          <p:nvPr/>
        </p:nvPicPr>
        <p:blipFill rotWithShape="1">
          <a:blip r:embed="rId5">
            <a:alphaModFix/>
          </a:blip>
          <a:srcRect b="0" l="0" r="0" t="0"/>
          <a:stretch/>
        </p:blipFill>
        <p:spPr>
          <a:xfrm rot="-178703">
            <a:off x="4842430" y="1850919"/>
            <a:ext cx="2358646" cy="3586924"/>
          </a:xfrm>
          <a:prstGeom prst="rect">
            <a:avLst/>
          </a:prstGeom>
          <a:noFill/>
          <a:ln>
            <a:noFill/>
          </a:ln>
        </p:spPr>
      </p:pic>
      <p:sp>
        <p:nvSpPr>
          <p:cNvPr id="723" name="Google Shape;723;g1ef78faca85_0_64"/>
          <p:cNvSpPr txBox="1"/>
          <p:nvPr/>
        </p:nvSpPr>
        <p:spPr>
          <a:xfrm>
            <a:off x="444755" y="6841356"/>
            <a:ext cx="9230700" cy="7503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If you have any questions or concerns, please contact C/ 1st Lt Sara Mattox @ 4072423829 or at 4804154679@students.ocps.net</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g1efe24deb47_0_96"/>
          <p:cNvSpPr txBox="1"/>
          <p:nvPr>
            <p:ph idx="1" type="body"/>
          </p:nvPr>
        </p:nvSpPr>
        <p:spPr>
          <a:xfrm>
            <a:off x="574775" y="1605150"/>
            <a:ext cx="8728800" cy="5152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900"/>
              </a:spcBef>
              <a:spcAft>
                <a:spcPts val="0"/>
              </a:spcAft>
              <a:buClr>
                <a:schemeClr val="dk1"/>
              </a:buClr>
              <a:buSzPts val="1101"/>
              <a:buFont typeface="Arial"/>
              <a:buNone/>
            </a:pPr>
            <a:r>
              <a:t/>
            </a:r>
            <a:endParaRPr i="1" sz="191">
              <a:solidFill>
                <a:srgbClr val="595959"/>
              </a:solidFill>
            </a:endParaRPr>
          </a:p>
          <a:p>
            <a:pPr indent="0" lvl="0" marL="0" rtl="0" algn="l">
              <a:lnSpc>
                <a:spcPct val="90000"/>
              </a:lnSpc>
              <a:spcBef>
                <a:spcPts val="0"/>
              </a:spcBef>
              <a:spcAft>
                <a:spcPts val="0"/>
              </a:spcAft>
              <a:buClr>
                <a:schemeClr val="dk1"/>
              </a:buClr>
              <a:buSzPts val="2400"/>
              <a:buNone/>
            </a:pPr>
            <a:r>
              <a:rPr i="1" lang="en-US" sz="2533"/>
              <a:t>This year’s Air Force Ball is going to be held at Rosen Plaza on 10 February from 1800-2200 hours. Dinner will be provided in a buffet style.</a:t>
            </a:r>
            <a:endParaRPr i="1" sz="2533"/>
          </a:p>
          <a:p>
            <a:pPr indent="0" lvl="0" marL="0" rtl="0" algn="l">
              <a:lnSpc>
                <a:spcPct val="90000"/>
              </a:lnSpc>
              <a:spcBef>
                <a:spcPts val="0"/>
              </a:spcBef>
              <a:spcAft>
                <a:spcPts val="0"/>
              </a:spcAft>
              <a:buClr>
                <a:schemeClr val="dk1"/>
              </a:buClr>
              <a:buSzPts val="2400"/>
              <a:buNone/>
            </a:pPr>
            <a:r>
              <a:rPr lang="en-US" sz="2533"/>
              <a:t>There is a dress code for Air Force Ball. </a:t>
            </a:r>
            <a:endParaRPr sz="2533"/>
          </a:p>
          <a:p>
            <a:pPr indent="0" lvl="0" marL="0" rtl="0" algn="l">
              <a:lnSpc>
                <a:spcPct val="90000"/>
              </a:lnSpc>
              <a:spcBef>
                <a:spcPts val="0"/>
              </a:spcBef>
              <a:spcAft>
                <a:spcPts val="0"/>
              </a:spcAft>
              <a:buClr>
                <a:schemeClr val="dk1"/>
              </a:buClr>
              <a:buSzPts val="2400"/>
              <a:buNone/>
            </a:pPr>
            <a:r>
              <a:rPr lang="en-US" sz="2533"/>
              <a:t>Males: JROTC uniform; service coat, dark blue pants, JROTC shoes, a </a:t>
            </a:r>
            <a:r>
              <a:rPr b="1" lang="en-US" sz="2533"/>
              <a:t>white long-sleeve button down shirt AND a bow tie. </a:t>
            </a:r>
            <a:endParaRPr b="1" sz="2533"/>
          </a:p>
          <a:p>
            <a:pPr indent="0" lvl="0" marL="0" rtl="0" algn="l">
              <a:lnSpc>
                <a:spcPct val="90000"/>
              </a:lnSpc>
              <a:spcBef>
                <a:spcPts val="0"/>
              </a:spcBef>
              <a:spcAft>
                <a:spcPts val="0"/>
              </a:spcAft>
              <a:buClr>
                <a:schemeClr val="dk1"/>
              </a:buClr>
              <a:buSzPts val="2400"/>
              <a:buNone/>
            </a:pPr>
            <a:r>
              <a:rPr lang="en-US" sz="2533"/>
              <a:t>Logistics has bow ties, you have to make a Logistics appointment to borrow one and must return it after the ball. The appointments to get one will be as the ball gets closer. The white button down must be your own.</a:t>
            </a:r>
            <a:endParaRPr sz="2533"/>
          </a:p>
          <a:p>
            <a:pPr indent="0" lvl="0" marL="0" rtl="0" algn="l">
              <a:lnSpc>
                <a:spcPct val="90000"/>
              </a:lnSpc>
              <a:spcBef>
                <a:spcPts val="0"/>
              </a:spcBef>
              <a:spcAft>
                <a:spcPts val="0"/>
              </a:spcAft>
              <a:buClr>
                <a:schemeClr val="dk1"/>
              </a:buClr>
              <a:buSzPts val="2400"/>
              <a:buNone/>
            </a:pPr>
            <a:r>
              <a:rPr lang="en-US" sz="2533"/>
              <a:t>Females: appropriate formal attire (LONG dresses or JROTC uniform)</a:t>
            </a:r>
            <a:endParaRPr sz="2533"/>
          </a:p>
          <a:p>
            <a:pPr indent="0" lvl="0" marL="0" rtl="0" algn="l">
              <a:lnSpc>
                <a:spcPct val="90000"/>
              </a:lnSpc>
              <a:spcBef>
                <a:spcPts val="0"/>
              </a:spcBef>
              <a:spcAft>
                <a:spcPts val="0"/>
              </a:spcAft>
              <a:buClr>
                <a:schemeClr val="dk1"/>
              </a:buClr>
              <a:buSzPts val="2400"/>
              <a:buNone/>
            </a:pPr>
            <a:r>
              <a:t/>
            </a:r>
            <a:endParaRPr sz="2533"/>
          </a:p>
          <a:p>
            <a:pPr indent="0" lvl="0" marL="0" rtl="0" algn="l">
              <a:lnSpc>
                <a:spcPct val="90000"/>
              </a:lnSpc>
              <a:spcBef>
                <a:spcPts val="0"/>
              </a:spcBef>
              <a:spcAft>
                <a:spcPts val="0"/>
              </a:spcAft>
              <a:buClr>
                <a:schemeClr val="dk1"/>
              </a:buClr>
              <a:buSzPts val="2400"/>
              <a:buNone/>
            </a:pPr>
            <a:r>
              <a:rPr lang="en-US" sz="2533"/>
              <a:t>If you have any questions, or concerns please contact C/Sara Mattox at </a:t>
            </a:r>
            <a:r>
              <a:rPr lang="en-US" sz="2533" u="sng">
                <a:solidFill>
                  <a:schemeClr val="hlink"/>
                </a:solidFill>
                <a:hlinkClick r:id="rId3"/>
              </a:rPr>
              <a:t>4804154679@students.ocps.net</a:t>
            </a:r>
            <a:r>
              <a:rPr lang="en-US" sz="2533">
                <a:solidFill>
                  <a:schemeClr val="hlink"/>
                </a:solidFill>
              </a:rPr>
              <a:t> </a:t>
            </a:r>
            <a:r>
              <a:rPr lang="en-US" sz="2533">
                <a:solidFill>
                  <a:schemeClr val="dk1"/>
                </a:solidFill>
              </a:rPr>
              <a:t>or 407-242-3829</a:t>
            </a:r>
            <a:r>
              <a:rPr lang="en-US" sz="2533"/>
              <a:t>.</a:t>
            </a:r>
            <a:endParaRPr sz="2533">
              <a:solidFill>
                <a:srgbClr val="FF0000"/>
              </a:solidFill>
            </a:endParaRPr>
          </a:p>
        </p:txBody>
      </p:sp>
      <p:sp>
        <p:nvSpPr>
          <p:cNvPr id="729" name="Google Shape;729;g1efe24deb47_0_96"/>
          <p:cNvSpPr txBox="1"/>
          <p:nvPr>
            <p:ph type="title"/>
          </p:nvPr>
        </p:nvSpPr>
        <p:spPr>
          <a:xfrm>
            <a:off x="146304" y="166809"/>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Air Force Ball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g1efe24deb47_0_267"/>
          <p:cNvSpPr txBox="1"/>
          <p:nvPr>
            <p:ph type="title"/>
          </p:nvPr>
        </p:nvSpPr>
        <p:spPr>
          <a:xfrm>
            <a:off x="695772" y="179206"/>
            <a:ext cx="8728800" cy="1467000"/>
          </a:xfrm>
          <a:prstGeom prst="rect">
            <a:avLst/>
          </a:prstGeom>
        </p:spPr>
        <p:txBody>
          <a:bodyPr anchorCtr="0" anchor="ctr" bIns="46550" lIns="93125" spcFirstLastPara="1" rIns="93125" wrap="square" tIns="46550">
            <a:normAutofit/>
          </a:bodyPr>
          <a:lstStyle/>
          <a:p>
            <a:pPr indent="0" lvl="0" marL="0" rtl="0" algn="ctr">
              <a:spcBef>
                <a:spcPts val="0"/>
              </a:spcBef>
              <a:spcAft>
                <a:spcPts val="0"/>
              </a:spcAft>
              <a:buNone/>
            </a:pPr>
            <a:r>
              <a:rPr b="1" lang="en-US" sz="3600">
                <a:solidFill>
                  <a:srgbClr val="002060"/>
                </a:solidFill>
                <a:latin typeface="Times New Roman"/>
                <a:ea typeface="Times New Roman"/>
                <a:cs typeface="Times New Roman"/>
                <a:sym typeface="Times New Roman"/>
              </a:rPr>
              <a:t>AFB Sabre Team Interest</a:t>
            </a:r>
            <a:endParaRPr b="1" sz="3600">
              <a:solidFill>
                <a:srgbClr val="002060"/>
              </a:solidFill>
              <a:latin typeface="Times New Roman"/>
              <a:ea typeface="Times New Roman"/>
              <a:cs typeface="Times New Roman"/>
              <a:sym typeface="Times New Roman"/>
            </a:endParaRPr>
          </a:p>
        </p:txBody>
      </p:sp>
      <p:sp>
        <p:nvSpPr>
          <p:cNvPr id="735" name="Google Shape;735;g1efe24deb47_0_267"/>
          <p:cNvSpPr txBox="1"/>
          <p:nvPr/>
        </p:nvSpPr>
        <p:spPr>
          <a:xfrm>
            <a:off x="162169" y="1710643"/>
            <a:ext cx="9775800" cy="15816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200">
                <a:latin typeface="Calibri"/>
                <a:ea typeface="Calibri"/>
                <a:cs typeface="Calibri"/>
                <a:sym typeface="Calibri"/>
              </a:rPr>
              <a:t>We still need people for the Sabre team for Air Force Ball next weekend! If you have ANY interest in being on the team PLEASE fill the form out below!</a:t>
            </a:r>
            <a:endParaRPr sz="2200">
              <a:latin typeface="Calibri"/>
              <a:ea typeface="Calibri"/>
              <a:cs typeface="Calibri"/>
              <a:sym typeface="Calibri"/>
            </a:endParaRPr>
          </a:p>
          <a:p>
            <a:pPr indent="0" lvl="0" marL="0" rtl="0" algn="ctr">
              <a:spcBef>
                <a:spcPts val="0"/>
              </a:spcBef>
              <a:spcAft>
                <a:spcPts val="0"/>
              </a:spcAft>
              <a:buNone/>
            </a:pPr>
            <a:r>
              <a:t/>
            </a:r>
            <a:endParaRPr sz="2200">
              <a:latin typeface="Calibri"/>
              <a:ea typeface="Calibri"/>
              <a:cs typeface="Calibri"/>
              <a:sym typeface="Calibri"/>
            </a:endParaRPr>
          </a:p>
          <a:p>
            <a:pPr indent="0" lvl="0" marL="0" rtl="0" algn="ctr">
              <a:spcBef>
                <a:spcPts val="0"/>
              </a:spcBef>
              <a:spcAft>
                <a:spcPts val="0"/>
              </a:spcAft>
              <a:buNone/>
            </a:pPr>
            <a:r>
              <a:rPr lang="en-US" sz="2200">
                <a:latin typeface="Calibri"/>
                <a:ea typeface="Calibri"/>
                <a:cs typeface="Calibri"/>
                <a:sym typeface="Calibri"/>
              </a:rPr>
              <a:t>If you are on the final voting for Royal Court you </a:t>
            </a:r>
            <a:r>
              <a:rPr b="1" lang="en-US" sz="2200" u="sng">
                <a:latin typeface="Calibri"/>
                <a:ea typeface="Calibri"/>
                <a:cs typeface="Calibri"/>
                <a:sym typeface="Calibri"/>
              </a:rPr>
              <a:t>WILL NOT</a:t>
            </a:r>
            <a:r>
              <a:rPr lang="en-US" sz="2200">
                <a:latin typeface="Calibri"/>
                <a:ea typeface="Calibri"/>
                <a:cs typeface="Calibri"/>
                <a:sym typeface="Calibri"/>
              </a:rPr>
              <a:t> be placed on the team!!</a:t>
            </a:r>
            <a:endParaRPr sz="2200">
              <a:latin typeface="Calibri"/>
              <a:ea typeface="Calibri"/>
              <a:cs typeface="Calibri"/>
              <a:sym typeface="Calibri"/>
            </a:endParaRPr>
          </a:p>
        </p:txBody>
      </p:sp>
      <p:sp>
        <p:nvSpPr>
          <p:cNvPr id="736" name="Google Shape;736;g1efe24deb47_0_267"/>
          <p:cNvSpPr txBox="1"/>
          <p:nvPr/>
        </p:nvSpPr>
        <p:spPr>
          <a:xfrm>
            <a:off x="0" y="5835799"/>
            <a:ext cx="7091400" cy="9966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500">
                <a:solidFill>
                  <a:schemeClr val="dk1"/>
                </a:solidFill>
                <a:latin typeface="Calibri"/>
                <a:ea typeface="Calibri"/>
                <a:cs typeface="Calibri"/>
                <a:sym typeface="Calibri"/>
              </a:rPr>
              <a:t>If you have any questions or concerns, please contact C/ CMSgt Diego Cuevas @ 407-575-3811</a:t>
            </a:r>
            <a:endParaRPr sz="2500">
              <a:solidFill>
                <a:schemeClr val="dk1"/>
              </a:solidFill>
              <a:latin typeface="Calibri"/>
              <a:ea typeface="Calibri"/>
              <a:cs typeface="Calibri"/>
              <a:sym typeface="Calibri"/>
            </a:endParaRPr>
          </a:p>
        </p:txBody>
      </p:sp>
      <p:sp>
        <p:nvSpPr>
          <p:cNvPr id="737" name="Google Shape;737;g1efe24deb47_0_267"/>
          <p:cNvSpPr txBox="1"/>
          <p:nvPr/>
        </p:nvSpPr>
        <p:spPr>
          <a:xfrm>
            <a:off x="2460175" y="4752250"/>
            <a:ext cx="5179800" cy="904500"/>
          </a:xfrm>
          <a:prstGeom prst="rect">
            <a:avLst/>
          </a:prstGeom>
          <a:noFill/>
          <a:ln>
            <a:noFill/>
          </a:ln>
        </p:spPr>
        <p:txBody>
          <a:bodyPr anchorCtr="0" anchor="t" bIns="112425" lIns="112425" spcFirstLastPara="1" rIns="112425" wrap="square" tIns="112425">
            <a:spAutoFit/>
          </a:bodyPr>
          <a:lstStyle/>
          <a:p>
            <a:pPr indent="0" lvl="0" marL="0" rtl="0" algn="l">
              <a:spcBef>
                <a:spcPts val="0"/>
              </a:spcBef>
              <a:spcAft>
                <a:spcPts val="0"/>
              </a:spcAft>
              <a:buNone/>
            </a:pPr>
            <a:r>
              <a:rPr b="1" lang="en-US" sz="2200" u="sng">
                <a:solidFill>
                  <a:schemeClr val="hlink"/>
                </a:solidFill>
                <a:hlinkClick r:id="rId3"/>
              </a:rPr>
              <a:t>http://tinyurl.com/SabreTeamInterest</a:t>
            </a:r>
            <a:endParaRPr b="1" sz="2200">
              <a:solidFill>
                <a:schemeClr val="dk1"/>
              </a:solidFill>
            </a:endParaRPr>
          </a:p>
          <a:p>
            <a:pPr indent="0" lvl="0" marL="0" rtl="0" algn="l">
              <a:spcBef>
                <a:spcPts val="0"/>
              </a:spcBef>
              <a:spcAft>
                <a:spcPts val="0"/>
              </a:spcAft>
              <a:buNone/>
            </a:pPr>
            <a:r>
              <a:t/>
            </a:r>
            <a:endParaRPr b="1" sz="2200">
              <a:solidFill>
                <a:schemeClr val="dk1"/>
              </a:solidFill>
            </a:endParaRPr>
          </a:p>
        </p:txBody>
      </p:sp>
      <p:pic>
        <p:nvPicPr>
          <p:cNvPr id="738" name="Google Shape;738;g1efe24deb47_0_267"/>
          <p:cNvPicPr preferRelativeResize="0"/>
          <p:nvPr/>
        </p:nvPicPr>
        <p:blipFill>
          <a:blip r:embed="rId4">
            <a:alphaModFix/>
          </a:blip>
          <a:stretch>
            <a:fillRect/>
          </a:stretch>
        </p:blipFill>
        <p:spPr>
          <a:xfrm>
            <a:off x="7623388" y="3618613"/>
            <a:ext cx="2382223" cy="23355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g1ef8748e59d_0_222"/>
          <p:cNvSpPr txBox="1"/>
          <p:nvPr>
            <p:ph idx="1" type="body"/>
          </p:nvPr>
        </p:nvSpPr>
        <p:spPr>
          <a:xfrm>
            <a:off x="695775" y="2020450"/>
            <a:ext cx="8875200" cy="4815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If you have any photos from the unit throughout the year, add them to this drive!</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Share memories with your friends at the Air Force Ball!</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Drive link: </a:t>
            </a:r>
            <a:r>
              <a:rPr lang="en-US" sz="2400" u="sng">
                <a:solidFill>
                  <a:schemeClr val="hlink"/>
                </a:solidFill>
                <a:hlinkClick r:id="rId3"/>
              </a:rPr>
              <a:t>http://tinyurl.com/AFBUnitVideo24</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If you have any questions, please contact C/Major Aidan Bernhard at </a:t>
            </a:r>
            <a:r>
              <a:rPr lang="en-US" sz="2400" u="sng">
                <a:solidFill>
                  <a:schemeClr val="hlink"/>
                </a:solidFill>
                <a:hlinkClick r:id="rId4"/>
              </a:rPr>
              <a:t>4804148902@students.ocps.net</a:t>
            </a:r>
            <a:r>
              <a:rPr lang="en-US" sz="2400"/>
              <a:t> or +1(407) 408-6158 (For business purposes only)</a:t>
            </a:r>
            <a:endParaRPr sz="2400"/>
          </a:p>
        </p:txBody>
      </p:sp>
      <p:sp>
        <p:nvSpPr>
          <p:cNvPr id="744" name="Google Shape;744;g1ef8748e59d_0_222"/>
          <p:cNvSpPr txBox="1"/>
          <p:nvPr>
            <p:ph type="title"/>
          </p:nvPr>
        </p:nvSpPr>
        <p:spPr>
          <a:xfrm>
            <a:off x="146304" y="166809"/>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Unit Video</a:t>
            </a:r>
            <a:endParaRPr/>
          </a:p>
        </p:txBody>
      </p:sp>
      <p:pic>
        <p:nvPicPr>
          <p:cNvPr id="745" name="Google Shape;745;g1ef8748e59d_0_222"/>
          <p:cNvPicPr preferRelativeResize="0"/>
          <p:nvPr/>
        </p:nvPicPr>
        <p:blipFill rotWithShape="1">
          <a:blip r:embed="rId5">
            <a:alphaModFix/>
          </a:blip>
          <a:srcRect b="0" l="0" r="0" t="0"/>
          <a:stretch/>
        </p:blipFill>
        <p:spPr>
          <a:xfrm>
            <a:off x="7633200" y="5102750"/>
            <a:ext cx="2487100" cy="2487074"/>
          </a:xfrm>
          <a:prstGeom prst="rect">
            <a:avLst/>
          </a:prstGeom>
          <a:noFill/>
          <a:ln>
            <a:noFill/>
          </a:ln>
        </p:spPr>
      </p:pic>
      <p:pic>
        <p:nvPicPr>
          <p:cNvPr id="746" name="Google Shape;746;g1ef8748e59d_0_222"/>
          <p:cNvPicPr preferRelativeResize="0"/>
          <p:nvPr/>
        </p:nvPicPr>
        <p:blipFill rotWithShape="1">
          <a:blip r:embed="rId6">
            <a:alphaModFix/>
          </a:blip>
          <a:srcRect b="0" l="0" r="0" t="0"/>
          <a:stretch/>
        </p:blipFill>
        <p:spPr>
          <a:xfrm>
            <a:off x="0" y="5377925"/>
            <a:ext cx="4794650" cy="22119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