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2" r:id="rId6"/>
    <p:sldMasterId id="214748367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y="7589825" cx="101203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http://customooxmlschemas.google.com/">
      <go:slidesCustomData xmlns:go="http://customooxmlschemas.google.com/" r:id="rId21" roundtripDataSignature="AMtx7mjbgYjrf/cHYKQ86tMtEYUakvEA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F785EB8-4A41-42C4-B707-D672751A8078}">
  <a:tblStyle styleId="{CF785EB8-4A41-42C4-B707-D672751A807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11" Type="http://schemas.openxmlformats.org/officeDocument/2006/relationships/slide" Target="slides/slide3.xml"/><Relationship Id="rId10" Type="http://schemas.openxmlformats.org/officeDocument/2006/relationships/slide" Target="slides/slide2.xml"/><Relationship Id="rId21" Type="http://customschemas.google.com/relationships/presentationmetadata" Target="metadata"/><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1.xml"/><Relationship Id="rId19" Type="http://schemas.openxmlformats.org/officeDocument/2006/relationships/slide" Target="slides/slide11.xml"/><Relationship Id="rId6" Type="http://schemas.openxmlformats.org/officeDocument/2006/relationships/slideMaster" Target="slideMasters/slideMaster2.xml"/><Relationship Id="rId18" Type="http://schemas.openxmlformats.org/officeDocument/2006/relationships/slide" Target="slides/slide10.xml"/><Relationship Id="rId7" Type="http://schemas.openxmlformats.org/officeDocument/2006/relationships/slideMaster" Target="slideMasters/slideMaster3.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5" name="Google Shape;295;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296" name="Google Shape;296;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92" name="Google Shape;392;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9" name="Google Shape;399;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400" name="Google Shape;400;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406" name="Google Shape;406;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0" name="Google Shape;310;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311" name="Google Shape;311;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24" name="Google Shape;324;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3e3a9c8789_0_128:notes"/>
          <p:cNvSpPr/>
          <p:nvPr>
            <p:ph idx="2" type="sldImg"/>
          </p:nvPr>
        </p:nvSpPr>
        <p:spPr>
          <a:xfrm>
            <a:off x="1113103" y="706914"/>
            <a:ext cx="4650900" cy="3547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3" name="Google Shape;343;g23e3a9c8789_0_128: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344" name="Google Shape;344;g23e3a9c8789_0_128: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4147e92ab1_0_162: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3" name="Google Shape;353;g24147e92ab1_0_162: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54" name="Google Shape;354;g24147e92ab1_0_162: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24d78978b1_0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61" name="Google Shape;361;g224d78978b1_0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44dc6b78f3_1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70" name="Google Shape;370;g244dc6b78f3_1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44c0a76982_2_3: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77" name="Google Shape;377;g244c0a76982_2_3: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24d78978b1_0_88: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24d78978b1_0_88: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17" name="Shape 117"/>
        <p:cNvGrpSpPr/>
        <p:nvPr/>
      </p:nvGrpSpPr>
      <p:grpSpPr>
        <a:xfrm>
          <a:off x="0" y="0"/>
          <a:ext cx="0" cy="0"/>
          <a:chOff x="0" y="0"/>
          <a:chExt cx="0" cy="0"/>
        </a:xfrm>
      </p:grpSpPr>
      <p:sp>
        <p:nvSpPr>
          <p:cNvPr id="118" name="Google Shape;118;g1e125dec53d_0_119"/>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g1e125dec53d_0_119"/>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20" name="Google Shape;120;g1e125dec53d_0_119"/>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21" name="Google Shape;121;g1e125dec53d_0_119"/>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22" name="Google Shape;122;g1e125dec53d_0_119"/>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123" name="Google Shape;123;g1e125dec53d_0_119"/>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124" name="Google Shape;124;g1e125dec53d_0_119"/>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125" name="Google Shape;125;g1e125dec53d_0_119"/>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26" name="Google Shape;126;g1e125dec53d_0_119"/>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127" name="Google Shape;127;g1e125dec53d_0_119"/>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28" name="Shape 128"/>
        <p:cNvGrpSpPr/>
        <p:nvPr/>
      </p:nvGrpSpPr>
      <p:grpSpPr>
        <a:xfrm>
          <a:off x="0" y="0"/>
          <a:ext cx="0" cy="0"/>
          <a:chOff x="0" y="0"/>
          <a:chExt cx="0" cy="0"/>
        </a:xfrm>
      </p:grpSpPr>
      <p:sp>
        <p:nvSpPr>
          <p:cNvPr id="129" name="Google Shape;129;g1e162edfb55_0_68"/>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30" name="Google Shape;130;g1e162edfb55_0_68"/>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p:txBody>
      </p:sp>
      <p:sp>
        <p:nvSpPr>
          <p:cNvPr id="131" name="Google Shape;131;g1e162edfb55_0_68"/>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p:txBody>
      </p:sp>
      <p:sp>
        <p:nvSpPr>
          <p:cNvPr id="132" name="Google Shape;132;g1e162edfb55_0_68"/>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3" name="Google Shape;133;g1e162edfb55_0_68"/>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134" name="Google Shape;134;g1e162edfb55_0_68"/>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135" name="Google Shape;135;g1e162edfb55_0_68"/>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136" name="Google Shape;136;g1e162edfb55_0_68"/>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37" name="Google Shape;137;g1e162edfb55_0_68"/>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
        <p:nvSpPr>
          <p:cNvPr id="138" name="Google Shape;138;g1e162edfb55_0_68"/>
          <p:cNvSpPr txBox="1"/>
          <p:nvPr>
            <p:ph type="title"/>
          </p:nvPr>
        </p:nvSpPr>
        <p:spPr>
          <a:xfrm>
            <a:off x="695772" y="374073"/>
            <a:ext cx="8728800" cy="10362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rgbClr val="002060"/>
              </a:buClr>
              <a:buSzPts val="3600"/>
              <a:buFont typeface="Times New Roman"/>
              <a:buNone/>
              <a:defRPr b="1" sz="36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9" name="Shape 139"/>
        <p:cNvGrpSpPr/>
        <p:nvPr/>
      </p:nvGrpSpPr>
      <p:grpSpPr>
        <a:xfrm>
          <a:off x="0" y="0"/>
          <a:ext cx="0" cy="0"/>
          <a:chOff x="0" y="0"/>
          <a:chExt cx="0" cy="0"/>
        </a:xfrm>
      </p:grpSpPr>
      <p:sp>
        <p:nvSpPr>
          <p:cNvPr id="140" name="Google Shape;140;g1e125dec53d_0_130"/>
          <p:cNvSpPr txBox="1"/>
          <p:nvPr>
            <p:ph type="ctrTitle"/>
          </p:nvPr>
        </p:nvSpPr>
        <p:spPr>
          <a:xfrm>
            <a:off x="1265038" y="1242132"/>
            <a:ext cx="7590300" cy="2642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g1e125dec53d_0_130"/>
          <p:cNvSpPr txBox="1"/>
          <p:nvPr>
            <p:ph idx="1" type="subTitle"/>
          </p:nvPr>
        </p:nvSpPr>
        <p:spPr>
          <a:xfrm>
            <a:off x="1265038" y="3986416"/>
            <a:ext cx="7590300" cy="1832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2" name="Google Shape;142;g1e125dec53d_0_130"/>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1e125dec53d_0_130"/>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1e125dec53d_0_130"/>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5" name="Shape 145"/>
        <p:cNvGrpSpPr/>
        <p:nvPr/>
      </p:nvGrpSpPr>
      <p:grpSpPr>
        <a:xfrm>
          <a:off x="0" y="0"/>
          <a:ext cx="0" cy="0"/>
          <a:chOff x="0" y="0"/>
          <a:chExt cx="0" cy="0"/>
        </a:xfrm>
      </p:grpSpPr>
      <p:sp>
        <p:nvSpPr>
          <p:cNvPr id="146" name="Google Shape;146;g1e125dec53d_0_136"/>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1e125dec53d_0_136"/>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g1e125dec53d_0_136"/>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1e125dec53d_0_136"/>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g1e125dec53d_0_136"/>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1" name="Shape 151"/>
        <p:cNvGrpSpPr/>
        <p:nvPr/>
      </p:nvGrpSpPr>
      <p:grpSpPr>
        <a:xfrm>
          <a:off x="0" y="0"/>
          <a:ext cx="0" cy="0"/>
          <a:chOff x="0" y="0"/>
          <a:chExt cx="0" cy="0"/>
        </a:xfrm>
      </p:grpSpPr>
      <p:sp>
        <p:nvSpPr>
          <p:cNvPr id="152" name="Google Shape;152;g1e125dec53d_0_142"/>
          <p:cNvSpPr txBox="1"/>
          <p:nvPr>
            <p:ph type="title"/>
          </p:nvPr>
        </p:nvSpPr>
        <p:spPr>
          <a:xfrm>
            <a:off x="690500" y="1892186"/>
            <a:ext cx="8728800" cy="3157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1e125dec53d_0_142"/>
          <p:cNvSpPr txBox="1"/>
          <p:nvPr>
            <p:ph idx="1" type="body"/>
          </p:nvPr>
        </p:nvSpPr>
        <p:spPr>
          <a:xfrm>
            <a:off x="690500" y="5079210"/>
            <a:ext cx="8728800" cy="1660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4" name="Google Shape;154;g1e125dec53d_0_142"/>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1e125dec53d_0_142"/>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1e125dec53d_0_142"/>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7" name="Shape 157"/>
        <p:cNvGrpSpPr/>
        <p:nvPr/>
      </p:nvGrpSpPr>
      <p:grpSpPr>
        <a:xfrm>
          <a:off x="0" y="0"/>
          <a:ext cx="0" cy="0"/>
          <a:chOff x="0" y="0"/>
          <a:chExt cx="0" cy="0"/>
        </a:xfrm>
      </p:grpSpPr>
      <p:sp>
        <p:nvSpPr>
          <p:cNvPr id="158" name="Google Shape;158;g1e125dec53d_0_148"/>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1e125dec53d_0_148"/>
          <p:cNvSpPr txBox="1"/>
          <p:nvPr>
            <p:ph idx="1" type="body"/>
          </p:nvPr>
        </p:nvSpPr>
        <p:spPr>
          <a:xfrm>
            <a:off x="695771" y="2020440"/>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g1e125dec53d_0_148"/>
          <p:cNvSpPr txBox="1"/>
          <p:nvPr>
            <p:ph idx="2" type="body"/>
          </p:nvPr>
        </p:nvSpPr>
        <p:spPr>
          <a:xfrm>
            <a:off x="5123402" y="2020440"/>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g1e125dec53d_0_148"/>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1e125dec53d_0_148"/>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1e125dec53d_0_148"/>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4" name="Shape 164"/>
        <p:cNvGrpSpPr/>
        <p:nvPr/>
      </p:nvGrpSpPr>
      <p:grpSpPr>
        <a:xfrm>
          <a:off x="0" y="0"/>
          <a:ext cx="0" cy="0"/>
          <a:chOff x="0" y="0"/>
          <a:chExt cx="0" cy="0"/>
        </a:xfrm>
      </p:grpSpPr>
      <p:sp>
        <p:nvSpPr>
          <p:cNvPr id="165" name="Google Shape;165;g1e125dec53d_0_155"/>
          <p:cNvSpPr txBox="1"/>
          <p:nvPr>
            <p:ph type="title"/>
          </p:nvPr>
        </p:nvSpPr>
        <p:spPr>
          <a:xfrm>
            <a:off x="697089"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g1e125dec53d_0_155"/>
          <p:cNvSpPr txBox="1"/>
          <p:nvPr>
            <p:ph idx="1" type="body"/>
          </p:nvPr>
        </p:nvSpPr>
        <p:spPr>
          <a:xfrm>
            <a:off x="697089" y="1860562"/>
            <a:ext cx="42816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7" name="Google Shape;167;g1e125dec53d_0_155"/>
          <p:cNvSpPr txBox="1"/>
          <p:nvPr>
            <p:ph idx="2" type="body"/>
          </p:nvPr>
        </p:nvSpPr>
        <p:spPr>
          <a:xfrm>
            <a:off x="697089" y="2772394"/>
            <a:ext cx="42816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g1e125dec53d_0_155"/>
          <p:cNvSpPr txBox="1"/>
          <p:nvPr>
            <p:ph idx="3" type="body"/>
          </p:nvPr>
        </p:nvSpPr>
        <p:spPr>
          <a:xfrm>
            <a:off x="5123402" y="1860562"/>
            <a:ext cx="43023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9" name="Google Shape;169;g1e125dec53d_0_155"/>
          <p:cNvSpPr txBox="1"/>
          <p:nvPr>
            <p:ph idx="4" type="body"/>
          </p:nvPr>
        </p:nvSpPr>
        <p:spPr>
          <a:xfrm>
            <a:off x="5123402" y="2772394"/>
            <a:ext cx="43023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g1e125dec53d_0_155"/>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g1e125dec53d_0_155"/>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g1e125dec53d_0_155"/>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3" name="Shape 173"/>
        <p:cNvGrpSpPr/>
        <p:nvPr/>
      </p:nvGrpSpPr>
      <p:grpSpPr>
        <a:xfrm>
          <a:off x="0" y="0"/>
          <a:ext cx="0" cy="0"/>
          <a:chOff x="0" y="0"/>
          <a:chExt cx="0" cy="0"/>
        </a:xfrm>
      </p:grpSpPr>
      <p:sp>
        <p:nvSpPr>
          <p:cNvPr id="174" name="Google Shape;174;g1e125dec53d_0_164"/>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1e125dec53d_0_164"/>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g1e125dec53d_0_164"/>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g1e125dec53d_0_164"/>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8" name="Shape 178"/>
        <p:cNvGrpSpPr/>
        <p:nvPr/>
      </p:nvGrpSpPr>
      <p:grpSpPr>
        <a:xfrm>
          <a:off x="0" y="0"/>
          <a:ext cx="0" cy="0"/>
          <a:chOff x="0" y="0"/>
          <a:chExt cx="0" cy="0"/>
        </a:xfrm>
      </p:grpSpPr>
      <p:sp>
        <p:nvSpPr>
          <p:cNvPr id="179" name="Google Shape;179;g1e125dec53d_0_169"/>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g1e125dec53d_0_169"/>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g1e125dec53d_0_169"/>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2" name="Shape 182"/>
        <p:cNvGrpSpPr/>
        <p:nvPr/>
      </p:nvGrpSpPr>
      <p:grpSpPr>
        <a:xfrm>
          <a:off x="0" y="0"/>
          <a:ext cx="0" cy="0"/>
          <a:chOff x="0" y="0"/>
          <a:chExt cx="0" cy="0"/>
        </a:xfrm>
      </p:grpSpPr>
      <p:sp>
        <p:nvSpPr>
          <p:cNvPr id="183" name="Google Shape;183;g1e125dec53d_0_173"/>
          <p:cNvSpPr txBox="1"/>
          <p:nvPr>
            <p:ph type="title"/>
          </p:nvPr>
        </p:nvSpPr>
        <p:spPr>
          <a:xfrm>
            <a:off x="697089" y="505988"/>
            <a:ext cx="3264000" cy="1770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g1e125dec53d_0_173"/>
          <p:cNvSpPr txBox="1"/>
          <p:nvPr>
            <p:ph idx="1" type="body"/>
          </p:nvPr>
        </p:nvSpPr>
        <p:spPr>
          <a:xfrm>
            <a:off x="4302446" y="1092794"/>
            <a:ext cx="5123400" cy="53937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85" name="Google Shape;185;g1e125dec53d_0_173"/>
          <p:cNvSpPr txBox="1"/>
          <p:nvPr>
            <p:ph idx="2" type="body"/>
          </p:nvPr>
        </p:nvSpPr>
        <p:spPr>
          <a:xfrm>
            <a:off x="697089" y="2276948"/>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6" name="Google Shape;186;g1e125dec53d_0_173"/>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g1e125dec53d_0_173"/>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1e125dec53d_0_173"/>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9" name="Shape 189"/>
        <p:cNvGrpSpPr/>
        <p:nvPr/>
      </p:nvGrpSpPr>
      <p:grpSpPr>
        <a:xfrm>
          <a:off x="0" y="0"/>
          <a:ext cx="0" cy="0"/>
          <a:chOff x="0" y="0"/>
          <a:chExt cx="0" cy="0"/>
        </a:xfrm>
      </p:grpSpPr>
      <p:sp>
        <p:nvSpPr>
          <p:cNvPr id="190" name="Google Shape;190;g1e125dec53d_0_180"/>
          <p:cNvSpPr txBox="1"/>
          <p:nvPr>
            <p:ph type="title"/>
          </p:nvPr>
        </p:nvSpPr>
        <p:spPr>
          <a:xfrm>
            <a:off x="697089" y="505988"/>
            <a:ext cx="3264000" cy="1770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g1e125dec53d_0_180"/>
          <p:cNvSpPr/>
          <p:nvPr>
            <p:ph idx="2" type="pic"/>
          </p:nvPr>
        </p:nvSpPr>
        <p:spPr>
          <a:xfrm>
            <a:off x="4302446" y="1092794"/>
            <a:ext cx="5123400" cy="5393700"/>
          </a:xfrm>
          <a:prstGeom prst="rect">
            <a:avLst/>
          </a:prstGeom>
          <a:noFill/>
          <a:ln>
            <a:noFill/>
          </a:ln>
        </p:spPr>
      </p:sp>
      <p:sp>
        <p:nvSpPr>
          <p:cNvPr id="192" name="Google Shape;192;g1e125dec53d_0_180"/>
          <p:cNvSpPr txBox="1"/>
          <p:nvPr>
            <p:ph idx="1" type="body"/>
          </p:nvPr>
        </p:nvSpPr>
        <p:spPr>
          <a:xfrm>
            <a:off x="697089" y="2276948"/>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3" name="Google Shape;193;g1e125dec53d_0_180"/>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g1e125dec53d_0_180"/>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g1e125dec53d_0_180"/>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6" name="Shape 196"/>
        <p:cNvGrpSpPr/>
        <p:nvPr/>
      </p:nvGrpSpPr>
      <p:grpSpPr>
        <a:xfrm>
          <a:off x="0" y="0"/>
          <a:ext cx="0" cy="0"/>
          <a:chOff x="0" y="0"/>
          <a:chExt cx="0" cy="0"/>
        </a:xfrm>
      </p:grpSpPr>
      <p:sp>
        <p:nvSpPr>
          <p:cNvPr id="197" name="Google Shape;197;g1e125dec53d_0_187"/>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g1e125dec53d_0_187"/>
          <p:cNvSpPr txBox="1"/>
          <p:nvPr>
            <p:ph idx="1" type="body"/>
          </p:nvPr>
        </p:nvSpPr>
        <p:spPr>
          <a:xfrm rot="5400000">
            <a:off x="2652329" y="63840"/>
            <a:ext cx="4815600" cy="8728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g1e125dec53d_0_187"/>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g1e125dec53d_0_187"/>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g1e125dec53d_0_187"/>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2" name="Shape 202"/>
        <p:cNvGrpSpPr/>
        <p:nvPr/>
      </p:nvGrpSpPr>
      <p:grpSpPr>
        <a:xfrm>
          <a:off x="0" y="0"/>
          <a:ext cx="0" cy="0"/>
          <a:chOff x="0" y="0"/>
          <a:chExt cx="0" cy="0"/>
        </a:xfrm>
      </p:grpSpPr>
      <p:sp>
        <p:nvSpPr>
          <p:cNvPr id="203" name="Google Shape;203;g1e125dec53d_0_193"/>
          <p:cNvSpPr txBox="1"/>
          <p:nvPr>
            <p:ph type="title"/>
          </p:nvPr>
        </p:nvSpPr>
        <p:spPr>
          <a:xfrm rot="5400000">
            <a:off x="5117429" y="2528988"/>
            <a:ext cx="6432000" cy="218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g1e125dec53d_0_193"/>
          <p:cNvSpPr txBox="1"/>
          <p:nvPr>
            <p:ph idx="1" type="body"/>
          </p:nvPr>
        </p:nvSpPr>
        <p:spPr>
          <a:xfrm rot="5400000">
            <a:off x="689836" y="410088"/>
            <a:ext cx="6432000" cy="6420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g1e125dec53d_0_193"/>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g1e125dec53d_0_193"/>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g1e125dec53d_0_193"/>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4" name="Shape 214"/>
        <p:cNvGrpSpPr/>
        <p:nvPr/>
      </p:nvGrpSpPr>
      <p:grpSpPr>
        <a:xfrm>
          <a:off x="0" y="0"/>
          <a:ext cx="0" cy="0"/>
          <a:chOff x="0" y="0"/>
          <a:chExt cx="0" cy="0"/>
        </a:xfrm>
      </p:grpSpPr>
      <p:sp>
        <p:nvSpPr>
          <p:cNvPr id="215" name="Google Shape;215;g24147e92ab1_0_175"/>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g24147e92ab1_0_175"/>
          <p:cNvSpPr txBox="1"/>
          <p:nvPr>
            <p:ph idx="1" type="body"/>
          </p:nvPr>
        </p:nvSpPr>
        <p:spPr>
          <a:xfrm>
            <a:off x="695771"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17" name="Google Shape;217;g24147e92ab1_0_175"/>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18" name="Google Shape;218;g24147e92ab1_0_175"/>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19" name="Google Shape;219;g24147e92ab1_0_175"/>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20" name="Google Shape;220;g24147e92ab1_0_175"/>
          <p:cNvPicPr preferRelativeResize="0"/>
          <p:nvPr/>
        </p:nvPicPr>
        <p:blipFill rotWithShape="1">
          <a:blip r:embed="rId2">
            <a:alphaModFix/>
          </a:blip>
          <a:srcRect b="0" l="0" r="0" t="0"/>
          <a:stretch/>
        </p:blipFill>
        <p:spPr>
          <a:xfrm>
            <a:off x="177063" y="301868"/>
            <a:ext cx="1026281" cy="958168"/>
          </a:xfrm>
          <a:prstGeom prst="rect">
            <a:avLst/>
          </a:prstGeom>
          <a:noFill/>
          <a:ln>
            <a:noFill/>
          </a:ln>
        </p:spPr>
      </p:pic>
      <p:pic>
        <p:nvPicPr>
          <p:cNvPr id="221" name="Google Shape;221;g24147e92ab1_0_175"/>
          <p:cNvPicPr preferRelativeResize="0"/>
          <p:nvPr/>
        </p:nvPicPr>
        <p:blipFill rotWithShape="1">
          <a:blip r:embed="rId3">
            <a:alphaModFix/>
          </a:blip>
          <a:srcRect b="0" l="0" r="0" t="0"/>
          <a:stretch/>
        </p:blipFill>
        <p:spPr>
          <a:xfrm>
            <a:off x="8711920" y="62344"/>
            <a:ext cx="1127342" cy="1125300"/>
          </a:xfrm>
          <a:prstGeom prst="rect">
            <a:avLst/>
          </a:prstGeom>
          <a:noFill/>
          <a:ln>
            <a:noFill/>
          </a:ln>
        </p:spPr>
      </p:pic>
      <p:pic>
        <p:nvPicPr>
          <p:cNvPr id="222" name="Google Shape;222;g24147e92ab1_0_175"/>
          <p:cNvPicPr preferRelativeResize="0"/>
          <p:nvPr/>
        </p:nvPicPr>
        <p:blipFill rotWithShape="1">
          <a:blip r:embed="rId4">
            <a:alphaModFix/>
          </a:blip>
          <a:srcRect b="0" l="0" r="0" t="0"/>
          <a:stretch/>
        </p:blipFill>
        <p:spPr>
          <a:xfrm>
            <a:off x="8296904" y="349350"/>
            <a:ext cx="1093595" cy="1125300"/>
          </a:xfrm>
          <a:prstGeom prst="rect">
            <a:avLst/>
          </a:prstGeom>
          <a:noFill/>
          <a:ln>
            <a:noFill/>
          </a:ln>
        </p:spPr>
      </p:pic>
      <p:cxnSp>
        <p:nvCxnSpPr>
          <p:cNvPr id="223" name="Google Shape;223;g24147e92ab1_0_175"/>
          <p:cNvCxnSpPr/>
          <p:nvPr/>
        </p:nvCxnSpPr>
        <p:spPr>
          <a:xfrm>
            <a:off x="0" y="1445687"/>
            <a:ext cx="10143300" cy="0"/>
          </a:xfrm>
          <a:prstGeom prst="straightConnector1">
            <a:avLst/>
          </a:prstGeom>
          <a:noFill/>
          <a:ln cap="flat" cmpd="sng" w="57150">
            <a:solidFill>
              <a:srgbClr val="002060"/>
            </a:solidFill>
            <a:prstDash val="solid"/>
            <a:miter lim="800000"/>
            <a:headEnd len="sm" w="sm" type="none"/>
            <a:tailEnd len="sm" w="sm" type="none"/>
          </a:ln>
        </p:spPr>
      </p:cxnSp>
      <p:pic>
        <p:nvPicPr>
          <p:cNvPr id="224" name="Google Shape;224;g24147e92ab1_0_175"/>
          <p:cNvPicPr preferRelativeResize="0"/>
          <p:nvPr/>
        </p:nvPicPr>
        <p:blipFill rotWithShape="1">
          <a:blip r:embed="rId5">
            <a:alphaModFix/>
          </a:blip>
          <a:srcRect b="0" l="0" r="0" t="0"/>
          <a:stretch/>
        </p:blipFill>
        <p:spPr>
          <a:xfrm>
            <a:off x="0" y="6938963"/>
            <a:ext cx="9966322" cy="4095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225" name="Shape 225"/>
        <p:cNvGrpSpPr/>
        <p:nvPr/>
      </p:nvGrpSpPr>
      <p:grpSpPr>
        <a:xfrm>
          <a:off x="0" y="0"/>
          <a:ext cx="0" cy="0"/>
          <a:chOff x="0" y="0"/>
          <a:chExt cx="0" cy="0"/>
        </a:xfrm>
      </p:grpSpPr>
      <p:sp>
        <p:nvSpPr>
          <p:cNvPr id="226" name="Google Shape;226;g244c0a76982_2_89"/>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27" name="Google Shape;227;g244c0a76982_2_89"/>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g244c0a76982_2_89"/>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g244c0a76982_2_89"/>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30" name="Google Shape;230;g244c0a76982_2_89"/>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231" name="Google Shape;231;g244c0a76982_2_89"/>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32" name="Google Shape;232;g244c0a76982_2_89"/>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3" name="Google Shape;233;g244c0a76982_2_89"/>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34" name="Google Shape;234;g244c0a76982_2_89"/>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235" name="Google Shape;235;g244c0a76982_2_8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6" name="Shape 236"/>
        <p:cNvGrpSpPr/>
        <p:nvPr/>
      </p:nvGrpSpPr>
      <p:grpSpPr>
        <a:xfrm>
          <a:off x="0" y="0"/>
          <a:ext cx="0" cy="0"/>
          <a:chOff x="0" y="0"/>
          <a:chExt cx="0" cy="0"/>
        </a:xfrm>
      </p:grpSpPr>
      <p:sp>
        <p:nvSpPr>
          <p:cNvPr id="237" name="Google Shape;237;g24147e92ab1_0_186"/>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38" name="Google Shape;238;g24147e92ab1_0_186"/>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39" name="Google Shape;239;g24147e92ab1_0_186"/>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0" name="Shape 240"/>
        <p:cNvGrpSpPr/>
        <p:nvPr/>
      </p:nvGrpSpPr>
      <p:grpSpPr>
        <a:xfrm>
          <a:off x="0" y="0"/>
          <a:ext cx="0" cy="0"/>
          <a:chOff x="0" y="0"/>
          <a:chExt cx="0" cy="0"/>
        </a:xfrm>
      </p:grpSpPr>
      <p:sp>
        <p:nvSpPr>
          <p:cNvPr id="241" name="Google Shape;241;g24147e92ab1_0_190"/>
          <p:cNvSpPr txBox="1"/>
          <p:nvPr>
            <p:ph type="title"/>
          </p:nvPr>
        </p:nvSpPr>
        <p:spPr>
          <a:xfrm>
            <a:off x="690501" y="1892192"/>
            <a:ext cx="8728800" cy="3157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539"/>
              <a:buFont typeface="Calibri"/>
              <a:buNone/>
              <a:defRPr sz="653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g24147e92ab1_0_190"/>
          <p:cNvSpPr txBox="1"/>
          <p:nvPr>
            <p:ph idx="1" type="body"/>
          </p:nvPr>
        </p:nvSpPr>
        <p:spPr>
          <a:xfrm>
            <a:off x="690501" y="5079221"/>
            <a:ext cx="8728800" cy="1660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sz="2616">
                <a:solidFill>
                  <a:schemeClr val="dk1"/>
                </a:solidFill>
              </a:defRPr>
            </a:lvl1pPr>
            <a:lvl2pPr indent="-228600" lvl="1" marL="914400" algn="l">
              <a:lnSpc>
                <a:spcPct val="90000"/>
              </a:lnSpc>
              <a:spcBef>
                <a:spcPts val="545"/>
              </a:spcBef>
              <a:spcAft>
                <a:spcPts val="0"/>
              </a:spcAft>
              <a:buClr>
                <a:srgbClr val="888888"/>
              </a:buClr>
              <a:buSzPts val="2179"/>
              <a:buNone/>
              <a:defRPr sz="2179">
                <a:solidFill>
                  <a:srgbClr val="888888"/>
                </a:solidFill>
              </a:defRPr>
            </a:lvl2pPr>
            <a:lvl3pPr indent="-228600" lvl="2" marL="1371600" algn="l">
              <a:lnSpc>
                <a:spcPct val="90000"/>
              </a:lnSpc>
              <a:spcBef>
                <a:spcPts val="545"/>
              </a:spcBef>
              <a:spcAft>
                <a:spcPts val="0"/>
              </a:spcAft>
              <a:buClr>
                <a:srgbClr val="888888"/>
              </a:buClr>
              <a:buSzPts val="1962"/>
              <a:buNone/>
              <a:defRPr sz="1962">
                <a:solidFill>
                  <a:srgbClr val="888888"/>
                </a:solidFill>
              </a:defRPr>
            </a:lvl3pPr>
            <a:lvl4pPr indent="-228600" lvl="3" marL="1828800" algn="l">
              <a:lnSpc>
                <a:spcPct val="90000"/>
              </a:lnSpc>
              <a:spcBef>
                <a:spcPts val="545"/>
              </a:spcBef>
              <a:spcAft>
                <a:spcPts val="0"/>
              </a:spcAft>
              <a:buClr>
                <a:srgbClr val="888888"/>
              </a:buClr>
              <a:buSzPts val="1744"/>
              <a:buNone/>
              <a:defRPr sz="1744">
                <a:solidFill>
                  <a:srgbClr val="888888"/>
                </a:solidFill>
              </a:defRPr>
            </a:lvl4pPr>
            <a:lvl5pPr indent="-228600" lvl="4" marL="2286000" algn="l">
              <a:lnSpc>
                <a:spcPct val="90000"/>
              </a:lnSpc>
              <a:spcBef>
                <a:spcPts val="545"/>
              </a:spcBef>
              <a:spcAft>
                <a:spcPts val="0"/>
              </a:spcAft>
              <a:buClr>
                <a:srgbClr val="888888"/>
              </a:buClr>
              <a:buSzPts val="1744"/>
              <a:buNone/>
              <a:defRPr sz="1744">
                <a:solidFill>
                  <a:srgbClr val="888888"/>
                </a:solidFill>
              </a:defRPr>
            </a:lvl5pPr>
            <a:lvl6pPr indent="-228600" lvl="5" marL="2743200" algn="l">
              <a:lnSpc>
                <a:spcPct val="90000"/>
              </a:lnSpc>
              <a:spcBef>
                <a:spcPts val="545"/>
              </a:spcBef>
              <a:spcAft>
                <a:spcPts val="0"/>
              </a:spcAft>
              <a:buClr>
                <a:srgbClr val="888888"/>
              </a:buClr>
              <a:buSzPts val="1744"/>
              <a:buNone/>
              <a:defRPr sz="1744">
                <a:solidFill>
                  <a:srgbClr val="888888"/>
                </a:solidFill>
              </a:defRPr>
            </a:lvl6pPr>
            <a:lvl7pPr indent="-228600" lvl="6" marL="3200400" algn="l">
              <a:lnSpc>
                <a:spcPct val="90000"/>
              </a:lnSpc>
              <a:spcBef>
                <a:spcPts val="545"/>
              </a:spcBef>
              <a:spcAft>
                <a:spcPts val="0"/>
              </a:spcAft>
              <a:buClr>
                <a:srgbClr val="888888"/>
              </a:buClr>
              <a:buSzPts val="1744"/>
              <a:buNone/>
              <a:defRPr sz="1744">
                <a:solidFill>
                  <a:srgbClr val="888888"/>
                </a:solidFill>
              </a:defRPr>
            </a:lvl7pPr>
            <a:lvl8pPr indent="-228600" lvl="7" marL="3657600" algn="l">
              <a:lnSpc>
                <a:spcPct val="90000"/>
              </a:lnSpc>
              <a:spcBef>
                <a:spcPts val="545"/>
              </a:spcBef>
              <a:spcAft>
                <a:spcPts val="0"/>
              </a:spcAft>
              <a:buClr>
                <a:srgbClr val="888888"/>
              </a:buClr>
              <a:buSzPts val="1744"/>
              <a:buNone/>
              <a:defRPr sz="1744">
                <a:solidFill>
                  <a:srgbClr val="888888"/>
                </a:solidFill>
              </a:defRPr>
            </a:lvl8pPr>
            <a:lvl9pPr indent="-228600" lvl="8" marL="4114800" algn="l">
              <a:lnSpc>
                <a:spcPct val="90000"/>
              </a:lnSpc>
              <a:spcBef>
                <a:spcPts val="545"/>
              </a:spcBef>
              <a:spcAft>
                <a:spcPts val="0"/>
              </a:spcAft>
              <a:buClr>
                <a:srgbClr val="888888"/>
              </a:buClr>
              <a:buSzPts val="1744"/>
              <a:buNone/>
              <a:defRPr sz="1744">
                <a:solidFill>
                  <a:srgbClr val="888888"/>
                </a:solidFill>
              </a:defRPr>
            </a:lvl9pPr>
          </a:lstStyle>
          <a:p/>
        </p:txBody>
      </p:sp>
      <p:sp>
        <p:nvSpPr>
          <p:cNvPr id="243" name="Google Shape;243;g24147e92ab1_0_190"/>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44" name="Google Shape;244;g24147e92ab1_0_190"/>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45" name="Google Shape;245;g24147e92ab1_0_190"/>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6" name="Shape 246"/>
        <p:cNvGrpSpPr/>
        <p:nvPr/>
      </p:nvGrpSpPr>
      <p:grpSpPr>
        <a:xfrm>
          <a:off x="0" y="0"/>
          <a:ext cx="0" cy="0"/>
          <a:chOff x="0" y="0"/>
          <a:chExt cx="0" cy="0"/>
        </a:xfrm>
      </p:grpSpPr>
      <p:sp>
        <p:nvSpPr>
          <p:cNvPr id="247" name="Google Shape;247;g24147e92ab1_0_196"/>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g24147e92ab1_0_196"/>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49" name="Google Shape;249;g24147e92ab1_0_196"/>
          <p:cNvSpPr txBox="1"/>
          <p:nvPr>
            <p:ph idx="2" type="body"/>
          </p:nvPr>
        </p:nvSpPr>
        <p:spPr>
          <a:xfrm>
            <a:off x="5123402" y="2020443"/>
            <a:ext cx="43011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50" name="Google Shape;250;g24147e92ab1_0_196"/>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51" name="Google Shape;251;g24147e92ab1_0_196"/>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52" name="Google Shape;252;g24147e92ab1_0_196"/>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3" name="Shape 253"/>
        <p:cNvGrpSpPr/>
        <p:nvPr/>
      </p:nvGrpSpPr>
      <p:grpSpPr>
        <a:xfrm>
          <a:off x="0" y="0"/>
          <a:ext cx="0" cy="0"/>
          <a:chOff x="0" y="0"/>
          <a:chExt cx="0" cy="0"/>
        </a:xfrm>
      </p:grpSpPr>
      <p:sp>
        <p:nvSpPr>
          <p:cNvPr id="254" name="Google Shape;254;g24147e92ab1_0_203"/>
          <p:cNvSpPr txBox="1"/>
          <p:nvPr>
            <p:ph type="title"/>
          </p:nvPr>
        </p:nvSpPr>
        <p:spPr>
          <a:xfrm>
            <a:off x="697089"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g24147e92ab1_0_203"/>
          <p:cNvSpPr txBox="1"/>
          <p:nvPr>
            <p:ph idx="1" type="body"/>
          </p:nvPr>
        </p:nvSpPr>
        <p:spPr>
          <a:xfrm>
            <a:off x="697090" y="1860565"/>
            <a:ext cx="4281300" cy="911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b="1" sz="2616"/>
            </a:lvl1pPr>
            <a:lvl2pPr indent="-228600" lvl="1" marL="914400" algn="l">
              <a:lnSpc>
                <a:spcPct val="90000"/>
              </a:lnSpc>
              <a:spcBef>
                <a:spcPts val="545"/>
              </a:spcBef>
              <a:spcAft>
                <a:spcPts val="0"/>
              </a:spcAft>
              <a:buClr>
                <a:schemeClr val="dk1"/>
              </a:buClr>
              <a:buSzPts val="2179"/>
              <a:buNone/>
              <a:defRPr b="1" sz="2179"/>
            </a:lvl2pPr>
            <a:lvl3pPr indent="-228600" lvl="2" marL="1371600" algn="l">
              <a:lnSpc>
                <a:spcPct val="90000"/>
              </a:lnSpc>
              <a:spcBef>
                <a:spcPts val="545"/>
              </a:spcBef>
              <a:spcAft>
                <a:spcPts val="0"/>
              </a:spcAft>
              <a:buClr>
                <a:schemeClr val="dk1"/>
              </a:buClr>
              <a:buSzPts val="1962"/>
              <a:buNone/>
              <a:defRPr b="1" sz="1962"/>
            </a:lvl3pPr>
            <a:lvl4pPr indent="-228600" lvl="3" marL="1828800" algn="l">
              <a:lnSpc>
                <a:spcPct val="90000"/>
              </a:lnSpc>
              <a:spcBef>
                <a:spcPts val="545"/>
              </a:spcBef>
              <a:spcAft>
                <a:spcPts val="0"/>
              </a:spcAft>
              <a:buClr>
                <a:schemeClr val="dk1"/>
              </a:buClr>
              <a:buSzPts val="1744"/>
              <a:buNone/>
              <a:defRPr b="1" sz="1744"/>
            </a:lvl4pPr>
            <a:lvl5pPr indent="-228600" lvl="4" marL="2286000" algn="l">
              <a:lnSpc>
                <a:spcPct val="90000"/>
              </a:lnSpc>
              <a:spcBef>
                <a:spcPts val="545"/>
              </a:spcBef>
              <a:spcAft>
                <a:spcPts val="0"/>
              </a:spcAft>
              <a:buClr>
                <a:schemeClr val="dk1"/>
              </a:buClr>
              <a:buSzPts val="1744"/>
              <a:buNone/>
              <a:defRPr b="1" sz="1744"/>
            </a:lvl5pPr>
            <a:lvl6pPr indent="-228600" lvl="5" marL="2743200" algn="l">
              <a:lnSpc>
                <a:spcPct val="90000"/>
              </a:lnSpc>
              <a:spcBef>
                <a:spcPts val="545"/>
              </a:spcBef>
              <a:spcAft>
                <a:spcPts val="0"/>
              </a:spcAft>
              <a:buClr>
                <a:schemeClr val="dk1"/>
              </a:buClr>
              <a:buSzPts val="1744"/>
              <a:buNone/>
              <a:defRPr b="1" sz="1744"/>
            </a:lvl6pPr>
            <a:lvl7pPr indent="-228600" lvl="6" marL="3200400" algn="l">
              <a:lnSpc>
                <a:spcPct val="90000"/>
              </a:lnSpc>
              <a:spcBef>
                <a:spcPts val="545"/>
              </a:spcBef>
              <a:spcAft>
                <a:spcPts val="0"/>
              </a:spcAft>
              <a:buClr>
                <a:schemeClr val="dk1"/>
              </a:buClr>
              <a:buSzPts val="1744"/>
              <a:buNone/>
              <a:defRPr b="1" sz="1744"/>
            </a:lvl7pPr>
            <a:lvl8pPr indent="-228600" lvl="7" marL="3657600" algn="l">
              <a:lnSpc>
                <a:spcPct val="90000"/>
              </a:lnSpc>
              <a:spcBef>
                <a:spcPts val="545"/>
              </a:spcBef>
              <a:spcAft>
                <a:spcPts val="0"/>
              </a:spcAft>
              <a:buClr>
                <a:schemeClr val="dk1"/>
              </a:buClr>
              <a:buSzPts val="1744"/>
              <a:buNone/>
              <a:defRPr b="1" sz="1744"/>
            </a:lvl8pPr>
            <a:lvl9pPr indent="-228600" lvl="8" marL="4114800" algn="l">
              <a:lnSpc>
                <a:spcPct val="90000"/>
              </a:lnSpc>
              <a:spcBef>
                <a:spcPts val="545"/>
              </a:spcBef>
              <a:spcAft>
                <a:spcPts val="0"/>
              </a:spcAft>
              <a:buClr>
                <a:schemeClr val="dk1"/>
              </a:buClr>
              <a:buSzPts val="1744"/>
              <a:buNone/>
              <a:defRPr b="1" sz="1744"/>
            </a:lvl9pPr>
          </a:lstStyle>
          <a:p/>
        </p:txBody>
      </p:sp>
      <p:sp>
        <p:nvSpPr>
          <p:cNvPr id="256" name="Google Shape;256;g24147e92ab1_0_203"/>
          <p:cNvSpPr txBox="1"/>
          <p:nvPr>
            <p:ph idx="2" type="body"/>
          </p:nvPr>
        </p:nvSpPr>
        <p:spPr>
          <a:xfrm>
            <a:off x="697090" y="2772399"/>
            <a:ext cx="4281300" cy="4077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57" name="Google Shape;257;g24147e92ab1_0_203"/>
          <p:cNvSpPr txBox="1"/>
          <p:nvPr>
            <p:ph idx="3" type="body"/>
          </p:nvPr>
        </p:nvSpPr>
        <p:spPr>
          <a:xfrm>
            <a:off x="5123403" y="1860565"/>
            <a:ext cx="4302300" cy="911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b="1" sz="2616"/>
            </a:lvl1pPr>
            <a:lvl2pPr indent="-228600" lvl="1" marL="914400" algn="l">
              <a:lnSpc>
                <a:spcPct val="90000"/>
              </a:lnSpc>
              <a:spcBef>
                <a:spcPts val="545"/>
              </a:spcBef>
              <a:spcAft>
                <a:spcPts val="0"/>
              </a:spcAft>
              <a:buClr>
                <a:schemeClr val="dk1"/>
              </a:buClr>
              <a:buSzPts val="2179"/>
              <a:buNone/>
              <a:defRPr b="1" sz="2179"/>
            </a:lvl2pPr>
            <a:lvl3pPr indent="-228600" lvl="2" marL="1371600" algn="l">
              <a:lnSpc>
                <a:spcPct val="90000"/>
              </a:lnSpc>
              <a:spcBef>
                <a:spcPts val="545"/>
              </a:spcBef>
              <a:spcAft>
                <a:spcPts val="0"/>
              </a:spcAft>
              <a:buClr>
                <a:schemeClr val="dk1"/>
              </a:buClr>
              <a:buSzPts val="1962"/>
              <a:buNone/>
              <a:defRPr b="1" sz="1962"/>
            </a:lvl3pPr>
            <a:lvl4pPr indent="-228600" lvl="3" marL="1828800" algn="l">
              <a:lnSpc>
                <a:spcPct val="90000"/>
              </a:lnSpc>
              <a:spcBef>
                <a:spcPts val="545"/>
              </a:spcBef>
              <a:spcAft>
                <a:spcPts val="0"/>
              </a:spcAft>
              <a:buClr>
                <a:schemeClr val="dk1"/>
              </a:buClr>
              <a:buSzPts val="1744"/>
              <a:buNone/>
              <a:defRPr b="1" sz="1744"/>
            </a:lvl4pPr>
            <a:lvl5pPr indent="-228600" lvl="4" marL="2286000" algn="l">
              <a:lnSpc>
                <a:spcPct val="90000"/>
              </a:lnSpc>
              <a:spcBef>
                <a:spcPts val="545"/>
              </a:spcBef>
              <a:spcAft>
                <a:spcPts val="0"/>
              </a:spcAft>
              <a:buClr>
                <a:schemeClr val="dk1"/>
              </a:buClr>
              <a:buSzPts val="1744"/>
              <a:buNone/>
              <a:defRPr b="1" sz="1744"/>
            </a:lvl5pPr>
            <a:lvl6pPr indent="-228600" lvl="5" marL="2743200" algn="l">
              <a:lnSpc>
                <a:spcPct val="90000"/>
              </a:lnSpc>
              <a:spcBef>
                <a:spcPts val="545"/>
              </a:spcBef>
              <a:spcAft>
                <a:spcPts val="0"/>
              </a:spcAft>
              <a:buClr>
                <a:schemeClr val="dk1"/>
              </a:buClr>
              <a:buSzPts val="1744"/>
              <a:buNone/>
              <a:defRPr b="1" sz="1744"/>
            </a:lvl6pPr>
            <a:lvl7pPr indent="-228600" lvl="6" marL="3200400" algn="l">
              <a:lnSpc>
                <a:spcPct val="90000"/>
              </a:lnSpc>
              <a:spcBef>
                <a:spcPts val="545"/>
              </a:spcBef>
              <a:spcAft>
                <a:spcPts val="0"/>
              </a:spcAft>
              <a:buClr>
                <a:schemeClr val="dk1"/>
              </a:buClr>
              <a:buSzPts val="1744"/>
              <a:buNone/>
              <a:defRPr b="1" sz="1744"/>
            </a:lvl7pPr>
            <a:lvl8pPr indent="-228600" lvl="7" marL="3657600" algn="l">
              <a:lnSpc>
                <a:spcPct val="90000"/>
              </a:lnSpc>
              <a:spcBef>
                <a:spcPts val="545"/>
              </a:spcBef>
              <a:spcAft>
                <a:spcPts val="0"/>
              </a:spcAft>
              <a:buClr>
                <a:schemeClr val="dk1"/>
              </a:buClr>
              <a:buSzPts val="1744"/>
              <a:buNone/>
              <a:defRPr b="1" sz="1744"/>
            </a:lvl8pPr>
            <a:lvl9pPr indent="-228600" lvl="8" marL="4114800" algn="l">
              <a:lnSpc>
                <a:spcPct val="90000"/>
              </a:lnSpc>
              <a:spcBef>
                <a:spcPts val="545"/>
              </a:spcBef>
              <a:spcAft>
                <a:spcPts val="0"/>
              </a:spcAft>
              <a:buClr>
                <a:schemeClr val="dk1"/>
              </a:buClr>
              <a:buSzPts val="1744"/>
              <a:buNone/>
              <a:defRPr b="1" sz="1744"/>
            </a:lvl9pPr>
          </a:lstStyle>
          <a:p/>
        </p:txBody>
      </p:sp>
      <p:sp>
        <p:nvSpPr>
          <p:cNvPr id="258" name="Google Shape;258;g24147e92ab1_0_203"/>
          <p:cNvSpPr txBox="1"/>
          <p:nvPr>
            <p:ph idx="4" type="body"/>
          </p:nvPr>
        </p:nvSpPr>
        <p:spPr>
          <a:xfrm>
            <a:off x="5123403" y="2772399"/>
            <a:ext cx="4302300" cy="4077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59" name="Google Shape;259;g24147e92ab1_0_203"/>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60" name="Google Shape;260;g24147e92ab1_0_203"/>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61" name="Google Shape;261;g24147e92ab1_0_203"/>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2" name="Shape 262"/>
        <p:cNvGrpSpPr/>
        <p:nvPr/>
      </p:nvGrpSpPr>
      <p:grpSpPr>
        <a:xfrm>
          <a:off x="0" y="0"/>
          <a:ext cx="0" cy="0"/>
          <a:chOff x="0" y="0"/>
          <a:chExt cx="0" cy="0"/>
        </a:xfrm>
      </p:grpSpPr>
      <p:sp>
        <p:nvSpPr>
          <p:cNvPr id="263" name="Google Shape;263;g24147e92ab1_0_212"/>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g24147e92ab1_0_212"/>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65" name="Google Shape;265;g24147e92ab1_0_212"/>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66" name="Google Shape;266;g24147e92ab1_0_212"/>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7" name="Shape 267"/>
        <p:cNvGrpSpPr/>
        <p:nvPr/>
      </p:nvGrpSpPr>
      <p:grpSpPr>
        <a:xfrm>
          <a:off x="0" y="0"/>
          <a:ext cx="0" cy="0"/>
          <a:chOff x="0" y="0"/>
          <a:chExt cx="0" cy="0"/>
        </a:xfrm>
      </p:grpSpPr>
      <p:sp>
        <p:nvSpPr>
          <p:cNvPr id="268" name="Google Shape;268;g24147e92ab1_0_217"/>
          <p:cNvSpPr txBox="1"/>
          <p:nvPr>
            <p:ph type="title"/>
          </p:nvPr>
        </p:nvSpPr>
        <p:spPr>
          <a:xfrm>
            <a:off x="697089" y="505989"/>
            <a:ext cx="3264300" cy="1770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87"/>
              <a:buFont typeface="Calibri"/>
              <a:buNone/>
              <a:defRPr sz="348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g24147e92ab1_0_217"/>
          <p:cNvSpPr txBox="1"/>
          <p:nvPr>
            <p:ph idx="1" type="body"/>
          </p:nvPr>
        </p:nvSpPr>
        <p:spPr>
          <a:xfrm>
            <a:off x="4302445" y="1092798"/>
            <a:ext cx="5123400" cy="5393700"/>
          </a:xfrm>
          <a:prstGeom prst="rect">
            <a:avLst/>
          </a:prstGeom>
          <a:noFill/>
          <a:ln>
            <a:noFill/>
          </a:ln>
        </p:spPr>
        <p:txBody>
          <a:bodyPr anchorCtr="0" anchor="t" bIns="45700" lIns="91425" spcFirstLastPara="1" rIns="91425" wrap="square" tIns="45700">
            <a:noAutofit/>
          </a:bodyPr>
          <a:lstStyle>
            <a:lvl1pPr indent="-450024" lvl="0" marL="457200" algn="l">
              <a:lnSpc>
                <a:spcPct val="90000"/>
              </a:lnSpc>
              <a:spcBef>
                <a:spcPts val="1090"/>
              </a:spcBef>
              <a:spcAft>
                <a:spcPts val="0"/>
              </a:spcAft>
              <a:buClr>
                <a:schemeClr val="dk1"/>
              </a:buClr>
              <a:buSzPts val="3487"/>
              <a:buChar char="•"/>
              <a:defRPr sz="3487"/>
            </a:lvl1pPr>
            <a:lvl2pPr indent="-422402" lvl="1" marL="914400" algn="l">
              <a:lnSpc>
                <a:spcPct val="90000"/>
              </a:lnSpc>
              <a:spcBef>
                <a:spcPts val="545"/>
              </a:spcBef>
              <a:spcAft>
                <a:spcPts val="0"/>
              </a:spcAft>
              <a:buClr>
                <a:schemeClr val="dk1"/>
              </a:buClr>
              <a:buSzPts val="3052"/>
              <a:buChar char="•"/>
              <a:defRPr sz="3052"/>
            </a:lvl2pPr>
            <a:lvl3pPr indent="-394716" lvl="2" marL="1371600" algn="l">
              <a:lnSpc>
                <a:spcPct val="90000"/>
              </a:lnSpc>
              <a:spcBef>
                <a:spcPts val="545"/>
              </a:spcBef>
              <a:spcAft>
                <a:spcPts val="0"/>
              </a:spcAft>
              <a:buClr>
                <a:schemeClr val="dk1"/>
              </a:buClr>
              <a:buSzPts val="2616"/>
              <a:buChar char="•"/>
              <a:defRPr sz="2616"/>
            </a:lvl3pPr>
            <a:lvl4pPr indent="-366966" lvl="3" marL="1828800" algn="l">
              <a:lnSpc>
                <a:spcPct val="90000"/>
              </a:lnSpc>
              <a:spcBef>
                <a:spcPts val="545"/>
              </a:spcBef>
              <a:spcAft>
                <a:spcPts val="0"/>
              </a:spcAft>
              <a:buClr>
                <a:schemeClr val="dk1"/>
              </a:buClr>
              <a:buSzPts val="2179"/>
              <a:buChar char="•"/>
              <a:defRPr sz="2179"/>
            </a:lvl4pPr>
            <a:lvl5pPr indent="-366966" lvl="4" marL="2286000" algn="l">
              <a:lnSpc>
                <a:spcPct val="90000"/>
              </a:lnSpc>
              <a:spcBef>
                <a:spcPts val="545"/>
              </a:spcBef>
              <a:spcAft>
                <a:spcPts val="0"/>
              </a:spcAft>
              <a:buClr>
                <a:schemeClr val="dk1"/>
              </a:buClr>
              <a:buSzPts val="2179"/>
              <a:buChar char="•"/>
              <a:defRPr sz="2179"/>
            </a:lvl5pPr>
            <a:lvl6pPr indent="-366966" lvl="5" marL="2743200" algn="l">
              <a:lnSpc>
                <a:spcPct val="90000"/>
              </a:lnSpc>
              <a:spcBef>
                <a:spcPts val="545"/>
              </a:spcBef>
              <a:spcAft>
                <a:spcPts val="0"/>
              </a:spcAft>
              <a:buClr>
                <a:schemeClr val="dk1"/>
              </a:buClr>
              <a:buSzPts val="2179"/>
              <a:buChar char="•"/>
              <a:defRPr sz="2179"/>
            </a:lvl6pPr>
            <a:lvl7pPr indent="-366966" lvl="6" marL="3200400" algn="l">
              <a:lnSpc>
                <a:spcPct val="90000"/>
              </a:lnSpc>
              <a:spcBef>
                <a:spcPts val="545"/>
              </a:spcBef>
              <a:spcAft>
                <a:spcPts val="0"/>
              </a:spcAft>
              <a:buClr>
                <a:schemeClr val="dk1"/>
              </a:buClr>
              <a:buSzPts val="2179"/>
              <a:buChar char="•"/>
              <a:defRPr sz="2179"/>
            </a:lvl7pPr>
            <a:lvl8pPr indent="-366966" lvl="7" marL="3657600" algn="l">
              <a:lnSpc>
                <a:spcPct val="90000"/>
              </a:lnSpc>
              <a:spcBef>
                <a:spcPts val="545"/>
              </a:spcBef>
              <a:spcAft>
                <a:spcPts val="0"/>
              </a:spcAft>
              <a:buClr>
                <a:schemeClr val="dk1"/>
              </a:buClr>
              <a:buSzPts val="2179"/>
              <a:buChar char="•"/>
              <a:defRPr sz="2179"/>
            </a:lvl8pPr>
            <a:lvl9pPr indent="-366966" lvl="8" marL="4114800" algn="l">
              <a:lnSpc>
                <a:spcPct val="90000"/>
              </a:lnSpc>
              <a:spcBef>
                <a:spcPts val="545"/>
              </a:spcBef>
              <a:spcAft>
                <a:spcPts val="0"/>
              </a:spcAft>
              <a:buClr>
                <a:schemeClr val="dk1"/>
              </a:buClr>
              <a:buSzPts val="2179"/>
              <a:buChar char="•"/>
              <a:defRPr sz="2179"/>
            </a:lvl9pPr>
          </a:lstStyle>
          <a:p/>
        </p:txBody>
      </p:sp>
      <p:sp>
        <p:nvSpPr>
          <p:cNvPr id="270" name="Google Shape;270;g24147e92ab1_0_217"/>
          <p:cNvSpPr txBox="1"/>
          <p:nvPr>
            <p:ph idx="2" type="body"/>
          </p:nvPr>
        </p:nvSpPr>
        <p:spPr>
          <a:xfrm>
            <a:off x="697089" y="2276951"/>
            <a:ext cx="3264300" cy="421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1744"/>
              <a:buNone/>
              <a:defRPr sz="1744"/>
            </a:lvl1pPr>
            <a:lvl2pPr indent="-228600" lvl="1" marL="914400" algn="l">
              <a:lnSpc>
                <a:spcPct val="90000"/>
              </a:lnSpc>
              <a:spcBef>
                <a:spcPts val="545"/>
              </a:spcBef>
              <a:spcAft>
                <a:spcPts val="0"/>
              </a:spcAft>
              <a:buClr>
                <a:schemeClr val="dk1"/>
              </a:buClr>
              <a:buSzPts val="1525"/>
              <a:buNone/>
              <a:defRPr sz="1525"/>
            </a:lvl2pPr>
            <a:lvl3pPr indent="-228600" lvl="2" marL="1371600" algn="l">
              <a:lnSpc>
                <a:spcPct val="90000"/>
              </a:lnSpc>
              <a:spcBef>
                <a:spcPts val="545"/>
              </a:spcBef>
              <a:spcAft>
                <a:spcPts val="0"/>
              </a:spcAft>
              <a:buClr>
                <a:schemeClr val="dk1"/>
              </a:buClr>
              <a:buSzPts val="1308"/>
              <a:buNone/>
              <a:defRPr sz="1308"/>
            </a:lvl3pPr>
            <a:lvl4pPr indent="-228600" lvl="3" marL="1828800" algn="l">
              <a:lnSpc>
                <a:spcPct val="90000"/>
              </a:lnSpc>
              <a:spcBef>
                <a:spcPts val="545"/>
              </a:spcBef>
              <a:spcAft>
                <a:spcPts val="0"/>
              </a:spcAft>
              <a:buClr>
                <a:schemeClr val="dk1"/>
              </a:buClr>
              <a:buSzPts val="1090"/>
              <a:buNone/>
              <a:defRPr sz="1090"/>
            </a:lvl4pPr>
            <a:lvl5pPr indent="-228600" lvl="4" marL="2286000" algn="l">
              <a:lnSpc>
                <a:spcPct val="90000"/>
              </a:lnSpc>
              <a:spcBef>
                <a:spcPts val="545"/>
              </a:spcBef>
              <a:spcAft>
                <a:spcPts val="0"/>
              </a:spcAft>
              <a:buClr>
                <a:schemeClr val="dk1"/>
              </a:buClr>
              <a:buSzPts val="1090"/>
              <a:buNone/>
              <a:defRPr sz="1090"/>
            </a:lvl5pPr>
            <a:lvl6pPr indent="-228600" lvl="5" marL="2743200" algn="l">
              <a:lnSpc>
                <a:spcPct val="90000"/>
              </a:lnSpc>
              <a:spcBef>
                <a:spcPts val="545"/>
              </a:spcBef>
              <a:spcAft>
                <a:spcPts val="0"/>
              </a:spcAft>
              <a:buClr>
                <a:schemeClr val="dk1"/>
              </a:buClr>
              <a:buSzPts val="1090"/>
              <a:buNone/>
              <a:defRPr sz="1090"/>
            </a:lvl6pPr>
            <a:lvl7pPr indent="-228600" lvl="6" marL="3200400" algn="l">
              <a:lnSpc>
                <a:spcPct val="90000"/>
              </a:lnSpc>
              <a:spcBef>
                <a:spcPts val="545"/>
              </a:spcBef>
              <a:spcAft>
                <a:spcPts val="0"/>
              </a:spcAft>
              <a:buClr>
                <a:schemeClr val="dk1"/>
              </a:buClr>
              <a:buSzPts val="1090"/>
              <a:buNone/>
              <a:defRPr sz="1090"/>
            </a:lvl7pPr>
            <a:lvl8pPr indent="-228600" lvl="7" marL="3657600" algn="l">
              <a:lnSpc>
                <a:spcPct val="90000"/>
              </a:lnSpc>
              <a:spcBef>
                <a:spcPts val="545"/>
              </a:spcBef>
              <a:spcAft>
                <a:spcPts val="0"/>
              </a:spcAft>
              <a:buClr>
                <a:schemeClr val="dk1"/>
              </a:buClr>
              <a:buSzPts val="1090"/>
              <a:buNone/>
              <a:defRPr sz="1090"/>
            </a:lvl8pPr>
            <a:lvl9pPr indent="-228600" lvl="8" marL="4114800" algn="l">
              <a:lnSpc>
                <a:spcPct val="90000"/>
              </a:lnSpc>
              <a:spcBef>
                <a:spcPts val="545"/>
              </a:spcBef>
              <a:spcAft>
                <a:spcPts val="0"/>
              </a:spcAft>
              <a:buClr>
                <a:schemeClr val="dk1"/>
              </a:buClr>
              <a:buSzPts val="1090"/>
              <a:buNone/>
              <a:defRPr sz="1090"/>
            </a:lvl9pPr>
          </a:lstStyle>
          <a:p/>
        </p:txBody>
      </p:sp>
      <p:sp>
        <p:nvSpPr>
          <p:cNvPr id="271" name="Google Shape;271;g24147e92ab1_0_217"/>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72" name="Google Shape;272;g24147e92ab1_0_217"/>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73" name="Google Shape;273;g24147e92ab1_0_217"/>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4" name="Shape 274"/>
        <p:cNvGrpSpPr/>
        <p:nvPr/>
      </p:nvGrpSpPr>
      <p:grpSpPr>
        <a:xfrm>
          <a:off x="0" y="0"/>
          <a:ext cx="0" cy="0"/>
          <a:chOff x="0" y="0"/>
          <a:chExt cx="0" cy="0"/>
        </a:xfrm>
      </p:grpSpPr>
      <p:sp>
        <p:nvSpPr>
          <p:cNvPr id="275" name="Google Shape;275;g24147e92ab1_0_224"/>
          <p:cNvSpPr txBox="1"/>
          <p:nvPr>
            <p:ph type="title"/>
          </p:nvPr>
        </p:nvSpPr>
        <p:spPr>
          <a:xfrm>
            <a:off x="697089" y="505989"/>
            <a:ext cx="3264300" cy="1770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87"/>
              <a:buFont typeface="Calibri"/>
              <a:buNone/>
              <a:defRPr sz="348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g24147e92ab1_0_224"/>
          <p:cNvSpPr/>
          <p:nvPr>
            <p:ph idx="2" type="pic"/>
          </p:nvPr>
        </p:nvSpPr>
        <p:spPr>
          <a:xfrm>
            <a:off x="4302445" y="1092798"/>
            <a:ext cx="5123400" cy="5393700"/>
          </a:xfrm>
          <a:prstGeom prst="rect">
            <a:avLst/>
          </a:prstGeom>
          <a:noFill/>
          <a:ln>
            <a:noFill/>
          </a:ln>
        </p:spPr>
      </p:sp>
      <p:sp>
        <p:nvSpPr>
          <p:cNvPr id="277" name="Google Shape;277;g24147e92ab1_0_224"/>
          <p:cNvSpPr txBox="1"/>
          <p:nvPr>
            <p:ph idx="1" type="body"/>
          </p:nvPr>
        </p:nvSpPr>
        <p:spPr>
          <a:xfrm>
            <a:off x="697089" y="2276951"/>
            <a:ext cx="3264300" cy="421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1744"/>
              <a:buNone/>
              <a:defRPr sz="1744"/>
            </a:lvl1pPr>
            <a:lvl2pPr indent="-228600" lvl="1" marL="914400" algn="l">
              <a:lnSpc>
                <a:spcPct val="90000"/>
              </a:lnSpc>
              <a:spcBef>
                <a:spcPts val="545"/>
              </a:spcBef>
              <a:spcAft>
                <a:spcPts val="0"/>
              </a:spcAft>
              <a:buClr>
                <a:schemeClr val="dk1"/>
              </a:buClr>
              <a:buSzPts val="1525"/>
              <a:buNone/>
              <a:defRPr sz="1525"/>
            </a:lvl2pPr>
            <a:lvl3pPr indent="-228600" lvl="2" marL="1371600" algn="l">
              <a:lnSpc>
                <a:spcPct val="90000"/>
              </a:lnSpc>
              <a:spcBef>
                <a:spcPts val="545"/>
              </a:spcBef>
              <a:spcAft>
                <a:spcPts val="0"/>
              </a:spcAft>
              <a:buClr>
                <a:schemeClr val="dk1"/>
              </a:buClr>
              <a:buSzPts val="1308"/>
              <a:buNone/>
              <a:defRPr sz="1308"/>
            </a:lvl3pPr>
            <a:lvl4pPr indent="-228600" lvl="3" marL="1828800" algn="l">
              <a:lnSpc>
                <a:spcPct val="90000"/>
              </a:lnSpc>
              <a:spcBef>
                <a:spcPts val="545"/>
              </a:spcBef>
              <a:spcAft>
                <a:spcPts val="0"/>
              </a:spcAft>
              <a:buClr>
                <a:schemeClr val="dk1"/>
              </a:buClr>
              <a:buSzPts val="1090"/>
              <a:buNone/>
              <a:defRPr sz="1090"/>
            </a:lvl4pPr>
            <a:lvl5pPr indent="-228600" lvl="4" marL="2286000" algn="l">
              <a:lnSpc>
                <a:spcPct val="90000"/>
              </a:lnSpc>
              <a:spcBef>
                <a:spcPts val="545"/>
              </a:spcBef>
              <a:spcAft>
                <a:spcPts val="0"/>
              </a:spcAft>
              <a:buClr>
                <a:schemeClr val="dk1"/>
              </a:buClr>
              <a:buSzPts val="1090"/>
              <a:buNone/>
              <a:defRPr sz="1090"/>
            </a:lvl5pPr>
            <a:lvl6pPr indent="-228600" lvl="5" marL="2743200" algn="l">
              <a:lnSpc>
                <a:spcPct val="90000"/>
              </a:lnSpc>
              <a:spcBef>
                <a:spcPts val="545"/>
              </a:spcBef>
              <a:spcAft>
                <a:spcPts val="0"/>
              </a:spcAft>
              <a:buClr>
                <a:schemeClr val="dk1"/>
              </a:buClr>
              <a:buSzPts val="1090"/>
              <a:buNone/>
              <a:defRPr sz="1090"/>
            </a:lvl6pPr>
            <a:lvl7pPr indent="-228600" lvl="6" marL="3200400" algn="l">
              <a:lnSpc>
                <a:spcPct val="90000"/>
              </a:lnSpc>
              <a:spcBef>
                <a:spcPts val="545"/>
              </a:spcBef>
              <a:spcAft>
                <a:spcPts val="0"/>
              </a:spcAft>
              <a:buClr>
                <a:schemeClr val="dk1"/>
              </a:buClr>
              <a:buSzPts val="1090"/>
              <a:buNone/>
              <a:defRPr sz="1090"/>
            </a:lvl7pPr>
            <a:lvl8pPr indent="-228600" lvl="7" marL="3657600" algn="l">
              <a:lnSpc>
                <a:spcPct val="90000"/>
              </a:lnSpc>
              <a:spcBef>
                <a:spcPts val="545"/>
              </a:spcBef>
              <a:spcAft>
                <a:spcPts val="0"/>
              </a:spcAft>
              <a:buClr>
                <a:schemeClr val="dk1"/>
              </a:buClr>
              <a:buSzPts val="1090"/>
              <a:buNone/>
              <a:defRPr sz="1090"/>
            </a:lvl8pPr>
            <a:lvl9pPr indent="-228600" lvl="8" marL="4114800" algn="l">
              <a:lnSpc>
                <a:spcPct val="90000"/>
              </a:lnSpc>
              <a:spcBef>
                <a:spcPts val="545"/>
              </a:spcBef>
              <a:spcAft>
                <a:spcPts val="0"/>
              </a:spcAft>
              <a:buClr>
                <a:schemeClr val="dk1"/>
              </a:buClr>
              <a:buSzPts val="1090"/>
              <a:buNone/>
              <a:defRPr sz="1090"/>
            </a:lvl9pPr>
          </a:lstStyle>
          <a:p/>
        </p:txBody>
      </p:sp>
      <p:sp>
        <p:nvSpPr>
          <p:cNvPr id="278" name="Google Shape;278;g24147e92ab1_0_224"/>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79" name="Google Shape;279;g24147e92ab1_0_224"/>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80" name="Google Shape;280;g24147e92ab1_0_224"/>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1" name="Shape 281"/>
        <p:cNvGrpSpPr/>
        <p:nvPr/>
      </p:nvGrpSpPr>
      <p:grpSpPr>
        <a:xfrm>
          <a:off x="0" y="0"/>
          <a:ext cx="0" cy="0"/>
          <a:chOff x="0" y="0"/>
          <a:chExt cx="0" cy="0"/>
        </a:xfrm>
      </p:grpSpPr>
      <p:sp>
        <p:nvSpPr>
          <p:cNvPr id="282" name="Google Shape;282;g24147e92ab1_0_231"/>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g24147e92ab1_0_231"/>
          <p:cNvSpPr txBox="1"/>
          <p:nvPr>
            <p:ph idx="1" type="body"/>
          </p:nvPr>
        </p:nvSpPr>
        <p:spPr>
          <a:xfrm rot="5400000">
            <a:off x="2652329" y="63844"/>
            <a:ext cx="4815600" cy="8728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84" name="Google Shape;284;g24147e92ab1_0_231"/>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85" name="Google Shape;285;g24147e92ab1_0_231"/>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86" name="Google Shape;286;g24147e92ab1_0_231"/>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87" name="Shape 287"/>
        <p:cNvGrpSpPr/>
        <p:nvPr/>
      </p:nvGrpSpPr>
      <p:grpSpPr>
        <a:xfrm>
          <a:off x="0" y="0"/>
          <a:ext cx="0" cy="0"/>
          <a:chOff x="0" y="0"/>
          <a:chExt cx="0" cy="0"/>
        </a:xfrm>
      </p:grpSpPr>
      <p:sp>
        <p:nvSpPr>
          <p:cNvPr id="288" name="Google Shape;288;g24147e92ab1_0_237"/>
          <p:cNvSpPr txBox="1"/>
          <p:nvPr>
            <p:ph type="title"/>
          </p:nvPr>
        </p:nvSpPr>
        <p:spPr>
          <a:xfrm rot="5400000">
            <a:off x="5117429" y="2528991"/>
            <a:ext cx="6432000" cy="2182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g24147e92ab1_0_237"/>
          <p:cNvSpPr txBox="1"/>
          <p:nvPr>
            <p:ph idx="1" type="body"/>
          </p:nvPr>
        </p:nvSpPr>
        <p:spPr>
          <a:xfrm rot="5400000">
            <a:off x="689686" y="409941"/>
            <a:ext cx="6432000" cy="6420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0" name="Google Shape;290;g24147e92ab1_0_237"/>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91" name="Google Shape;291;g24147e92ab1_0_237"/>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92" name="Google Shape;292;g24147e92ab1_0_237"/>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4.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2.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g1e125dec53d_0_113"/>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g1e125dec53d_0_113"/>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g1e125dec53d_0_113"/>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5" name="Google Shape;115;g1e125dec53d_0_113"/>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6" name="Google Shape;116;g1e125dec53d_0_113"/>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g24147e92ab1_0_169"/>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795"/>
              <a:buFont typeface="Calibri"/>
              <a:buNone/>
              <a:defRPr b="0" i="0" sz="4795"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0" name="Google Shape;210;g24147e92ab1_0_169"/>
          <p:cNvSpPr txBox="1"/>
          <p:nvPr>
            <p:ph idx="1" type="body"/>
          </p:nvPr>
        </p:nvSpPr>
        <p:spPr>
          <a:xfrm>
            <a:off x="695771" y="2020443"/>
            <a:ext cx="8728800" cy="4815600"/>
          </a:xfrm>
          <a:prstGeom prst="rect">
            <a:avLst/>
          </a:prstGeom>
          <a:noFill/>
          <a:ln>
            <a:noFill/>
          </a:ln>
        </p:spPr>
        <p:txBody>
          <a:bodyPr anchorCtr="0" anchor="t" bIns="45700" lIns="91425" spcFirstLastPara="1" rIns="91425" wrap="square" tIns="45700">
            <a:noAutofit/>
          </a:bodyPr>
          <a:lstStyle>
            <a:lvl1pPr indent="-422402" lvl="0" marL="457200" marR="0" rtl="0" algn="l">
              <a:lnSpc>
                <a:spcPct val="90000"/>
              </a:lnSpc>
              <a:spcBef>
                <a:spcPts val="1090"/>
              </a:spcBef>
              <a:spcAft>
                <a:spcPts val="0"/>
              </a:spcAft>
              <a:buClr>
                <a:schemeClr val="dk1"/>
              </a:buClr>
              <a:buSzPts val="3052"/>
              <a:buFont typeface="Arial"/>
              <a:buChar char="•"/>
              <a:defRPr b="0" i="0" sz="3052" u="none" cap="none" strike="noStrike">
                <a:solidFill>
                  <a:schemeClr val="dk1"/>
                </a:solidFill>
                <a:latin typeface="Calibri"/>
                <a:ea typeface="Calibri"/>
                <a:cs typeface="Calibri"/>
                <a:sym typeface="Calibri"/>
              </a:defRPr>
            </a:lvl1pPr>
            <a:lvl2pPr indent="-394716" lvl="1" marL="914400" marR="0" rtl="0" algn="l">
              <a:lnSpc>
                <a:spcPct val="90000"/>
              </a:lnSpc>
              <a:spcBef>
                <a:spcPts val="545"/>
              </a:spcBef>
              <a:spcAft>
                <a:spcPts val="0"/>
              </a:spcAft>
              <a:buClr>
                <a:schemeClr val="dk1"/>
              </a:buClr>
              <a:buSzPts val="2616"/>
              <a:buFont typeface="Arial"/>
              <a:buChar char="•"/>
              <a:defRPr b="0" i="0" sz="2616" u="none" cap="none" strike="noStrike">
                <a:solidFill>
                  <a:schemeClr val="dk1"/>
                </a:solidFill>
                <a:latin typeface="Calibri"/>
                <a:ea typeface="Calibri"/>
                <a:cs typeface="Calibri"/>
                <a:sym typeface="Calibri"/>
              </a:defRPr>
            </a:lvl2pPr>
            <a:lvl3pPr indent="-366966" lvl="2" marL="1371600" marR="0" rtl="0" algn="l">
              <a:lnSpc>
                <a:spcPct val="90000"/>
              </a:lnSpc>
              <a:spcBef>
                <a:spcPts val="545"/>
              </a:spcBef>
              <a:spcAft>
                <a:spcPts val="0"/>
              </a:spcAft>
              <a:buClr>
                <a:schemeClr val="dk1"/>
              </a:buClr>
              <a:buSzPts val="2179"/>
              <a:buFont typeface="Arial"/>
              <a:buChar char="•"/>
              <a:defRPr b="0" i="0" sz="2179" u="none" cap="none" strike="noStrike">
                <a:solidFill>
                  <a:schemeClr val="dk1"/>
                </a:solidFill>
                <a:latin typeface="Calibri"/>
                <a:ea typeface="Calibri"/>
                <a:cs typeface="Calibri"/>
                <a:sym typeface="Calibri"/>
              </a:defRPr>
            </a:lvl3pPr>
            <a:lvl4pPr indent="-353186" lvl="3" marL="18288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4pPr>
            <a:lvl5pPr indent="-353186" lvl="4" marL="22860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5pPr>
            <a:lvl6pPr indent="-353186" lvl="5" marL="27432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6pPr>
            <a:lvl7pPr indent="-353186" lvl="6" marL="32004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7pPr>
            <a:lvl8pPr indent="-353186" lvl="7" marL="36576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8pPr>
            <a:lvl9pPr indent="-353186" lvl="8" marL="41148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9pPr>
          </a:lstStyle>
          <a:p/>
        </p:txBody>
      </p:sp>
      <p:sp>
        <p:nvSpPr>
          <p:cNvPr id="211" name="Google Shape;211;g24147e92ab1_0_169"/>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2" name="Google Shape;212;g24147e92ab1_0_169"/>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3" name="Google Shape;213;g24147e92ab1_0_169"/>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hyperlink" Target="mailto:4804278080@students.ocps.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hyperlink" Target="https://tinyurl.com/FL-802LGS"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299" name="Google Shape;299;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300" name="Google Shape;300;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301" name="Google Shape;301;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302" name="Google Shape;302;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1</a:t>
            </a:r>
            <a:r>
              <a:rPr lang="en-US" sz="2000">
                <a:solidFill>
                  <a:schemeClr val="dk1"/>
                </a:solidFill>
                <a:latin typeface="Times New Roman"/>
                <a:ea typeface="Times New Roman"/>
                <a:cs typeface="Times New Roman"/>
                <a:sym typeface="Times New Roman"/>
              </a:rPr>
              <a:t>8</a:t>
            </a:r>
            <a:r>
              <a:rPr b="0" i="0" lang="en-US" sz="2000" u="none" cap="none" strike="noStrike">
                <a:solidFill>
                  <a:schemeClr val="dk1"/>
                </a:solidFill>
                <a:latin typeface="Times New Roman"/>
                <a:ea typeface="Times New Roman"/>
                <a:cs typeface="Times New Roman"/>
                <a:sym typeface="Times New Roman"/>
              </a:rPr>
              <a:t> May 2023</a:t>
            </a:r>
            <a:endParaRPr b="0" i="0" sz="2000" u="none" cap="none" strike="noStrike">
              <a:solidFill>
                <a:schemeClr val="dk1"/>
              </a:solidFill>
              <a:latin typeface="Times New Roman"/>
              <a:ea typeface="Times New Roman"/>
              <a:cs typeface="Times New Roman"/>
              <a:sym typeface="Times New Roman"/>
            </a:endParaRPr>
          </a:p>
        </p:txBody>
      </p:sp>
      <p:sp>
        <p:nvSpPr>
          <p:cNvPr id="303" name="Google Shape;303;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04" name="Google Shape;304;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305" name="Google Shape;305;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306" name="Google Shape;306;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307" name="Google Shape;307;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500"/>
                                        <p:tgtEl>
                                          <p:spTgt spid="3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anim calcmode="lin" valueType="num">
                                      <p:cBhvr additive="base">
                                        <p:cTn dur="500"/>
                                        <p:tgtEl>
                                          <p:spTgt spid="30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0" st="0"/>
                                            </p:txEl>
                                          </p:spTgt>
                                        </p:tgtEl>
                                        <p:attrNameLst>
                                          <p:attrName>style.visibility</p:attrName>
                                        </p:attrNameLst>
                                      </p:cBhvr>
                                      <p:to>
                                        <p:strVal val="visible"/>
                                      </p:to>
                                    </p:set>
                                    <p:animEffect filter="fade" transition="in">
                                      <p:cBhvr>
                                        <p:cTn dur="2000"/>
                                        <p:tgtEl>
                                          <p:spTgt spid="30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395" name="Google Shape;395;gfb4207d963_0_182"/>
          <p:cNvSpPr txBox="1"/>
          <p:nvPr/>
        </p:nvSpPr>
        <p:spPr>
          <a:xfrm>
            <a:off x="1061900" y="3381476"/>
            <a:ext cx="7996500" cy="29274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Thomas Jefferson </a:t>
            </a:r>
            <a:endParaRPr b="0" i="0" sz="3534"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534" u="none" cap="none" strike="noStrike">
              <a:solidFill>
                <a:schemeClr val="dk1"/>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396" name="Google Shape;396;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Who was the first Secretary of State?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CLC</a:t>
            </a:r>
            <a:endParaRPr/>
          </a:p>
          <a:p>
            <a:pPr indent="-342900" lvl="1" marL="914400" rtl="0" algn="l">
              <a:lnSpc>
                <a:spcPct val="100000"/>
              </a:lnSpc>
              <a:spcBef>
                <a:spcPts val="0"/>
              </a:spcBef>
              <a:spcAft>
                <a:spcPts val="0"/>
              </a:spcAft>
              <a:buSzPts val="1800"/>
              <a:buChar char="•"/>
            </a:pPr>
            <a:r>
              <a:rPr lang="en-US"/>
              <a:t>BCT</a:t>
            </a:r>
            <a:endParaRPr/>
          </a:p>
          <a:p>
            <a:pPr indent="-342900" lvl="1" marL="914400" rtl="0" algn="l">
              <a:lnSpc>
                <a:spcPct val="100000"/>
              </a:lnSpc>
              <a:spcBef>
                <a:spcPts val="0"/>
              </a:spcBef>
              <a:spcAft>
                <a:spcPts val="0"/>
              </a:spcAft>
              <a:buSzPts val="1800"/>
              <a:buChar char="•"/>
            </a:pPr>
            <a:r>
              <a:rPr lang="en-US"/>
              <a:t>Community Service Opportunity</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Flag Detail</a:t>
            </a:r>
            <a:endParaRPr/>
          </a:p>
          <a:p>
            <a:pPr indent="-342900" lvl="1" marL="914400" rtl="0" algn="l">
              <a:lnSpc>
                <a:spcPct val="100000"/>
              </a:lnSpc>
              <a:spcBef>
                <a:spcPts val="0"/>
              </a:spcBef>
              <a:spcAft>
                <a:spcPts val="0"/>
              </a:spcAft>
              <a:buSzPts val="1800"/>
              <a:buChar char="•"/>
            </a:pPr>
            <a:r>
              <a:rPr lang="en-US"/>
              <a:t>Weekly Uniform Reminder</a:t>
            </a:r>
            <a:endParaRPr/>
          </a:p>
          <a:p>
            <a:pPr indent="-342900" lvl="1" marL="914400" rtl="0" algn="l">
              <a:lnSpc>
                <a:spcPct val="100000"/>
              </a:lnSpc>
              <a:spcBef>
                <a:spcPts val="0"/>
              </a:spcBef>
              <a:spcAft>
                <a:spcPts val="0"/>
              </a:spcAft>
              <a:buSzPts val="1800"/>
              <a:buChar char="•"/>
            </a:pPr>
            <a:r>
              <a:rPr lang="en-US"/>
              <a:t>Uniform Return Information</a:t>
            </a:r>
            <a:endParaRPr/>
          </a:p>
        </p:txBody>
      </p:sp>
      <p:sp>
        <p:nvSpPr>
          <p:cNvPr id="403" name="Google Shape;403;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409" name="Google Shape;409;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314" name="Google Shape;314;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315" name="Google Shape;315;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316" name="Google Shape;316;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317" name="Google Shape;317;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318" name="Google Shape;318;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320" name="Google Shape;320;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1" name="Google Shape;321;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2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animEffect filter="fade" transition="in">
                                      <p:cBhvr>
                                        <p:cTn dur="500"/>
                                        <p:tgtEl>
                                          <p:spTgt spid="3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1" st="1"/>
                                            </p:txEl>
                                          </p:spTgt>
                                        </p:tgtEl>
                                        <p:attrNameLst>
                                          <p:attrName>style.visibility</p:attrName>
                                        </p:attrNameLst>
                                      </p:cBhvr>
                                      <p:to>
                                        <p:strVal val="visible"/>
                                      </p:to>
                                    </p:set>
                                    <p:animEffect filter="fade" transition="in">
                                      <p:cBhvr>
                                        <p:cTn dur="500"/>
                                        <p:tgtEl>
                                          <p:spTgt spid="3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0" st="0"/>
                                            </p:txEl>
                                          </p:spTgt>
                                        </p:tgtEl>
                                        <p:attrNameLst>
                                          <p:attrName>style.visibility</p:attrName>
                                        </p:attrNameLst>
                                      </p:cBhvr>
                                      <p:to>
                                        <p:strVal val="visible"/>
                                      </p:to>
                                    </p:set>
                                    <p:animEffect filter="fade" transition="in">
                                      <p:cBhvr>
                                        <p:cTn dur="2000"/>
                                        <p:tgtEl>
                                          <p:spTgt spid="3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1" st="1"/>
                                            </p:txEl>
                                          </p:spTgt>
                                        </p:tgtEl>
                                        <p:attrNameLst>
                                          <p:attrName>style.visibility</p:attrName>
                                        </p:attrNameLst>
                                      </p:cBhvr>
                                      <p:to>
                                        <p:strVal val="visible"/>
                                      </p:to>
                                    </p:set>
                                    <p:animEffect filter="fade" transition="in">
                                      <p:cBhvr>
                                        <p:cTn dur="2000"/>
                                        <p:tgtEl>
                                          <p:spTgt spid="3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xEl>
                                              <p:pRg end="0" st="0"/>
                                            </p:txEl>
                                          </p:spTgt>
                                        </p:tgtEl>
                                        <p:attrNameLst>
                                          <p:attrName>style.visibility</p:attrName>
                                        </p:attrNameLst>
                                      </p:cBhvr>
                                      <p:to>
                                        <p:strVal val="visible"/>
                                      </p:to>
                                    </p:set>
                                    <p:animEffect filter="fade" transition="in">
                                      <p:cBhvr>
                                        <p:cTn dur="1822"/>
                                        <p:tgtEl>
                                          <p:spTgt spid="3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xEl>
                                              <p:pRg end="1" st="1"/>
                                            </p:txEl>
                                          </p:spTgt>
                                        </p:tgtEl>
                                        <p:attrNameLst>
                                          <p:attrName>style.visibility</p:attrName>
                                        </p:attrNameLst>
                                      </p:cBhvr>
                                      <p:to>
                                        <p:strVal val="visible"/>
                                      </p:to>
                                    </p:set>
                                    <p:animEffect filter="fade" transition="in">
                                      <p:cBhvr>
                                        <p:cTn dur="1822"/>
                                        <p:tgtEl>
                                          <p:spTgt spid="32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327" name="Google Shape;327;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328" name="Google Shape;328;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329" name="Google Shape;329;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330" name="Google Shape;330;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331" name="Google Shape;331;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Colonel Stuart Rhoades </a:t>
            </a:r>
            <a:endParaRPr b="1" i="0" sz="3200" u="none" cap="none" strike="noStrike">
              <a:solidFill>
                <a:srgbClr val="FF0000"/>
              </a:solidFill>
              <a:latin typeface="Arial"/>
              <a:ea typeface="Arial"/>
              <a:cs typeface="Arial"/>
              <a:sym typeface="Arial"/>
            </a:endParaRPr>
          </a:p>
        </p:txBody>
      </p:sp>
      <p:sp>
        <p:nvSpPr>
          <p:cNvPr id="332" name="Google Shape;332;gf9758be2c3_0_339"/>
          <p:cNvSpPr txBox="1"/>
          <p:nvPr/>
        </p:nvSpPr>
        <p:spPr>
          <a:xfrm>
            <a:off x="1563899" y="2982950"/>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Gen Charles Q. Brown Jr.</a:t>
            </a:r>
            <a:endParaRPr b="0" i="0" sz="1400" u="none" cap="none" strike="noStrike">
              <a:solidFill>
                <a:srgbClr val="FF0000"/>
              </a:solidFill>
              <a:latin typeface="Arial"/>
              <a:ea typeface="Arial"/>
              <a:cs typeface="Arial"/>
              <a:sym typeface="Arial"/>
            </a:endParaRPr>
          </a:p>
        </p:txBody>
      </p:sp>
      <p:sp>
        <p:nvSpPr>
          <p:cNvPr id="333" name="Google Shape;333;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334" name="Google Shape;334;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335" name="Google Shape;335;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336" name="Google Shape;336;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337" name="Google Shape;337;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Captain Aidan Bernhard</a:t>
            </a:r>
            <a:endParaRPr b="1" i="0" sz="3200" u="none" cap="none" strike="noStrike">
              <a:solidFill>
                <a:srgbClr val="FF0000"/>
              </a:solidFill>
              <a:latin typeface="Arial"/>
              <a:ea typeface="Arial"/>
              <a:cs typeface="Arial"/>
              <a:sym typeface="Arial"/>
            </a:endParaRPr>
          </a:p>
        </p:txBody>
      </p:sp>
      <p:sp>
        <p:nvSpPr>
          <p:cNvPr id="338" name="Google Shape;338;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39" name="Google Shape;339;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40" name="Google Shape;340;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2nd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0" st="0"/>
                                            </p:txEl>
                                          </p:spTgt>
                                        </p:tgtEl>
                                        <p:attrNameLst>
                                          <p:attrName>style.visibility</p:attrName>
                                        </p:attrNameLst>
                                      </p:cBhvr>
                                      <p:to>
                                        <p:strVal val="visible"/>
                                      </p:to>
                                    </p:set>
                                    <p:animEffect filter="fade" transition="in">
                                      <p:cBhvr>
                                        <p:cTn dur="1822"/>
                                        <p:tgtEl>
                                          <p:spTgt spid="3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Effect filter="fade" transition="in">
                                      <p:cBhvr>
                                        <p:cTn dur="1822"/>
                                        <p:tgtEl>
                                          <p:spTgt spid="3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822"/>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822"/>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822"/>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822"/>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822"/>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xEl>
                                              <p:pRg end="0" st="0"/>
                                            </p:txEl>
                                          </p:spTgt>
                                        </p:tgtEl>
                                        <p:attrNameLst>
                                          <p:attrName>style.visibility</p:attrName>
                                        </p:attrNameLst>
                                      </p:cBhvr>
                                      <p:to>
                                        <p:strVal val="visible"/>
                                      </p:to>
                                    </p:set>
                                    <p:animEffect filter="fade" transition="in">
                                      <p:cBhvr>
                                        <p:cTn dur="1822"/>
                                        <p:tgtEl>
                                          <p:spTgt spid="3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822"/>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822"/>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3e3a9c8789_0_128"/>
          <p:cNvSpPr txBox="1"/>
          <p:nvPr>
            <p:ph idx="1" type="body"/>
          </p:nvPr>
        </p:nvSpPr>
        <p:spPr>
          <a:xfrm>
            <a:off x="192525" y="1695600"/>
            <a:ext cx="6546900" cy="5121000"/>
          </a:xfrm>
          <a:prstGeom prst="rect">
            <a:avLst/>
          </a:prstGeom>
          <a:noFill/>
          <a:ln>
            <a:noFill/>
          </a:ln>
        </p:spPr>
        <p:txBody>
          <a:bodyPr anchorCtr="0" anchor="t" bIns="41275" lIns="82600" spcFirstLastPara="1" rIns="82600" wrap="square" tIns="41275">
            <a:normAutofit fontScale="85000" lnSpcReduction="20000"/>
          </a:bodyPr>
          <a:lstStyle/>
          <a:p>
            <a:pPr indent="0" lvl="0" marL="0" rtl="0" algn="l">
              <a:lnSpc>
                <a:spcPct val="90000"/>
              </a:lnSpc>
              <a:spcBef>
                <a:spcPts val="900"/>
              </a:spcBef>
              <a:spcAft>
                <a:spcPts val="0"/>
              </a:spcAft>
              <a:buClr>
                <a:schemeClr val="dk1"/>
              </a:buClr>
              <a:buSzPct val="42951"/>
              <a:buFont typeface="Arial"/>
              <a:buNone/>
            </a:pPr>
            <a:r>
              <a:rPr lang="en-US" sz="2561">
                <a:latin typeface="Arial"/>
                <a:ea typeface="Arial"/>
                <a:cs typeface="Arial"/>
                <a:sym typeface="Arial"/>
              </a:rPr>
              <a:t>Want to help start and end the military day? Join Flag Detail every morning at 0655 and after school to learn how to set up and take down our nations flag! </a:t>
            </a:r>
            <a:endParaRPr sz="2561">
              <a:latin typeface="Arial"/>
              <a:ea typeface="Arial"/>
              <a:cs typeface="Arial"/>
              <a:sym typeface="Arial"/>
            </a:endParaRPr>
          </a:p>
          <a:p>
            <a:pPr indent="0" lvl="0" marL="0" rtl="0" algn="l">
              <a:lnSpc>
                <a:spcPct val="90000"/>
              </a:lnSpc>
              <a:spcBef>
                <a:spcPts val="900"/>
              </a:spcBef>
              <a:spcAft>
                <a:spcPts val="0"/>
              </a:spcAft>
              <a:buClr>
                <a:schemeClr val="dk1"/>
              </a:buClr>
              <a:buSzPct val="42951"/>
              <a:buFont typeface="Arial"/>
              <a:buNone/>
            </a:pPr>
            <a:r>
              <a:t/>
            </a:r>
            <a:endParaRPr sz="2561">
              <a:latin typeface="Arial"/>
              <a:ea typeface="Arial"/>
              <a:cs typeface="Arial"/>
              <a:sym typeface="Arial"/>
            </a:endParaRPr>
          </a:p>
          <a:p>
            <a:pPr indent="0" lvl="0" marL="0" rtl="0" algn="l">
              <a:lnSpc>
                <a:spcPct val="90000"/>
              </a:lnSpc>
              <a:spcBef>
                <a:spcPts val="900"/>
              </a:spcBef>
              <a:spcAft>
                <a:spcPts val="0"/>
              </a:spcAft>
              <a:buClr>
                <a:schemeClr val="dk1"/>
              </a:buClr>
              <a:buSzPct val="42951"/>
              <a:buFont typeface="Arial"/>
              <a:buNone/>
            </a:pPr>
            <a:r>
              <a:rPr lang="en-US" sz="2561">
                <a:latin typeface="Arial"/>
                <a:ea typeface="Arial"/>
                <a:cs typeface="Arial"/>
                <a:sym typeface="Arial"/>
              </a:rPr>
              <a:t>Earn 5 points and you can receive the respected Patriotic Flag ribbon, as well as community service hours!</a:t>
            </a:r>
            <a:endParaRPr sz="2561">
              <a:latin typeface="Arial"/>
              <a:ea typeface="Arial"/>
              <a:cs typeface="Arial"/>
              <a:sym typeface="Arial"/>
            </a:endParaRPr>
          </a:p>
          <a:p>
            <a:pPr indent="0" lvl="0" marL="0" rtl="0" algn="l">
              <a:lnSpc>
                <a:spcPct val="90000"/>
              </a:lnSpc>
              <a:spcBef>
                <a:spcPts val="900"/>
              </a:spcBef>
              <a:spcAft>
                <a:spcPts val="0"/>
              </a:spcAft>
              <a:buClr>
                <a:schemeClr val="dk1"/>
              </a:buClr>
              <a:buSzPct val="55225"/>
              <a:buFont typeface="Arial"/>
              <a:buNone/>
            </a:pPr>
            <a:r>
              <a:t/>
            </a:r>
            <a:endParaRPr sz="1991">
              <a:latin typeface="Arial"/>
              <a:ea typeface="Arial"/>
              <a:cs typeface="Arial"/>
              <a:sym typeface="Arial"/>
            </a:endParaRPr>
          </a:p>
          <a:p>
            <a:pPr indent="0" lvl="0" marL="0" rtl="0" algn="l">
              <a:lnSpc>
                <a:spcPct val="90000"/>
              </a:lnSpc>
              <a:spcBef>
                <a:spcPts val="900"/>
              </a:spcBef>
              <a:spcAft>
                <a:spcPts val="0"/>
              </a:spcAft>
              <a:buClr>
                <a:schemeClr val="dk1"/>
              </a:buClr>
              <a:buSzPct val="55225"/>
              <a:buFont typeface="Arial"/>
              <a:buNone/>
            </a:pPr>
            <a:r>
              <a:rPr lang="en-US" sz="1991">
                <a:latin typeface="Arial"/>
                <a:ea typeface="Arial"/>
                <a:cs typeface="Arial"/>
                <a:sym typeface="Arial"/>
              </a:rPr>
              <a:t> </a:t>
            </a:r>
            <a:endParaRPr sz="1991">
              <a:latin typeface="Arial"/>
              <a:ea typeface="Arial"/>
              <a:cs typeface="Arial"/>
              <a:sym typeface="Arial"/>
            </a:endParaRPr>
          </a:p>
          <a:p>
            <a:pPr indent="-330664" lvl="0" marL="457200" rtl="0" algn="l">
              <a:lnSpc>
                <a:spcPct val="90000"/>
              </a:lnSpc>
              <a:spcBef>
                <a:spcPts val="900"/>
              </a:spcBef>
              <a:spcAft>
                <a:spcPts val="0"/>
              </a:spcAft>
              <a:buSzPct val="86283"/>
              <a:buChar char="•"/>
            </a:pPr>
            <a:r>
              <a:rPr b="1" lang="en-US" sz="2187">
                <a:latin typeface="Arial"/>
                <a:ea typeface="Arial"/>
                <a:cs typeface="Arial"/>
                <a:sym typeface="Arial"/>
              </a:rPr>
              <a:t>0.25 points per reveille/retreat.</a:t>
            </a:r>
            <a:endParaRPr b="1" sz="2187">
              <a:latin typeface="Arial"/>
              <a:ea typeface="Arial"/>
              <a:cs typeface="Arial"/>
              <a:sym typeface="Arial"/>
            </a:endParaRPr>
          </a:p>
          <a:p>
            <a:pPr indent="-346888" lvl="0" marL="457200" rtl="0" algn="l">
              <a:lnSpc>
                <a:spcPct val="90000"/>
              </a:lnSpc>
              <a:spcBef>
                <a:spcPts val="0"/>
              </a:spcBef>
              <a:spcAft>
                <a:spcPts val="0"/>
              </a:spcAft>
              <a:buSzPct val="100000"/>
              <a:buChar char="•"/>
            </a:pPr>
            <a:r>
              <a:rPr b="1" lang="en-US" sz="2187">
                <a:latin typeface="Arial"/>
                <a:ea typeface="Arial"/>
                <a:cs typeface="Arial"/>
                <a:sym typeface="Arial"/>
              </a:rPr>
              <a:t>0.25 hours of community service per reveille/retreat.</a:t>
            </a:r>
            <a:endParaRPr b="1" sz="2187">
              <a:latin typeface="Arial"/>
              <a:ea typeface="Arial"/>
              <a:cs typeface="Arial"/>
              <a:sym typeface="Arial"/>
            </a:endParaRPr>
          </a:p>
          <a:p>
            <a:pPr indent="0" lvl="0" marL="0" rtl="0" algn="l">
              <a:lnSpc>
                <a:spcPct val="90000"/>
              </a:lnSpc>
              <a:spcBef>
                <a:spcPts val="900"/>
              </a:spcBef>
              <a:spcAft>
                <a:spcPts val="0"/>
              </a:spcAft>
              <a:buClr>
                <a:schemeClr val="dk1"/>
              </a:buClr>
              <a:buSzPct val="61109"/>
              <a:buFont typeface="Arial"/>
              <a:buNone/>
            </a:pPr>
            <a:r>
              <a:t/>
            </a:r>
            <a:endParaRPr sz="1800">
              <a:solidFill>
                <a:srgbClr val="595959"/>
              </a:solidFill>
              <a:latin typeface="Arial"/>
              <a:ea typeface="Arial"/>
              <a:cs typeface="Arial"/>
              <a:sym typeface="Arial"/>
            </a:endParaRPr>
          </a:p>
          <a:p>
            <a:pPr indent="0" lvl="0" marL="0" rtl="0" algn="l">
              <a:lnSpc>
                <a:spcPct val="90000"/>
              </a:lnSpc>
              <a:spcBef>
                <a:spcPts val="900"/>
              </a:spcBef>
              <a:spcAft>
                <a:spcPts val="0"/>
              </a:spcAft>
              <a:buClr>
                <a:schemeClr val="dk1"/>
              </a:buClr>
              <a:buSzPct val="61109"/>
              <a:buFont typeface="Arial"/>
              <a:buNone/>
            </a:pPr>
            <a:r>
              <a:t/>
            </a:r>
            <a:endParaRPr sz="1800">
              <a:solidFill>
                <a:srgbClr val="595959"/>
              </a:solidFill>
              <a:latin typeface="Arial"/>
              <a:ea typeface="Arial"/>
              <a:cs typeface="Arial"/>
              <a:sym typeface="Arial"/>
            </a:endParaRPr>
          </a:p>
          <a:p>
            <a:pPr indent="0" lvl="0" marL="0" rtl="0" algn="l">
              <a:lnSpc>
                <a:spcPct val="90000"/>
              </a:lnSpc>
              <a:spcBef>
                <a:spcPts val="900"/>
              </a:spcBef>
              <a:spcAft>
                <a:spcPts val="0"/>
              </a:spcAft>
              <a:buClr>
                <a:schemeClr val="dk1"/>
              </a:buClr>
              <a:buSzPts val="935"/>
              <a:buFont typeface="Arial"/>
              <a:buNone/>
            </a:pPr>
            <a:r>
              <a:t/>
            </a:r>
            <a:endParaRPr sz="191">
              <a:solidFill>
                <a:srgbClr val="595959"/>
              </a:solidFill>
              <a:latin typeface="Arial"/>
              <a:ea typeface="Arial"/>
              <a:cs typeface="Arial"/>
              <a:sym typeface="Arial"/>
            </a:endParaRPr>
          </a:p>
          <a:p>
            <a:pPr indent="0" lvl="0" marL="0" rtl="0" algn="l">
              <a:lnSpc>
                <a:spcPct val="90000"/>
              </a:lnSpc>
              <a:spcBef>
                <a:spcPts val="0"/>
              </a:spcBef>
              <a:spcAft>
                <a:spcPts val="0"/>
              </a:spcAft>
              <a:buClr>
                <a:schemeClr val="dk1"/>
              </a:buClr>
              <a:buSzPct val="144538"/>
              <a:buFont typeface="Arial"/>
              <a:buNone/>
            </a:pPr>
            <a:r>
              <a:t/>
            </a:r>
            <a:endParaRPr b="1" sz="1660"/>
          </a:p>
          <a:p>
            <a:pPr indent="0" lvl="0" marL="0" rtl="0" algn="l">
              <a:lnSpc>
                <a:spcPct val="90000"/>
              </a:lnSpc>
              <a:spcBef>
                <a:spcPts val="0"/>
              </a:spcBef>
              <a:spcAft>
                <a:spcPts val="0"/>
              </a:spcAft>
              <a:buClr>
                <a:schemeClr val="dk1"/>
              </a:buClr>
              <a:buSzPct val="84545"/>
              <a:buFont typeface="Arial"/>
              <a:buNone/>
            </a:pPr>
            <a:r>
              <a:rPr b="1" lang="en-US" sz="2838"/>
              <a:t>If you have any questions, or concerns please contact C/TSgt Lorenzo Motta @4075678283 </a:t>
            </a:r>
            <a:r>
              <a:rPr b="1" lang="en-US" sz="2838">
                <a:solidFill>
                  <a:srgbClr val="FF0000"/>
                </a:solidFill>
              </a:rPr>
              <a:t>BUSINESS PURPOSES ONLY</a:t>
            </a:r>
            <a:endParaRPr sz="5495"/>
          </a:p>
        </p:txBody>
      </p:sp>
      <p:sp>
        <p:nvSpPr>
          <p:cNvPr id="347" name="Google Shape;347;g23e3a9c8789_0_128"/>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Flag Detail</a:t>
            </a:r>
            <a:endParaRPr sz="3500"/>
          </a:p>
        </p:txBody>
      </p:sp>
      <p:sp>
        <p:nvSpPr>
          <p:cNvPr id="348" name="Google Shape;348;g23e3a9c8789_0_128"/>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49" name="Google Shape;349;g23e3a9c8789_0_128"/>
          <p:cNvPicPr preferRelativeResize="0"/>
          <p:nvPr/>
        </p:nvPicPr>
        <p:blipFill rotWithShape="1">
          <a:blip r:embed="rId3">
            <a:alphaModFix/>
          </a:blip>
          <a:srcRect b="0" l="0" r="0" t="0"/>
          <a:stretch/>
        </p:blipFill>
        <p:spPr>
          <a:xfrm>
            <a:off x="6658665" y="2241850"/>
            <a:ext cx="3323288" cy="2215525"/>
          </a:xfrm>
          <a:prstGeom prst="rect">
            <a:avLst/>
          </a:prstGeom>
          <a:noFill/>
          <a:ln>
            <a:noFill/>
          </a:ln>
        </p:spPr>
      </p:pic>
      <p:pic>
        <p:nvPicPr>
          <p:cNvPr id="350" name="Google Shape;350;g23e3a9c8789_0_128"/>
          <p:cNvPicPr preferRelativeResize="0"/>
          <p:nvPr/>
        </p:nvPicPr>
        <p:blipFill rotWithShape="1">
          <a:blip r:embed="rId4">
            <a:alphaModFix/>
          </a:blip>
          <a:srcRect b="0" l="0" r="0" t="0"/>
          <a:stretch/>
        </p:blipFill>
        <p:spPr>
          <a:xfrm>
            <a:off x="6909300" y="5107026"/>
            <a:ext cx="2822025" cy="924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4147e92ab1_0_162"/>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4000">
                <a:solidFill>
                  <a:srgbClr val="002060"/>
                </a:solidFill>
                <a:latin typeface="Arial"/>
                <a:ea typeface="Arial"/>
                <a:cs typeface="Arial"/>
                <a:sym typeface="Arial"/>
              </a:rPr>
              <a:t>Community Service </a:t>
            </a:r>
            <a:endParaRPr b="1" sz="4000">
              <a:solidFill>
                <a:srgbClr val="002060"/>
              </a:solidFill>
              <a:latin typeface="Arial"/>
              <a:ea typeface="Arial"/>
              <a:cs typeface="Arial"/>
              <a:sym typeface="Arial"/>
            </a:endParaRPr>
          </a:p>
        </p:txBody>
      </p:sp>
      <p:sp>
        <p:nvSpPr>
          <p:cNvPr id="357" name="Google Shape;357;g24147e92ab1_0_162"/>
          <p:cNvSpPr txBox="1"/>
          <p:nvPr>
            <p:ph idx="1" type="body"/>
          </p:nvPr>
        </p:nvSpPr>
        <p:spPr>
          <a:xfrm>
            <a:off x="-25" y="1524062"/>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38000"/>
              </a:lnSpc>
              <a:spcBef>
                <a:spcPts val="0"/>
              </a:spcBef>
              <a:spcAft>
                <a:spcPts val="0"/>
              </a:spcAft>
              <a:buSzPts val="1800"/>
              <a:buNone/>
            </a:pPr>
            <a:r>
              <a:rPr b="1" lang="en-US" sz="2700">
                <a:solidFill>
                  <a:srgbClr val="0E101A"/>
                </a:solidFill>
              </a:rPr>
              <a:t>Task:</a:t>
            </a:r>
            <a:r>
              <a:rPr lang="en-US" sz="2700">
                <a:solidFill>
                  <a:srgbClr val="0E101A"/>
                </a:solidFill>
              </a:rPr>
              <a:t> Cadets will be set up in groups of 5, where they will be given a list of various classrooms where they are to move notated items from one room to another.</a:t>
            </a:r>
            <a:endParaRPr b="1" sz="27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highlight>
                <a:srgbClr val="FFFF00"/>
              </a:highlight>
              <a:latin typeface="Arial"/>
              <a:ea typeface="Arial"/>
              <a:cs typeface="Arial"/>
              <a:sym typeface="Arial"/>
            </a:endParaRPr>
          </a:p>
          <a:p>
            <a:pPr indent="0" lvl="0" marL="0" rtl="0" algn="l">
              <a:lnSpc>
                <a:spcPct val="100000"/>
              </a:lnSpc>
              <a:spcBef>
                <a:spcPts val="0"/>
              </a:spcBef>
              <a:spcAft>
                <a:spcPts val="0"/>
              </a:spcAft>
              <a:buSzPts val="1800"/>
              <a:buNone/>
            </a:pPr>
            <a:r>
              <a:rPr lang="en-US" sz="2900">
                <a:highlight>
                  <a:srgbClr val="FFFF00"/>
                </a:highlight>
                <a:latin typeface="Arial"/>
                <a:ea typeface="Arial"/>
                <a:cs typeface="Arial"/>
                <a:sym typeface="Arial"/>
              </a:rPr>
              <a:t>For any questions, comments or concerns contact </a:t>
            </a:r>
            <a:r>
              <a:rPr b="1" lang="en-US" sz="2900">
                <a:latin typeface="Arial"/>
                <a:ea typeface="Arial"/>
                <a:cs typeface="Arial"/>
                <a:sym typeface="Arial"/>
              </a:rPr>
              <a:t>C/TSgt </a:t>
            </a:r>
            <a:endParaRPr b="1" sz="2900">
              <a:latin typeface="Arial"/>
              <a:ea typeface="Arial"/>
              <a:cs typeface="Arial"/>
              <a:sym typeface="Arial"/>
            </a:endParaRPr>
          </a:p>
          <a:p>
            <a:pPr indent="0" lvl="0" marL="0" rtl="0" algn="l">
              <a:lnSpc>
                <a:spcPct val="100000"/>
              </a:lnSpc>
              <a:spcBef>
                <a:spcPts val="0"/>
              </a:spcBef>
              <a:spcAft>
                <a:spcPts val="0"/>
              </a:spcAft>
              <a:buSzPts val="1800"/>
              <a:buNone/>
            </a:pPr>
            <a:r>
              <a:rPr b="1" lang="en-US" sz="2900">
                <a:latin typeface="Arial"/>
                <a:ea typeface="Arial"/>
                <a:cs typeface="Arial"/>
                <a:sym typeface="Arial"/>
              </a:rPr>
              <a:t>Noah Abney @</a:t>
            </a:r>
            <a:r>
              <a:rPr b="1" lang="en-US" sz="2900" u="sng">
                <a:solidFill>
                  <a:schemeClr val="hlink"/>
                </a:solidFill>
                <a:latin typeface="Arial"/>
                <a:ea typeface="Arial"/>
                <a:cs typeface="Arial"/>
                <a:sym typeface="Arial"/>
                <a:hlinkClick r:id="rId3"/>
              </a:rPr>
              <a:t>4804172400@students.ocps.net</a:t>
            </a:r>
            <a:r>
              <a:rPr b="1" lang="en-US" sz="2900">
                <a:latin typeface="Arial"/>
                <a:ea typeface="Arial"/>
                <a:cs typeface="Arial"/>
                <a:sym typeface="Arial"/>
              </a:rPr>
              <a:t> and 407-961-2474</a:t>
            </a:r>
            <a:endParaRPr b="1"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sp>
        <p:nvSpPr>
          <p:cNvPr id="358" name="Google Shape;358;g24147e92ab1_0_162"/>
          <p:cNvSpPr txBox="1"/>
          <p:nvPr/>
        </p:nvSpPr>
        <p:spPr>
          <a:xfrm>
            <a:off x="0" y="3181100"/>
            <a:ext cx="66213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0E101A"/>
                </a:solidFill>
                <a:latin typeface="Calibri"/>
                <a:ea typeface="Calibri"/>
                <a:cs typeface="Calibri"/>
                <a:sym typeface="Calibri"/>
              </a:rPr>
              <a:t>Time: </a:t>
            </a:r>
            <a:r>
              <a:rPr b="0" i="0" lang="en-US" sz="3000" u="none" cap="none" strike="noStrike">
                <a:solidFill>
                  <a:srgbClr val="0E101A"/>
                </a:solidFill>
                <a:latin typeface="Calibri"/>
                <a:ea typeface="Calibri"/>
                <a:cs typeface="Calibri"/>
                <a:sym typeface="Calibri"/>
              </a:rPr>
              <a:t>9 am - Noon </a:t>
            </a:r>
            <a:endParaRPr b="0" i="0" sz="3000" u="none" cap="none" strike="noStrike">
              <a:solidFill>
                <a:srgbClr val="0E101A"/>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0E101A"/>
                </a:solidFill>
                <a:latin typeface="Calibri"/>
                <a:ea typeface="Calibri"/>
                <a:cs typeface="Calibri"/>
                <a:sym typeface="Calibri"/>
              </a:rPr>
              <a:t>Date: </a:t>
            </a:r>
            <a:r>
              <a:rPr b="1" lang="en-US" sz="3000">
                <a:solidFill>
                  <a:srgbClr val="0E101A"/>
                </a:solidFill>
                <a:latin typeface="Calibri"/>
                <a:ea typeface="Calibri"/>
                <a:cs typeface="Calibri"/>
                <a:sym typeface="Calibri"/>
              </a:rPr>
              <a:t>WEDNESDAY</a:t>
            </a:r>
            <a:endParaRPr b="1" sz="3000">
              <a:solidFill>
                <a:srgbClr val="0E101A"/>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lang="en-US" sz="3000">
                <a:solidFill>
                  <a:srgbClr val="0E101A"/>
                </a:solidFill>
                <a:latin typeface="Calibri"/>
                <a:ea typeface="Calibri"/>
                <a:cs typeface="Calibri"/>
                <a:sym typeface="Calibri"/>
              </a:rPr>
              <a:t>June 7, 14, 21, 28  July 12 &amp; 19</a:t>
            </a:r>
            <a:endParaRPr b="1" sz="3000">
              <a:solidFill>
                <a:srgbClr val="0E101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000000"/>
                </a:solidFill>
                <a:latin typeface="Calibri"/>
                <a:ea typeface="Calibri"/>
                <a:cs typeface="Calibri"/>
                <a:sym typeface="Calibri"/>
              </a:rPr>
              <a:t>Uniform: </a:t>
            </a:r>
            <a:r>
              <a:rPr b="0" i="0" lang="en-US" sz="2700" u="none" cap="none" strike="noStrike">
                <a:solidFill>
                  <a:srgbClr val="000000"/>
                </a:solidFill>
                <a:latin typeface="Calibri"/>
                <a:ea typeface="Calibri"/>
                <a:cs typeface="Calibri"/>
                <a:sym typeface="Calibri"/>
              </a:rPr>
              <a:t>PT Gear</a:t>
            </a:r>
            <a:endParaRPr b="0" i="0" sz="2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000000"/>
                </a:solidFill>
                <a:latin typeface="Calibri"/>
                <a:ea typeface="Calibri"/>
                <a:cs typeface="Calibri"/>
                <a:sym typeface="Calibri"/>
              </a:rPr>
              <a:t>Where</a:t>
            </a:r>
            <a:r>
              <a:rPr b="0" i="0" lang="en-US" sz="2700" u="none" cap="none" strike="noStrike">
                <a:solidFill>
                  <a:srgbClr val="000000"/>
                </a:solidFill>
                <a:latin typeface="Calibri"/>
                <a:ea typeface="Calibri"/>
                <a:cs typeface="Calibri"/>
                <a:sym typeface="Calibri"/>
              </a:rPr>
              <a:t>: West Orange High School</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224d78978b1_0_0"/>
          <p:cNvSpPr txBox="1"/>
          <p:nvPr>
            <p:ph type="title"/>
          </p:nvPr>
        </p:nvSpPr>
        <p:spPr>
          <a:xfrm>
            <a:off x="146304" y="166784"/>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Weekly Uniform Reminder</a:t>
            </a:r>
            <a:endParaRPr/>
          </a:p>
        </p:txBody>
      </p:sp>
      <p:sp>
        <p:nvSpPr>
          <p:cNvPr id="364" name="Google Shape;364;g224d78978b1_0_0"/>
          <p:cNvSpPr txBox="1"/>
          <p:nvPr/>
        </p:nvSpPr>
        <p:spPr>
          <a:xfrm>
            <a:off x="3835299" y="1929150"/>
            <a:ext cx="6285000" cy="1514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Silver Name tag are worn centered on the wearer’s right between the sleeve seam and lapel and the bottom of the name tag will be parallel with the bottom of ribbons.</a:t>
            </a:r>
            <a:endParaRPr b="0" i="0" sz="2400" u="none" cap="none" strike="noStrike">
              <a:solidFill>
                <a:srgbClr val="000000"/>
              </a:solidFill>
              <a:latin typeface="Calibri"/>
              <a:ea typeface="Calibri"/>
              <a:cs typeface="Calibri"/>
              <a:sym typeface="Calibri"/>
            </a:endParaRPr>
          </a:p>
        </p:txBody>
      </p:sp>
      <p:sp>
        <p:nvSpPr>
          <p:cNvPr id="365" name="Google Shape;365;g224d78978b1_0_0"/>
          <p:cNvSpPr txBox="1"/>
          <p:nvPr/>
        </p:nvSpPr>
        <p:spPr>
          <a:xfrm>
            <a:off x="146300" y="4917765"/>
            <a:ext cx="6285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alibri"/>
                <a:ea typeface="Calibri"/>
                <a:cs typeface="Calibri"/>
                <a:sym typeface="Calibri"/>
              </a:rPr>
              <a:t>Ribbons are worn centered on the wearer’s left pocket resting on but not over edge of welt pocket. </a:t>
            </a:r>
            <a:endParaRPr sz="2400">
              <a:latin typeface="Calibri"/>
              <a:ea typeface="Calibri"/>
              <a:cs typeface="Calibri"/>
              <a:sym typeface="Calibri"/>
            </a:endParaRPr>
          </a:p>
        </p:txBody>
      </p:sp>
      <p:pic>
        <p:nvPicPr>
          <p:cNvPr id="366" name="Google Shape;366;g224d78978b1_0_0"/>
          <p:cNvPicPr preferRelativeResize="0"/>
          <p:nvPr/>
        </p:nvPicPr>
        <p:blipFill>
          <a:blip r:embed="rId3">
            <a:alphaModFix/>
          </a:blip>
          <a:stretch>
            <a:fillRect/>
          </a:stretch>
        </p:blipFill>
        <p:spPr>
          <a:xfrm>
            <a:off x="146302" y="1668600"/>
            <a:ext cx="2396626" cy="2743800"/>
          </a:xfrm>
          <a:prstGeom prst="rect">
            <a:avLst/>
          </a:prstGeom>
          <a:noFill/>
          <a:ln>
            <a:noFill/>
          </a:ln>
        </p:spPr>
      </p:pic>
      <p:pic>
        <p:nvPicPr>
          <p:cNvPr id="367" name="Google Shape;367;g224d78978b1_0_0"/>
          <p:cNvPicPr preferRelativeResize="0"/>
          <p:nvPr/>
        </p:nvPicPr>
        <p:blipFill>
          <a:blip r:embed="rId4">
            <a:alphaModFix/>
          </a:blip>
          <a:stretch>
            <a:fillRect/>
          </a:stretch>
        </p:blipFill>
        <p:spPr>
          <a:xfrm>
            <a:off x="6431299" y="4186526"/>
            <a:ext cx="2894695" cy="2743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44dc6b78f3_1_0"/>
          <p:cNvSpPr txBox="1"/>
          <p:nvPr>
            <p:ph type="title"/>
          </p:nvPr>
        </p:nvSpPr>
        <p:spPr>
          <a:xfrm>
            <a:off x="146304" y="166784"/>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Speaking of uniforms…</a:t>
            </a:r>
            <a:endParaRPr/>
          </a:p>
        </p:txBody>
      </p:sp>
      <p:sp>
        <p:nvSpPr>
          <p:cNvPr id="373" name="Google Shape;373;g244dc6b78f3_1_0"/>
          <p:cNvSpPr txBox="1"/>
          <p:nvPr/>
        </p:nvSpPr>
        <p:spPr>
          <a:xfrm>
            <a:off x="547225" y="1927200"/>
            <a:ext cx="91365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Calibri"/>
                <a:ea typeface="Calibri"/>
                <a:cs typeface="Calibri"/>
                <a:sym typeface="Calibri"/>
              </a:rPr>
              <a:t>The following cadets need to turn in  uniforms ASAP</a:t>
            </a:r>
            <a:endParaRPr b="0" i="0" sz="2600" u="none" cap="none" strike="noStrike">
              <a:solidFill>
                <a:srgbClr val="000000"/>
              </a:solidFill>
              <a:latin typeface="Calibri"/>
              <a:ea typeface="Calibri"/>
              <a:cs typeface="Calibri"/>
              <a:sym typeface="Calibri"/>
            </a:endParaRPr>
          </a:p>
        </p:txBody>
      </p:sp>
      <p:graphicFrame>
        <p:nvGraphicFramePr>
          <p:cNvPr id="374" name="Google Shape;374;g244dc6b78f3_1_0"/>
          <p:cNvGraphicFramePr/>
          <p:nvPr/>
        </p:nvGraphicFramePr>
        <p:xfrm>
          <a:off x="952513" y="2651913"/>
          <a:ext cx="3000000" cy="3000000"/>
        </p:xfrm>
        <a:graphic>
          <a:graphicData uri="http://schemas.openxmlformats.org/drawingml/2006/table">
            <a:tbl>
              <a:tblPr>
                <a:noFill/>
                <a:tableStyleId>{CF785EB8-4A41-42C4-B707-D672751A8078}</a:tableStyleId>
              </a:tblPr>
              <a:tblGrid>
                <a:gridCol w="3874525"/>
                <a:gridCol w="3874525"/>
              </a:tblGrid>
              <a:tr h="636125">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Baruch, Natalie</a:t>
                      </a:r>
                      <a:endParaRPr sz="2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Howe, Jonah</a:t>
                      </a:r>
                      <a:endParaRPr sz="2200" u="none" cap="none" strike="noStrike"/>
                    </a:p>
                  </a:txBody>
                  <a:tcPr marT="91425" marB="91425" marR="91425" marL="91425"/>
                </a:tc>
              </a:tr>
              <a:tr h="636125">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Beacham, Matthew</a:t>
                      </a:r>
                      <a:endParaRPr sz="2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Lopez, Carlos</a:t>
                      </a:r>
                      <a:endParaRPr sz="2200" u="none" cap="none" strike="noStrike"/>
                    </a:p>
                  </a:txBody>
                  <a:tcPr marT="91425" marB="91425" marR="91425" marL="91425"/>
                </a:tc>
              </a:tr>
              <a:tr h="636125">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Bermudez, Jasmin</a:t>
                      </a:r>
                      <a:endParaRPr sz="2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Nazario, Victor</a:t>
                      </a:r>
                      <a:endParaRPr sz="2200" u="none" cap="none" strike="noStrike"/>
                    </a:p>
                  </a:txBody>
                  <a:tcPr marT="91425" marB="91425" marR="91425" marL="91425"/>
                </a:tc>
              </a:tr>
              <a:tr h="636125">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Burgess, Nehemaih</a:t>
                      </a:r>
                      <a:endParaRPr sz="2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Ndungu, LIndsey</a:t>
                      </a:r>
                      <a:endParaRPr sz="2200" u="none" cap="none" strike="noStrike"/>
                    </a:p>
                  </a:txBody>
                  <a:tcPr marT="91425" marB="91425" marR="91425" marL="91425"/>
                </a:tc>
              </a:tr>
              <a:tr h="636125">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Chavez, Jorge</a:t>
                      </a:r>
                      <a:endParaRPr sz="2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t/>
                      </a:r>
                      <a:endParaRPr sz="2200" u="none" cap="none" strike="noStrike"/>
                    </a:p>
                  </a:txBody>
                  <a:tcPr marT="91425" marB="91425" marR="91425" marL="91425"/>
                </a:tc>
              </a:tr>
              <a:tr h="636125">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Goldstein, Noah</a:t>
                      </a:r>
                      <a:endParaRPr sz="2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t/>
                      </a:r>
                      <a:endParaRPr sz="2200" u="none" cap="none" strike="noStrike"/>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244c0a76982_2_3"/>
          <p:cNvSpPr txBox="1"/>
          <p:nvPr>
            <p:ph idx="1" type="body"/>
          </p:nvPr>
        </p:nvSpPr>
        <p:spPr>
          <a:xfrm>
            <a:off x="146326" y="1616250"/>
            <a:ext cx="9424500" cy="5408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All cadets who are NOT returning to AFJROTC next year must return all uniform items. Anyone who does not return uniform items CAN NOT graduate. If you have not already returned your uniform please do so IMMEDIATELY!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           </a:t>
            </a:r>
            <a:r>
              <a:rPr lang="en-US" sz="2400" u="sng">
                <a:solidFill>
                  <a:schemeClr val="hlink"/>
                </a:solidFill>
                <a:hlinkClick r:id="rId3"/>
              </a:rPr>
              <a:t>https://tinyurl.com/FL-802LGS</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Items to be returned: Shirt, Pants, Belt, Flight Cap,</a:t>
            </a:r>
            <a:endParaRPr sz="2400"/>
          </a:p>
          <a:p>
            <a:pPr indent="0" lvl="0" marL="0" rtl="0" algn="l">
              <a:lnSpc>
                <a:spcPct val="90000"/>
              </a:lnSpc>
              <a:spcBef>
                <a:spcPts val="0"/>
              </a:spcBef>
              <a:spcAft>
                <a:spcPts val="0"/>
              </a:spcAft>
              <a:buClr>
                <a:schemeClr val="dk1"/>
              </a:buClr>
              <a:buSzPts val="2400"/>
              <a:buNone/>
            </a:pPr>
            <a:r>
              <a:rPr lang="en-US" sz="2400"/>
              <a:t> Service Coat, and Lightweight Jacket</a:t>
            </a:r>
            <a:endParaRPr sz="2400"/>
          </a:p>
          <a:p>
            <a:pPr indent="0" lvl="0" marL="0" rtl="0" algn="l">
              <a:lnSpc>
                <a:spcPct val="90000"/>
              </a:lnSpc>
              <a:spcBef>
                <a:spcPts val="0"/>
              </a:spcBef>
              <a:spcAft>
                <a:spcPts val="0"/>
              </a:spcAft>
              <a:buClr>
                <a:schemeClr val="dk1"/>
              </a:buClr>
              <a:buSzPts val="2400"/>
              <a:buNone/>
            </a:pPr>
            <a:r>
              <a:rPr lang="en-US" sz="2400"/>
              <a:t>All items must be dry cleaned PRIOR to return.</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Questions, comments, concerns, contact C/SMSgt Anthony Torres at (775) 544-0842 or 4806810625@studnets.ocps.net</a:t>
            </a:r>
            <a:endParaRPr sz="2400"/>
          </a:p>
        </p:txBody>
      </p:sp>
      <p:sp>
        <p:nvSpPr>
          <p:cNvPr id="380" name="Google Shape;380;g244c0a76982_2_3"/>
          <p:cNvSpPr txBox="1"/>
          <p:nvPr>
            <p:ph type="title"/>
          </p:nvPr>
        </p:nvSpPr>
        <p:spPr>
          <a:xfrm>
            <a:off x="146304" y="166809"/>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Uniform Return Information</a:t>
            </a:r>
            <a:endParaRPr/>
          </a:p>
        </p:txBody>
      </p:sp>
      <p:pic>
        <p:nvPicPr>
          <p:cNvPr id="381" name="Google Shape;381;g244c0a76982_2_3"/>
          <p:cNvPicPr preferRelativeResize="0"/>
          <p:nvPr/>
        </p:nvPicPr>
        <p:blipFill rotWithShape="1">
          <a:blip r:embed="rId4">
            <a:alphaModFix/>
          </a:blip>
          <a:srcRect b="0" l="0" r="0" t="0"/>
          <a:stretch/>
        </p:blipFill>
        <p:spPr>
          <a:xfrm>
            <a:off x="6713350" y="2891700"/>
            <a:ext cx="2857500" cy="285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224d78978b1_0_88"/>
          <p:cNvSpPr txBox="1"/>
          <p:nvPr>
            <p:ph type="title"/>
          </p:nvPr>
        </p:nvSpPr>
        <p:spPr>
          <a:xfrm>
            <a:off x="413722" y="-11"/>
            <a:ext cx="8728800" cy="1467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Chief’s Quote of the Week</a:t>
            </a:r>
            <a:endParaRPr/>
          </a:p>
        </p:txBody>
      </p:sp>
      <p:sp>
        <p:nvSpPr>
          <p:cNvPr id="387" name="Google Shape;387;g224d78978b1_0_88"/>
          <p:cNvSpPr txBox="1"/>
          <p:nvPr>
            <p:ph idx="1" type="body"/>
          </p:nvPr>
        </p:nvSpPr>
        <p:spPr>
          <a:xfrm>
            <a:off x="655956" y="2058993"/>
            <a:ext cx="8728800" cy="4815600"/>
          </a:xfrm>
          <a:prstGeom prst="rect">
            <a:avLst/>
          </a:prstGeom>
        </p:spPr>
        <p:txBody>
          <a:bodyPr anchorCtr="0" anchor="t" bIns="45700" lIns="91425" spcFirstLastPara="1" rIns="91425" wrap="square" tIns="45700">
            <a:noAutofit/>
          </a:bodyPr>
          <a:lstStyle/>
          <a:p>
            <a:pPr indent="0" lvl="0" marL="0" rtl="0" algn="ctr">
              <a:spcBef>
                <a:spcPts val="1090"/>
              </a:spcBef>
              <a:spcAft>
                <a:spcPts val="0"/>
              </a:spcAft>
              <a:buNone/>
            </a:pPr>
            <a:r>
              <a:t/>
            </a:r>
            <a:endParaRPr/>
          </a:p>
          <a:p>
            <a:pPr indent="0" lvl="0" marL="0" rtl="0" algn="ctr">
              <a:spcBef>
                <a:spcPts val="1090"/>
              </a:spcBef>
              <a:spcAft>
                <a:spcPts val="0"/>
              </a:spcAft>
              <a:buNone/>
            </a:pPr>
            <a:r>
              <a:rPr lang="en-US"/>
              <a:t>“Do what you can, with what you have, where you are.”</a:t>
            </a:r>
            <a:endParaRPr/>
          </a:p>
          <a:p>
            <a:pPr indent="0" lvl="0" marL="0" rtl="0" algn="ctr">
              <a:spcBef>
                <a:spcPts val="1090"/>
              </a:spcBef>
              <a:spcAft>
                <a:spcPts val="0"/>
              </a:spcAft>
              <a:buNone/>
            </a:pPr>
            <a:r>
              <a:t/>
            </a:r>
            <a:endParaRPr/>
          </a:p>
          <a:p>
            <a:pPr indent="0" lvl="0" marL="0" rtl="0" algn="ctr">
              <a:spcBef>
                <a:spcPts val="1090"/>
              </a:spcBef>
              <a:spcAft>
                <a:spcPts val="0"/>
              </a:spcAft>
              <a:buNone/>
            </a:pPr>
            <a:r>
              <a:rPr lang="en-US"/>
              <a:t>– Theodore Roosevelt</a:t>
            </a:r>
            <a:endParaRPr/>
          </a:p>
        </p:txBody>
      </p:sp>
      <p:pic>
        <p:nvPicPr>
          <p:cNvPr id="388" name="Google Shape;388;g224d78978b1_0_88"/>
          <p:cNvPicPr preferRelativeResize="0"/>
          <p:nvPr/>
        </p:nvPicPr>
        <p:blipFill>
          <a:blip r:embed="rId3">
            <a:alphaModFix/>
          </a:blip>
          <a:stretch>
            <a:fillRect/>
          </a:stretch>
        </p:blipFill>
        <p:spPr>
          <a:xfrm>
            <a:off x="655958" y="4155110"/>
            <a:ext cx="2005909" cy="1750134"/>
          </a:xfrm>
          <a:prstGeom prst="rect">
            <a:avLst/>
          </a:prstGeom>
          <a:noFill/>
          <a:ln>
            <a:noFill/>
          </a:ln>
        </p:spPr>
      </p:pic>
      <p:pic>
        <p:nvPicPr>
          <p:cNvPr id="389" name="Google Shape;389;g224d78978b1_0_88"/>
          <p:cNvPicPr preferRelativeResize="0"/>
          <p:nvPr/>
        </p:nvPicPr>
        <p:blipFill>
          <a:blip r:embed="rId4">
            <a:alphaModFix/>
          </a:blip>
          <a:stretch>
            <a:fillRect/>
          </a:stretch>
        </p:blipFill>
        <p:spPr>
          <a:xfrm>
            <a:off x="6997439" y="4181651"/>
            <a:ext cx="2814709" cy="17103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iefing Templat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