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7589825" cx="10120300"/>
  <p:notesSz cx="6858000" cy="92964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7" roundtripDataSignature="AMtx7mi/CWEu3PCoZBazVMWT2YYtKsJw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8a35054180_0_215: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6" name="Google Shape;236;g28a35054180_0_215: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8a35054180_0_27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4" name="Google Shape;244;g28a35054180_0_27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45" name="Google Shape;245;g28a35054180_0_27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8a35054180_0_40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3" name="Google Shape;253;g28a35054180_0_40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54" name="Google Shape;254;g28a35054180_0_40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90017ae299_0_0:notes"/>
          <p:cNvSpPr/>
          <p:nvPr>
            <p:ph idx="2" type="sldImg"/>
          </p:nvPr>
        </p:nvSpPr>
        <p:spPr>
          <a:xfrm>
            <a:off x="1160827"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2" name="Google Shape;262;g290017ae299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63" name="Google Shape;263;g290017ae299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0017ae299_0_7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90017ae299_0_7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2" name="Google Shape;282;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9" name="Google Shape;289;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0" name="Google Shape;290;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6" name="Google Shape;296;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74" name="Google Shape;174;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55438bef77a795_0:notes"/>
          <p:cNvSpPr/>
          <p:nvPr>
            <p:ph idx="2" type="sldImg"/>
          </p:nvPr>
        </p:nvSpPr>
        <p:spPr>
          <a:xfrm>
            <a:off x="1073142"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gb55438bef77a795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181" name="Google Shape;181;gb55438bef77a795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e871abb24a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g1e871abb24a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193" name="Google Shape;193;g1e871abb24a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e958ba4fc8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3" name="Google Shape;203;g1e958ba4fc8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04" name="Google Shape;204;g1e958ba4fc8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a35054180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8" name="Google Shape;218;g28a35054180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e9310e5525_0_15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4" name="Google Shape;224;g1e9310e5525_0_15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25" name="Google Shape;225;g1e9310e5525_0_152: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8.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hyperlink" Target="https://tinyurl.com/FL-802LS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orms.gle/aiuoVF5ij9rz4EsG7" TargetMode="Externa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1</a:t>
            </a:r>
            <a:r>
              <a:rPr lang="en-US" sz="2000">
                <a:solidFill>
                  <a:schemeClr val="dk1"/>
                </a:solidFill>
                <a:latin typeface="Times New Roman"/>
                <a:ea typeface="Times New Roman"/>
                <a:cs typeface="Times New Roman"/>
                <a:sym typeface="Times New Roman"/>
              </a:rPr>
              <a:t>7</a:t>
            </a:r>
            <a:r>
              <a:rPr b="0" i="0" lang="en-US" sz="2000" u="none" cap="none" strike="noStrike">
                <a:solidFill>
                  <a:schemeClr val="dk1"/>
                </a:solidFill>
                <a:latin typeface="Times New Roman"/>
                <a:ea typeface="Times New Roman"/>
                <a:cs typeface="Times New Roman"/>
                <a:sym typeface="Times New Roman"/>
              </a:rPr>
              <a:t> October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8a35054180_0_215"/>
          <p:cNvSpPr txBox="1"/>
          <p:nvPr>
            <p:ph type="title"/>
          </p:nvPr>
        </p:nvSpPr>
        <p:spPr>
          <a:xfrm>
            <a:off x="695772" y="285192"/>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23238F"/>
                </a:solidFill>
                <a:latin typeface="Times New Roman"/>
                <a:ea typeface="Times New Roman"/>
                <a:cs typeface="Times New Roman"/>
                <a:sym typeface="Times New Roman"/>
              </a:rPr>
              <a:t>Service Coats</a:t>
            </a:r>
            <a:endParaRPr b="1" sz="3800">
              <a:solidFill>
                <a:srgbClr val="23238F"/>
              </a:solidFill>
              <a:latin typeface="Times New Roman"/>
              <a:ea typeface="Times New Roman"/>
              <a:cs typeface="Times New Roman"/>
              <a:sym typeface="Times New Roman"/>
            </a:endParaRPr>
          </a:p>
        </p:txBody>
      </p:sp>
      <p:sp>
        <p:nvSpPr>
          <p:cNvPr id="239" name="Google Shape;239;g28a35054180_0_215"/>
          <p:cNvSpPr txBox="1"/>
          <p:nvPr>
            <p:ph idx="1" type="body"/>
          </p:nvPr>
        </p:nvSpPr>
        <p:spPr>
          <a:xfrm>
            <a:off x="695771" y="1752257"/>
            <a:ext cx="8728800" cy="5569500"/>
          </a:xfrm>
          <a:prstGeom prst="rect">
            <a:avLst/>
          </a:prstGeom>
          <a:noFill/>
          <a:ln>
            <a:noFill/>
          </a:ln>
        </p:spPr>
        <p:txBody>
          <a:bodyPr anchorCtr="0" anchor="t" bIns="45700" lIns="91425" spcFirstLastPara="1" rIns="91425" wrap="square" tIns="45700">
            <a:noAutofit/>
          </a:bodyPr>
          <a:lstStyle/>
          <a:p>
            <a:pPr indent="0" lvl="0" marL="558800" rtl="0" algn="l">
              <a:lnSpc>
                <a:spcPct val="90000"/>
              </a:lnSpc>
              <a:spcBef>
                <a:spcPts val="1090"/>
              </a:spcBef>
              <a:spcAft>
                <a:spcPts val="0"/>
              </a:spcAft>
              <a:buSzPts val="1800"/>
              <a:buNone/>
            </a:pPr>
            <a:r>
              <a:t/>
            </a:r>
            <a:endParaRPr sz="2500">
              <a:solidFill>
                <a:schemeClr val="dk1"/>
              </a:solidFill>
              <a:latin typeface="Calibri"/>
              <a:ea typeface="Calibri"/>
              <a:cs typeface="Calibri"/>
              <a:sym typeface="Calibri"/>
            </a:endParaRPr>
          </a:p>
          <a:p>
            <a:pPr indent="0" lvl="0" marL="558800" rtl="0" algn="l">
              <a:lnSpc>
                <a:spcPct val="90000"/>
              </a:lnSpc>
              <a:spcBef>
                <a:spcPts val="1090"/>
              </a:spcBef>
              <a:spcAft>
                <a:spcPts val="0"/>
              </a:spcAft>
              <a:buSzPts val="1800"/>
              <a:buNone/>
            </a:pPr>
            <a:r>
              <a:t/>
            </a:r>
            <a:endParaRPr sz="2500">
              <a:solidFill>
                <a:schemeClr val="dk1"/>
              </a:solidFill>
              <a:latin typeface="Calibri"/>
              <a:ea typeface="Calibri"/>
              <a:cs typeface="Calibri"/>
              <a:sym typeface="Calibri"/>
            </a:endParaRPr>
          </a:p>
          <a:p>
            <a:pPr indent="0" lvl="0" marL="0" rtl="0" algn="l">
              <a:lnSpc>
                <a:spcPct val="90000"/>
              </a:lnSpc>
              <a:spcBef>
                <a:spcPts val="1090"/>
              </a:spcBef>
              <a:spcAft>
                <a:spcPts val="0"/>
              </a:spcAft>
              <a:buSzPts val="1800"/>
              <a:buNone/>
            </a:pPr>
            <a:r>
              <a:t/>
            </a:r>
            <a:endParaRPr sz="25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0"/>
              </a:spcBef>
              <a:spcAft>
                <a:spcPts val="0"/>
              </a:spcAft>
              <a:buClr>
                <a:schemeClr val="dk1"/>
              </a:buClr>
              <a:buSzPts val="1400"/>
              <a:buFont typeface="Arial"/>
              <a:buNone/>
            </a:pPr>
            <a:r>
              <a:rPr lang="en-US" sz="2500">
                <a:solidFill>
                  <a:schemeClr val="dk1"/>
                </a:solidFill>
                <a:latin typeface="Calibri"/>
                <a:ea typeface="Calibri"/>
                <a:cs typeface="Calibri"/>
                <a:sym typeface="Calibri"/>
              </a:rPr>
              <a:t>Questions, comments, concerns, contact C/SMSgt Anthony Torres at (775) 544-0842 or 4806810625@studnets.ocps.net</a:t>
            </a:r>
            <a:endParaRPr b="1" sz="2000">
              <a:solidFill>
                <a:schemeClr val="dk1"/>
              </a:solidFill>
            </a:endParaRPr>
          </a:p>
        </p:txBody>
      </p:sp>
      <p:pic>
        <p:nvPicPr>
          <p:cNvPr id="240" name="Google Shape;240;g28a35054180_0_215"/>
          <p:cNvPicPr preferRelativeResize="0"/>
          <p:nvPr/>
        </p:nvPicPr>
        <p:blipFill rotWithShape="1">
          <a:blip r:embed="rId3">
            <a:alphaModFix/>
          </a:blip>
          <a:srcRect b="0" l="0" r="0" t="0"/>
          <a:stretch/>
        </p:blipFill>
        <p:spPr>
          <a:xfrm>
            <a:off x="7156164" y="3069279"/>
            <a:ext cx="2161106" cy="1855720"/>
          </a:xfrm>
          <a:prstGeom prst="rect">
            <a:avLst/>
          </a:prstGeom>
          <a:noFill/>
          <a:ln>
            <a:noFill/>
          </a:ln>
        </p:spPr>
      </p:pic>
      <p:sp>
        <p:nvSpPr>
          <p:cNvPr id="241" name="Google Shape;241;g28a35054180_0_215"/>
          <p:cNvSpPr txBox="1"/>
          <p:nvPr/>
        </p:nvSpPr>
        <p:spPr>
          <a:xfrm>
            <a:off x="695771" y="2073386"/>
            <a:ext cx="5043900" cy="3123900"/>
          </a:xfrm>
          <a:prstGeom prst="rect">
            <a:avLst/>
          </a:prstGeom>
          <a:noFill/>
          <a:ln>
            <a:noFill/>
          </a:ln>
        </p:spPr>
        <p:txBody>
          <a:bodyPr anchorCtr="0" anchor="t" bIns="112425" lIns="112425" spcFirstLastPara="1" rIns="112425" wrap="square" tIns="112425">
            <a:noAutofit/>
          </a:bodyPr>
          <a:lstStyle/>
          <a:p>
            <a:pPr indent="0" lvl="0" marL="0" marR="0" rtl="0" algn="l">
              <a:lnSpc>
                <a:spcPct val="90000"/>
              </a:lnSpc>
              <a:spcBef>
                <a:spcPts val="1100"/>
              </a:spcBef>
              <a:spcAft>
                <a:spcPts val="0"/>
              </a:spcAft>
              <a:buClr>
                <a:schemeClr val="dk1"/>
              </a:buClr>
              <a:buSzPts val="1400"/>
              <a:buFont typeface="Arial"/>
              <a:buNone/>
            </a:pPr>
            <a:r>
              <a:rPr b="0" i="0" lang="en-US" sz="2500" u="none" cap="none" strike="noStrike">
                <a:solidFill>
                  <a:schemeClr val="dk1"/>
                </a:solidFill>
                <a:latin typeface="Calibri"/>
                <a:ea typeface="Calibri"/>
                <a:cs typeface="Calibri"/>
                <a:sym typeface="Calibri"/>
              </a:rPr>
              <a:t>If you do not yet have a service coat please make a logistics appointment at</a:t>
            </a:r>
            <a:r>
              <a:rPr b="0" i="0" lang="en-US" sz="2500" u="none" cap="none" strike="noStrike">
                <a:solidFill>
                  <a:schemeClr val="dk1"/>
                </a:solidFill>
                <a:latin typeface="Arial"/>
                <a:ea typeface="Arial"/>
                <a:cs typeface="Arial"/>
                <a:sym typeface="Arial"/>
              </a:rPr>
              <a:t> </a:t>
            </a:r>
            <a:r>
              <a:rPr b="0" i="0" lang="en-US" sz="2500" u="sng" cap="none" strike="noStrike">
                <a:solidFill>
                  <a:srgbClr val="6D9EEB"/>
                </a:solidFill>
                <a:latin typeface="Arial"/>
                <a:ea typeface="Arial"/>
                <a:cs typeface="Arial"/>
                <a:sym typeface="Arial"/>
                <a:hlinkClick r:id="rId4">
                  <a:extLst>
                    <a:ext uri="{A12FA001-AC4F-418D-AE19-62706E023703}">
                      <ahyp:hlinkClr val="tx"/>
                    </a:ext>
                  </a:extLst>
                </a:hlinkClick>
              </a:rPr>
              <a:t>https://tinyurl.com/FL-802LSS </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8a35054180_0_278"/>
          <p:cNvSpPr txBox="1"/>
          <p:nvPr>
            <p:ph idx="1" type="body"/>
          </p:nvPr>
        </p:nvSpPr>
        <p:spPr>
          <a:xfrm>
            <a:off x="0" y="1731700"/>
            <a:ext cx="10120500" cy="4283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107"/>
              </a:spcBef>
              <a:spcAft>
                <a:spcPts val="0"/>
              </a:spcAft>
              <a:buSzPts val="1800"/>
              <a:buNone/>
            </a:pPr>
            <a:r>
              <a:rPr lang="en-US"/>
              <a:t>We need 2nd years and some exceptional 1st years to march the 30 count for inspection. If you’re on this list, you’ve stood out in your drill skills and we want to help you get better to do good in marching for inspection;</a:t>
            </a:r>
            <a:endParaRPr/>
          </a:p>
          <a:p>
            <a:pPr indent="0" lvl="0" marL="0" rtl="0" algn="l">
              <a:lnSpc>
                <a:spcPct val="90000"/>
              </a:lnSpc>
              <a:spcBef>
                <a:spcPts val="1107"/>
              </a:spcBef>
              <a:spcAft>
                <a:spcPts val="0"/>
              </a:spcAft>
              <a:buSzPts val="1800"/>
              <a:buNone/>
            </a:pPr>
            <a:r>
              <a:rPr b="1" lang="en-US" sz="3000"/>
              <a:t>Motta, G., Sanchez, Borgeson, Dalton, Walker, Vargas, Tolbert, Chuidian, Le, H., Johnson, Nguyen, Tawil, Bouknight and Wisdom.</a:t>
            </a:r>
            <a:endParaRPr b="1"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 can stay after school to practice the 30 count you will earn the achievement ribbon!</a:t>
            </a:r>
            <a:endParaRPr sz="3000"/>
          </a:p>
        </p:txBody>
      </p:sp>
      <p:sp>
        <p:nvSpPr>
          <p:cNvPr id="248" name="Google Shape;248;g28a35054180_0_278"/>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a:t>
            </a:r>
            <a:endParaRPr sz="3000"/>
          </a:p>
        </p:txBody>
      </p:sp>
      <p:sp>
        <p:nvSpPr>
          <p:cNvPr id="249" name="Google Shape;249;g28a35054180_0_278"/>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For any questions or concerns contact Cadet Agrafena Ritz at (386) 344-9452</a:t>
            </a:r>
            <a:endParaRPr b="0" i="0" sz="1600" u="none" cap="none" strike="noStrike">
              <a:solidFill>
                <a:srgbClr val="000000"/>
              </a:solidFill>
              <a:latin typeface="Calibri"/>
              <a:ea typeface="Calibri"/>
              <a:cs typeface="Calibri"/>
              <a:sym typeface="Calibri"/>
            </a:endParaRPr>
          </a:p>
        </p:txBody>
      </p:sp>
      <p:pic>
        <p:nvPicPr>
          <p:cNvPr id="250" name="Google Shape;250;g28a35054180_0_278"/>
          <p:cNvPicPr preferRelativeResize="0"/>
          <p:nvPr/>
        </p:nvPicPr>
        <p:blipFill rotWithShape="1">
          <a:blip r:embed="rId3">
            <a:alphaModFix/>
          </a:blip>
          <a:srcRect b="39845" l="0" r="0" t="40045"/>
          <a:stretch/>
        </p:blipFill>
        <p:spPr>
          <a:xfrm>
            <a:off x="6273435" y="5583125"/>
            <a:ext cx="3680940" cy="95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8a35054180_0_400"/>
          <p:cNvSpPr txBox="1"/>
          <p:nvPr>
            <p:ph idx="1" type="body"/>
          </p:nvPr>
        </p:nvSpPr>
        <p:spPr>
          <a:xfrm>
            <a:off x="-100" y="1652975"/>
            <a:ext cx="10120500" cy="4958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107"/>
              </a:spcBef>
              <a:spcAft>
                <a:spcPts val="0"/>
              </a:spcAft>
              <a:buSzPts val="1800"/>
              <a:buNone/>
            </a:pPr>
            <a:r>
              <a:rPr lang="en-US" sz="3000"/>
              <a:t>Fill out this form for when you can practice after school (even if it’s never):</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you’re a 2nd or 1st year cadet and you weren’t on the last slide but you feel your drill skills are up to par for inspection-feel free to also fill out the form to be considered for the 30 Count Inspection Team!</a:t>
            </a:r>
            <a:endParaRPr sz="3000"/>
          </a:p>
        </p:txBody>
      </p:sp>
      <p:sp>
        <p:nvSpPr>
          <p:cNvPr id="257" name="Google Shape;257;g28a35054180_0_400"/>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 (contd.)</a:t>
            </a:r>
            <a:endParaRPr sz="3000"/>
          </a:p>
        </p:txBody>
      </p:sp>
      <p:sp>
        <p:nvSpPr>
          <p:cNvPr id="258" name="Google Shape;258;g28a35054180_0_400"/>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For any questions or concerns contact Cadet Agrafena Ritz at (386) 344-9452</a:t>
            </a:r>
            <a:endParaRPr b="0" i="0" sz="1600" u="none" cap="none" strike="noStrike">
              <a:solidFill>
                <a:srgbClr val="000000"/>
              </a:solidFill>
              <a:latin typeface="Calibri"/>
              <a:ea typeface="Calibri"/>
              <a:cs typeface="Calibri"/>
              <a:sym typeface="Calibri"/>
            </a:endParaRPr>
          </a:p>
        </p:txBody>
      </p:sp>
      <p:pic>
        <p:nvPicPr>
          <p:cNvPr id="259" name="Google Shape;259;g28a35054180_0_400"/>
          <p:cNvPicPr preferRelativeResize="0"/>
          <p:nvPr/>
        </p:nvPicPr>
        <p:blipFill rotWithShape="1">
          <a:blip r:embed="rId3">
            <a:alphaModFix/>
          </a:blip>
          <a:srcRect b="0" l="0" r="0" t="0"/>
          <a:stretch/>
        </p:blipFill>
        <p:spPr>
          <a:xfrm>
            <a:off x="3796150" y="2250825"/>
            <a:ext cx="2529600" cy="2543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90017ae299_0_0"/>
          <p:cNvSpPr txBox="1"/>
          <p:nvPr>
            <p:ph type="title"/>
          </p:nvPr>
        </p:nvSpPr>
        <p:spPr>
          <a:xfrm>
            <a:off x="695771" y="-10"/>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100">
                <a:solidFill>
                  <a:srgbClr val="002060"/>
                </a:solidFill>
                <a:latin typeface="Times New Roman"/>
                <a:ea typeface="Times New Roman"/>
                <a:cs typeface="Times New Roman"/>
                <a:sym typeface="Times New Roman"/>
              </a:rPr>
              <a:t>Cadet Forms</a:t>
            </a:r>
            <a:endParaRPr b="1" sz="4100">
              <a:solidFill>
                <a:srgbClr val="002060"/>
              </a:solidFill>
              <a:latin typeface="Times New Roman"/>
              <a:ea typeface="Times New Roman"/>
              <a:cs typeface="Times New Roman"/>
              <a:sym typeface="Times New Roman"/>
            </a:endParaRPr>
          </a:p>
        </p:txBody>
      </p:sp>
      <p:sp>
        <p:nvSpPr>
          <p:cNvPr id="266" name="Google Shape;266;g290017ae299_0_0"/>
          <p:cNvSpPr txBox="1"/>
          <p:nvPr>
            <p:ph idx="1" type="body"/>
          </p:nvPr>
        </p:nvSpPr>
        <p:spPr>
          <a:xfrm>
            <a:off x="1" y="1309800"/>
            <a:ext cx="12532800" cy="663900"/>
          </a:xfrm>
          <a:prstGeom prst="rect">
            <a:avLst/>
          </a:prstGeom>
          <a:noFill/>
          <a:ln>
            <a:noFill/>
          </a:ln>
        </p:spPr>
        <p:txBody>
          <a:bodyPr anchorCtr="0" anchor="t" bIns="46550" lIns="93125" spcFirstLastPara="1" rIns="93125" wrap="square" tIns="46550">
            <a:noAutofit/>
          </a:bodyPr>
          <a:lstStyle/>
          <a:p>
            <a:pPr indent="0" lvl="0" marL="0" rtl="0" algn="l">
              <a:lnSpc>
                <a:spcPct val="100000"/>
              </a:lnSpc>
              <a:spcBef>
                <a:spcPts val="0"/>
              </a:spcBef>
              <a:spcAft>
                <a:spcPts val="0"/>
              </a:spcAft>
              <a:buSzPts val="1800"/>
              <a:buNone/>
            </a:pPr>
            <a:r>
              <a:rPr b="1" lang="en-US" sz="3000">
                <a:solidFill>
                  <a:srgbClr val="002060"/>
                </a:solidFill>
                <a:latin typeface="Times New Roman"/>
                <a:ea typeface="Times New Roman"/>
                <a:cs typeface="Times New Roman"/>
                <a:sym typeface="Times New Roman"/>
              </a:rPr>
              <a:t>The following cadets are missing the forms listed:</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
        <p:nvSpPr>
          <p:cNvPr id="267" name="Google Shape;267;g290017ae299_0_0"/>
          <p:cNvSpPr txBox="1"/>
          <p:nvPr/>
        </p:nvSpPr>
        <p:spPr>
          <a:xfrm>
            <a:off x="0" y="1869025"/>
            <a:ext cx="3180000" cy="50739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None/>
            </a:pPr>
            <a:r>
              <a:rPr b="1" lang="en-US" sz="2200" u="sng">
                <a:solidFill>
                  <a:srgbClr val="FF0000"/>
                </a:solidFill>
              </a:rPr>
              <a:t>Consent Form:</a:t>
            </a:r>
            <a:endParaRPr b="1" sz="2200" u="sng">
              <a:solidFill>
                <a:srgbClr val="FF0000"/>
              </a:solidFill>
            </a:endParaRPr>
          </a:p>
          <a:p>
            <a:pPr indent="0" lvl="0" marL="0" rtl="0" algn="l">
              <a:spcBef>
                <a:spcPts val="0"/>
              </a:spcBef>
              <a:spcAft>
                <a:spcPts val="0"/>
              </a:spcAft>
              <a:buClr>
                <a:schemeClr val="dk1"/>
              </a:buClr>
              <a:buSzPts val="1400"/>
              <a:buFont typeface="Arial"/>
              <a:buNone/>
            </a:pPr>
            <a:r>
              <a:rPr lang="en-US" sz="2200">
                <a:solidFill>
                  <a:srgbClr val="FF0000"/>
                </a:solidFill>
              </a:rPr>
              <a:t>Abrache, Hannah</a:t>
            </a:r>
            <a:endParaRPr sz="2200">
              <a:solidFill>
                <a:srgbClr val="FF0000"/>
              </a:solidFill>
            </a:endParaRPr>
          </a:p>
          <a:p>
            <a:pPr indent="0" lvl="0" marL="0" rtl="0" algn="l">
              <a:spcBef>
                <a:spcPts val="0"/>
              </a:spcBef>
              <a:spcAft>
                <a:spcPts val="0"/>
              </a:spcAft>
              <a:buNone/>
            </a:pPr>
            <a:r>
              <a:rPr lang="en-US" sz="2200">
                <a:solidFill>
                  <a:srgbClr val="FF0000"/>
                </a:solidFill>
              </a:rPr>
              <a:t>Aguilar, Andres</a:t>
            </a:r>
            <a:endParaRPr sz="2200">
              <a:solidFill>
                <a:srgbClr val="FF0000"/>
              </a:solidFill>
            </a:endParaRPr>
          </a:p>
          <a:p>
            <a:pPr indent="0" lvl="0" marL="0" rtl="0" algn="l">
              <a:spcBef>
                <a:spcPts val="0"/>
              </a:spcBef>
              <a:spcAft>
                <a:spcPts val="0"/>
              </a:spcAft>
              <a:buNone/>
            </a:pPr>
            <a:r>
              <a:rPr lang="en-US" sz="2200">
                <a:solidFill>
                  <a:srgbClr val="FF0000"/>
                </a:solidFill>
              </a:rPr>
              <a:t>Barber, Chloe</a:t>
            </a:r>
            <a:endParaRPr sz="2200">
              <a:solidFill>
                <a:srgbClr val="FF0000"/>
              </a:solidFill>
            </a:endParaRPr>
          </a:p>
          <a:p>
            <a:pPr indent="0" lvl="0" marL="0" rtl="0" algn="l">
              <a:spcBef>
                <a:spcPts val="0"/>
              </a:spcBef>
              <a:spcAft>
                <a:spcPts val="0"/>
              </a:spcAft>
              <a:buNone/>
            </a:pPr>
            <a:r>
              <a:rPr lang="en-US" sz="2200">
                <a:solidFill>
                  <a:srgbClr val="FF0000"/>
                </a:solidFill>
              </a:rPr>
              <a:t>Cortes, Jenni</a:t>
            </a:r>
            <a:endParaRPr sz="2200">
              <a:solidFill>
                <a:srgbClr val="FF0000"/>
              </a:solidFill>
            </a:endParaRPr>
          </a:p>
          <a:p>
            <a:pPr indent="0" lvl="0" marL="0" rtl="0" algn="l">
              <a:spcBef>
                <a:spcPts val="0"/>
              </a:spcBef>
              <a:spcAft>
                <a:spcPts val="0"/>
              </a:spcAft>
              <a:buNone/>
            </a:pPr>
            <a:r>
              <a:rPr lang="en-US" sz="2200">
                <a:solidFill>
                  <a:srgbClr val="FF0000"/>
                </a:solidFill>
              </a:rPr>
              <a:t>Coutray, Angelina</a:t>
            </a:r>
            <a:endParaRPr sz="2200">
              <a:solidFill>
                <a:srgbClr val="FF0000"/>
              </a:solidFill>
            </a:endParaRPr>
          </a:p>
          <a:p>
            <a:pPr indent="0" lvl="0" marL="0" rtl="0" algn="l">
              <a:spcBef>
                <a:spcPts val="0"/>
              </a:spcBef>
              <a:spcAft>
                <a:spcPts val="0"/>
              </a:spcAft>
              <a:buNone/>
            </a:pPr>
            <a:r>
              <a:rPr lang="en-US" sz="2200">
                <a:solidFill>
                  <a:srgbClr val="FF0000"/>
                </a:solidFill>
              </a:rPr>
              <a:t>Damuth, Dalton</a:t>
            </a:r>
            <a:endParaRPr sz="2200">
              <a:solidFill>
                <a:srgbClr val="FF0000"/>
              </a:solidFill>
            </a:endParaRPr>
          </a:p>
          <a:p>
            <a:pPr indent="0" lvl="0" marL="0" rtl="0" algn="l">
              <a:spcBef>
                <a:spcPts val="0"/>
              </a:spcBef>
              <a:spcAft>
                <a:spcPts val="0"/>
              </a:spcAft>
              <a:buNone/>
            </a:pPr>
            <a:r>
              <a:rPr lang="en-US" sz="2200">
                <a:solidFill>
                  <a:srgbClr val="FF0000"/>
                </a:solidFill>
              </a:rPr>
              <a:t>Doyle, Ryan</a:t>
            </a:r>
            <a:endParaRPr sz="2200">
              <a:solidFill>
                <a:srgbClr val="FF0000"/>
              </a:solidFill>
            </a:endParaRPr>
          </a:p>
          <a:p>
            <a:pPr indent="0" lvl="0" marL="0" rtl="0" algn="l">
              <a:spcBef>
                <a:spcPts val="0"/>
              </a:spcBef>
              <a:spcAft>
                <a:spcPts val="0"/>
              </a:spcAft>
              <a:buNone/>
            </a:pPr>
            <a:r>
              <a:rPr lang="en-US" sz="2200">
                <a:solidFill>
                  <a:srgbClr val="FF0000"/>
                </a:solidFill>
              </a:rPr>
              <a:t>Go, Connor</a:t>
            </a:r>
            <a:endParaRPr sz="2200">
              <a:solidFill>
                <a:srgbClr val="FF0000"/>
              </a:solidFill>
            </a:endParaRPr>
          </a:p>
          <a:p>
            <a:pPr indent="0" lvl="0" marL="0" rtl="0" algn="l">
              <a:spcBef>
                <a:spcPts val="0"/>
              </a:spcBef>
              <a:spcAft>
                <a:spcPts val="0"/>
              </a:spcAft>
              <a:buNone/>
            </a:pPr>
            <a:r>
              <a:rPr lang="en-US" sz="2200">
                <a:solidFill>
                  <a:srgbClr val="FF0000"/>
                </a:solidFill>
              </a:rPr>
              <a:t>Nicholas, Alejandro</a:t>
            </a:r>
            <a:endParaRPr sz="2200">
              <a:solidFill>
                <a:srgbClr val="FF0000"/>
              </a:solidFill>
            </a:endParaRPr>
          </a:p>
          <a:p>
            <a:pPr indent="0" lvl="0" marL="0" rtl="0" algn="l">
              <a:spcBef>
                <a:spcPts val="0"/>
              </a:spcBef>
              <a:spcAft>
                <a:spcPts val="0"/>
              </a:spcAft>
              <a:buClr>
                <a:schemeClr val="dk1"/>
              </a:buClr>
              <a:buSzPts val="1400"/>
              <a:buFont typeface="Arial"/>
              <a:buNone/>
            </a:pPr>
            <a:r>
              <a:rPr lang="en-US" sz="2200">
                <a:solidFill>
                  <a:srgbClr val="FF0000"/>
                </a:solidFill>
              </a:rPr>
              <a:t>Osoria, Massyel</a:t>
            </a:r>
            <a:endParaRPr sz="2200">
              <a:solidFill>
                <a:srgbClr val="FF0000"/>
              </a:solidFill>
            </a:endParaRPr>
          </a:p>
          <a:p>
            <a:pPr indent="0" lvl="0" marL="0" rtl="0" algn="l">
              <a:spcBef>
                <a:spcPts val="0"/>
              </a:spcBef>
              <a:spcAft>
                <a:spcPts val="0"/>
              </a:spcAft>
              <a:buNone/>
            </a:pPr>
            <a:r>
              <a:rPr lang="en-US" sz="2200">
                <a:solidFill>
                  <a:srgbClr val="FF0000"/>
                </a:solidFill>
              </a:rPr>
              <a:t>Peebles, David</a:t>
            </a:r>
            <a:endParaRPr sz="2200">
              <a:solidFill>
                <a:srgbClr val="FF0000"/>
              </a:solidFill>
            </a:endParaRPr>
          </a:p>
          <a:p>
            <a:pPr indent="0" lvl="0" marL="0" rtl="0" algn="l">
              <a:spcBef>
                <a:spcPts val="0"/>
              </a:spcBef>
              <a:spcAft>
                <a:spcPts val="0"/>
              </a:spcAft>
              <a:buNone/>
            </a:pPr>
            <a:r>
              <a:t/>
            </a:r>
            <a:endParaRPr sz="1700"/>
          </a:p>
        </p:txBody>
      </p:sp>
      <p:sp>
        <p:nvSpPr>
          <p:cNvPr id="268" name="Google Shape;268;g290017ae299_0_0"/>
          <p:cNvSpPr txBox="1"/>
          <p:nvPr/>
        </p:nvSpPr>
        <p:spPr>
          <a:xfrm>
            <a:off x="2777360" y="4343103"/>
            <a:ext cx="2283600" cy="23691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None/>
            </a:pPr>
            <a:r>
              <a:rPr b="1" lang="en-US" sz="2200" u="sng">
                <a:solidFill>
                  <a:srgbClr val="0000FF"/>
                </a:solidFill>
              </a:rPr>
              <a:t>Cadet Data Form:</a:t>
            </a:r>
            <a:endParaRPr sz="2200" u="sng">
              <a:solidFill>
                <a:srgbClr val="0000FF"/>
              </a:solidFill>
            </a:endParaRPr>
          </a:p>
          <a:p>
            <a:pPr indent="0" lvl="0" marL="0" rtl="0" algn="l">
              <a:spcBef>
                <a:spcPts val="0"/>
              </a:spcBef>
              <a:spcAft>
                <a:spcPts val="0"/>
              </a:spcAft>
              <a:buNone/>
            </a:pPr>
            <a:r>
              <a:rPr lang="en-US" sz="2200">
                <a:solidFill>
                  <a:srgbClr val="0000FF"/>
                </a:solidFill>
              </a:rPr>
              <a:t>Madera, Jalissa</a:t>
            </a:r>
            <a:endParaRPr sz="2200">
              <a:solidFill>
                <a:srgbClr val="0000FF"/>
              </a:solidFill>
            </a:endParaRPr>
          </a:p>
          <a:p>
            <a:pPr indent="0" lvl="0" marL="0" rtl="0" algn="l">
              <a:spcBef>
                <a:spcPts val="0"/>
              </a:spcBef>
              <a:spcAft>
                <a:spcPts val="0"/>
              </a:spcAft>
              <a:buNone/>
            </a:pPr>
            <a:r>
              <a:rPr lang="en-US" sz="2200">
                <a:solidFill>
                  <a:srgbClr val="0000FF"/>
                </a:solidFill>
              </a:rPr>
              <a:t>Cortes, Jenni</a:t>
            </a:r>
            <a:endParaRPr sz="2200">
              <a:solidFill>
                <a:srgbClr val="0000FF"/>
              </a:solidFill>
            </a:endParaRPr>
          </a:p>
        </p:txBody>
      </p:sp>
      <p:sp>
        <p:nvSpPr>
          <p:cNvPr id="269" name="Google Shape;269;g290017ae299_0_0"/>
          <p:cNvSpPr txBox="1"/>
          <p:nvPr/>
        </p:nvSpPr>
        <p:spPr>
          <a:xfrm>
            <a:off x="4513675" y="1869025"/>
            <a:ext cx="2879700" cy="54093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None/>
            </a:pPr>
            <a:r>
              <a:rPr b="1" lang="en-US" sz="2200" u="sng">
                <a:solidFill>
                  <a:srgbClr val="FF00FF"/>
                </a:solidFill>
              </a:rPr>
              <a:t>Cadet Agreement:</a:t>
            </a:r>
            <a:endParaRPr b="1" sz="2200" u="sng">
              <a:solidFill>
                <a:srgbClr val="FF00FF"/>
              </a:solidFill>
            </a:endParaRPr>
          </a:p>
          <a:p>
            <a:pPr indent="0" lvl="0" marL="0" rtl="0" algn="l">
              <a:spcBef>
                <a:spcPts val="0"/>
              </a:spcBef>
              <a:spcAft>
                <a:spcPts val="0"/>
              </a:spcAft>
              <a:buNone/>
            </a:pPr>
            <a:r>
              <a:rPr lang="en-US" sz="2200">
                <a:solidFill>
                  <a:srgbClr val="FF00FF"/>
                </a:solidFill>
              </a:rPr>
              <a:t>Abney, Noah</a:t>
            </a:r>
            <a:endParaRPr sz="2200">
              <a:solidFill>
                <a:srgbClr val="FF00FF"/>
              </a:solidFill>
            </a:endParaRPr>
          </a:p>
          <a:p>
            <a:pPr indent="0" lvl="0" marL="0" rtl="0" algn="l">
              <a:spcBef>
                <a:spcPts val="0"/>
              </a:spcBef>
              <a:spcAft>
                <a:spcPts val="0"/>
              </a:spcAft>
              <a:buNone/>
            </a:pPr>
            <a:r>
              <a:rPr lang="en-US" sz="2200">
                <a:solidFill>
                  <a:srgbClr val="FF00FF"/>
                </a:solidFill>
              </a:rPr>
              <a:t>Abrache, Hannah</a:t>
            </a:r>
            <a:endParaRPr sz="2200">
              <a:solidFill>
                <a:srgbClr val="FF00FF"/>
              </a:solidFill>
            </a:endParaRPr>
          </a:p>
          <a:p>
            <a:pPr indent="0" lvl="0" marL="0" rtl="0" algn="l">
              <a:spcBef>
                <a:spcPts val="0"/>
              </a:spcBef>
              <a:spcAft>
                <a:spcPts val="0"/>
              </a:spcAft>
              <a:buNone/>
            </a:pPr>
            <a:r>
              <a:rPr lang="en-US" sz="2200">
                <a:solidFill>
                  <a:srgbClr val="FF00FF"/>
                </a:solidFill>
              </a:rPr>
              <a:t>Adepeju, David</a:t>
            </a:r>
            <a:endParaRPr sz="2200">
              <a:solidFill>
                <a:srgbClr val="FF00FF"/>
              </a:solidFill>
            </a:endParaRPr>
          </a:p>
          <a:p>
            <a:pPr indent="0" lvl="0" marL="0" rtl="0" algn="l">
              <a:spcBef>
                <a:spcPts val="0"/>
              </a:spcBef>
              <a:spcAft>
                <a:spcPts val="0"/>
              </a:spcAft>
              <a:buNone/>
            </a:pPr>
            <a:r>
              <a:rPr lang="en-US" sz="2200">
                <a:solidFill>
                  <a:srgbClr val="FF00FF"/>
                </a:solidFill>
              </a:rPr>
              <a:t>Aguilar, Andres</a:t>
            </a:r>
            <a:endParaRPr sz="2200">
              <a:solidFill>
                <a:srgbClr val="FF00FF"/>
              </a:solidFill>
            </a:endParaRPr>
          </a:p>
          <a:p>
            <a:pPr indent="0" lvl="0" marL="0" rtl="0" algn="l">
              <a:spcBef>
                <a:spcPts val="0"/>
              </a:spcBef>
              <a:spcAft>
                <a:spcPts val="0"/>
              </a:spcAft>
              <a:buNone/>
            </a:pPr>
            <a:r>
              <a:rPr lang="en-US" sz="2200">
                <a:solidFill>
                  <a:srgbClr val="FF00FF"/>
                </a:solidFill>
              </a:rPr>
              <a:t>Nicholas, Alejandro</a:t>
            </a:r>
            <a:endParaRPr sz="2200">
              <a:solidFill>
                <a:srgbClr val="FF00FF"/>
              </a:solidFill>
            </a:endParaRPr>
          </a:p>
          <a:p>
            <a:pPr indent="0" lvl="0" marL="0" rtl="0" algn="l">
              <a:spcBef>
                <a:spcPts val="0"/>
              </a:spcBef>
              <a:spcAft>
                <a:spcPts val="0"/>
              </a:spcAft>
              <a:buNone/>
            </a:pPr>
            <a:r>
              <a:rPr lang="en-US" sz="2200">
                <a:solidFill>
                  <a:srgbClr val="FF00FF"/>
                </a:solidFill>
              </a:rPr>
              <a:t>Bruce, Wyatt</a:t>
            </a:r>
            <a:endParaRPr sz="2200">
              <a:solidFill>
                <a:srgbClr val="FF00FF"/>
              </a:solidFill>
            </a:endParaRPr>
          </a:p>
          <a:p>
            <a:pPr indent="0" lvl="0" marL="0" rtl="0" algn="l">
              <a:spcBef>
                <a:spcPts val="0"/>
              </a:spcBef>
              <a:spcAft>
                <a:spcPts val="0"/>
              </a:spcAft>
              <a:buNone/>
            </a:pPr>
            <a:r>
              <a:rPr lang="en-US" sz="2200">
                <a:solidFill>
                  <a:srgbClr val="FF00FF"/>
                </a:solidFill>
              </a:rPr>
              <a:t>Butler, Josiah</a:t>
            </a:r>
            <a:endParaRPr sz="2200">
              <a:solidFill>
                <a:srgbClr val="FF00FF"/>
              </a:solidFill>
            </a:endParaRPr>
          </a:p>
          <a:p>
            <a:pPr indent="0" lvl="0" marL="0" rtl="0" algn="l">
              <a:spcBef>
                <a:spcPts val="0"/>
              </a:spcBef>
              <a:spcAft>
                <a:spcPts val="0"/>
              </a:spcAft>
              <a:buNone/>
            </a:pPr>
            <a:r>
              <a:rPr lang="en-US" sz="2200">
                <a:solidFill>
                  <a:srgbClr val="FF00FF"/>
                </a:solidFill>
              </a:rPr>
              <a:t>Cortes, Jenni</a:t>
            </a:r>
            <a:endParaRPr sz="2200">
              <a:solidFill>
                <a:srgbClr val="FF00FF"/>
              </a:solidFill>
            </a:endParaRPr>
          </a:p>
          <a:p>
            <a:pPr indent="0" lvl="0" marL="0" rtl="0" algn="l">
              <a:spcBef>
                <a:spcPts val="0"/>
              </a:spcBef>
              <a:spcAft>
                <a:spcPts val="0"/>
              </a:spcAft>
              <a:buNone/>
            </a:pPr>
            <a:r>
              <a:rPr lang="en-US" sz="2200">
                <a:solidFill>
                  <a:srgbClr val="FF00FF"/>
                </a:solidFill>
              </a:rPr>
              <a:t>Coutray, Angelina</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Damuth, Dalton</a:t>
            </a:r>
            <a:endParaRPr sz="2200">
              <a:solidFill>
                <a:srgbClr val="FF00FF"/>
              </a:solidFill>
            </a:endParaRPr>
          </a:p>
          <a:p>
            <a:pPr indent="0" lvl="0" marL="0" rtl="0" algn="l">
              <a:spcBef>
                <a:spcPts val="0"/>
              </a:spcBef>
              <a:spcAft>
                <a:spcPts val="0"/>
              </a:spcAft>
              <a:buNone/>
            </a:pPr>
            <a:r>
              <a:rPr lang="en-US" sz="2200">
                <a:solidFill>
                  <a:srgbClr val="FF00FF"/>
                </a:solidFill>
              </a:rPr>
              <a:t>Doyle, Ryan</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Go, Connor</a:t>
            </a:r>
            <a:endParaRPr sz="2200">
              <a:solidFill>
                <a:srgbClr val="FF00FF"/>
              </a:solidFill>
            </a:endParaRPr>
          </a:p>
          <a:p>
            <a:pPr indent="0" lvl="0" marL="0" rtl="0" algn="l">
              <a:spcBef>
                <a:spcPts val="0"/>
              </a:spcBef>
              <a:spcAft>
                <a:spcPts val="0"/>
              </a:spcAft>
              <a:buNone/>
            </a:pPr>
            <a:r>
              <a:t/>
            </a:r>
            <a:endParaRPr sz="2200">
              <a:solidFill>
                <a:srgbClr val="FF0000"/>
              </a:solidFill>
            </a:endParaRPr>
          </a:p>
          <a:p>
            <a:pPr indent="0" lvl="0" marL="0" rtl="0" algn="l">
              <a:spcBef>
                <a:spcPts val="0"/>
              </a:spcBef>
              <a:spcAft>
                <a:spcPts val="0"/>
              </a:spcAft>
              <a:buNone/>
            </a:pPr>
            <a:r>
              <a:t/>
            </a:r>
            <a:endParaRPr sz="2200">
              <a:solidFill>
                <a:srgbClr val="FF0000"/>
              </a:solidFill>
            </a:endParaRPr>
          </a:p>
          <a:p>
            <a:pPr indent="0" lvl="0" marL="0" rtl="0" algn="l">
              <a:spcBef>
                <a:spcPts val="0"/>
              </a:spcBef>
              <a:spcAft>
                <a:spcPts val="0"/>
              </a:spcAft>
              <a:buNone/>
            </a:pPr>
            <a:r>
              <a:t/>
            </a:r>
            <a:endParaRPr sz="2200"/>
          </a:p>
        </p:txBody>
      </p:sp>
      <p:sp>
        <p:nvSpPr>
          <p:cNvPr id="270" name="Google Shape;270;g290017ae299_0_0"/>
          <p:cNvSpPr txBox="1"/>
          <p:nvPr/>
        </p:nvSpPr>
        <p:spPr>
          <a:xfrm>
            <a:off x="2230085" y="1973856"/>
            <a:ext cx="2484600" cy="23691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None/>
            </a:pPr>
            <a:r>
              <a:t/>
            </a:r>
            <a:endParaRPr sz="1700"/>
          </a:p>
          <a:p>
            <a:pPr indent="0" lvl="0" marL="0" rtl="0" algn="l">
              <a:spcBef>
                <a:spcPts val="0"/>
              </a:spcBef>
              <a:spcAft>
                <a:spcPts val="0"/>
              </a:spcAft>
              <a:buClr>
                <a:schemeClr val="dk1"/>
              </a:buClr>
              <a:buSzPts val="1400"/>
              <a:buFont typeface="Arial"/>
              <a:buNone/>
            </a:pPr>
            <a:r>
              <a:rPr lang="en-US" sz="2200">
                <a:solidFill>
                  <a:srgbClr val="FF0000"/>
                </a:solidFill>
              </a:rPr>
              <a:t>Rodriguez, Analis</a:t>
            </a:r>
            <a:endParaRPr sz="1700"/>
          </a:p>
          <a:p>
            <a:pPr indent="0" lvl="0" marL="0" rtl="0" algn="l">
              <a:spcBef>
                <a:spcPts val="0"/>
              </a:spcBef>
              <a:spcAft>
                <a:spcPts val="0"/>
              </a:spcAft>
              <a:buNone/>
            </a:pPr>
            <a:r>
              <a:rPr lang="en-US" sz="2200">
                <a:solidFill>
                  <a:srgbClr val="FF0000"/>
                </a:solidFill>
              </a:rPr>
              <a:t>Torres, Anthony</a:t>
            </a:r>
            <a:endParaRPr sz="2200">
              <a:solidFill>
                <a:srgbClr val="FF0000"/>
              </a:solidFill>
            </a:endParaRPr>
          </a:p>
          <a:p>
            <a:pPr indent="0" lvl="0" marL="0" rtl="0" algn="l">
              <a:spcBef>
                <a:spcPts val="0"/>
              </a:spcBef>
              <a:spcAft>
                <a:spcPts val="0"/>
              </a:spcAft>
              <a:buNone/>
            </a:pPr>
            <a:r>
              <a:t/>
            </a:r>
            <a:endParaRPr sz="2200">
              <a:solidFill>
                <a:srgbClr val="FF0000"/>
              </a:solidFill>
            </a:endParaRPr>
          </a:p>
          <a:p>
            <a:pPr indent="0" lvl="0" marL="0" rtl="0" algn="l">
              <a:spcBef>
                <a:spcPts val="0"/>
              </a:spcBef>
              <a:spcAft>
                <a:spcPts val="0"/>
              </a:spcAft>
              <a:buClr>
                <a:schemeClr val="dk1"/>
              </a:buClr>
              <a:buSzPts val="1400"/>
              <a:buFont typeface="Arial"/>
              <a:buNone/>
            </a:pPr>
            <a:r>
              <a:t/>
            </a:r>
            <a:endParaRPr sz="2200">
              <a:solidFill>
                <a:srgbClr val="FF0000"/>
              </a:solidFill>
            </a:endParaRPr>
          </a:p>
          <a:p>
            <a:pPr indent="0" lvl="0" marL="0" rtl="0" algn="l">
              <a:spcBef>
                <a:spcPts val="0"/>
              </a:spcBef>
              <a:spcAft>
                <a:spcPts val="0"/>
              </a:spcAft>
              <a:buNone/>
            </a:pPr>
            <a:r>
              <a:t/>
            </a:r>
            <a:endParaRPr sz="1700"/>
          </a:p>
        </p:txBody>
      </p:sp>
      <p:sp>
        <p:nvSpPr>
          <p:cNvPr id="271" name="Google Shape;271;g290017ae299_0_0"/>
          <p:cNvSpPr txBox="1"/>
          <p:nvPr/>
        </p:nvSpPr>
        <p:spPr>
          <a:xfrm>
            <a:off x="6940151" y="1973850"/>
            <a:ext cx="3180000" cy="54066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Clr>
                <a:schemeClr val="dk1"/>
              </a:buClr>
              <a:buSzPts val="1400"/>
              <a:buFont typeface="Arial"/>
              <a:buNone/>
            </a:pPr>
            <a:r>
              <a:rPr lang="en-US" sz="2200">
                <a:solidFill>
                  <a:srgbClr val="FF00FF"/>
                </a:solidFill>
              </a:rPr>
              <a:t>Hernandez, Angelina</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Hibbert, Damian</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Madera, Jalissa</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Mezime, Taylor</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Osoria, Massyel</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Peebles, David</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Rosario, Carlos</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Shaw, Brooke</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Sherrow, Jeromy</a:t>
            </a:r>
            <a:endParaRPr sz="2200">
              <a:solidFill>
                <a:srgbClr val="FF00FF"/>
              </a:solidFill>
            </a:endParaRPr>
          </a:p>
          <a:p>
            <a:pPr indent="0" lvl="0" marL="0" rtl="0" algn="l">
              <a:spcBef>
                <a:spcPts val="0"/>
              </a:spcBef>
              <a:spcAft>
                <a:spcPts val="0"/>
              </a:spcAft>
              <a:buNone/>
            </a:pPr>
            <a:r>
              <a:rPr lang="en-US" sz="2200">
                <a:solidFill>
                  <a:srgbClr val="FF00FF"/>
                </a:solidFill>
              </a:rPr>
              <a:t>Torres, Anthony</a:t>
            </a:r>
            <a:endParaRPr sz="2200">
              <a:solidFill>
                <a:srgbClr val="FF00FF"/>
              </a:solidFill>
            </a:endParaRPr>
          </a:p>
          <a:p>
            <a:pPr indent="0" lvl="0" marL="0" rtl="0" algn="l">
              <a:spcBef>
                <a:spcPts val="0"/>
              </a:spcBef>
              <a:spcAft>
                <a:spcPts val="0"/>
              </a:spcAft>
              <a:buClr>
                <a:schemeClr val="dk1"/>
              </a:buClr>
              <a:buSzPts val="1400"/>
              <a:buFont typeface="Arial"/>
              <a:buNone/>
            </a:pPr>
            <a:r>
              <a:rPr lang="en-US" sz="2200">
                <a:solidFill>
                  <a:srgbClr val="FF00FF"/>
                </a:solidFill>
              </a:rPr>
              <a:t>Wright, Jayden</a:t>
            </a:r>
            <a:endParaRPr sz="2200">
              <a:solidFill>
                <a:srgbClr val="FF00FF"/>
              </a:solidFill>
            </a:endParaRPr>
          </a:p>
          <a:p>
            <a:pPr indent="0" lvl="0" marL="0" rtl="0" algn="l">
              <a:spcBef>
                <a:spcPts val="0"/>
              </a:spcBef>
              <a:spcAft>
                <a:spcPts val="0"/>
              </a:spcAft>
              <a:buClr>
                <a:schemeClr val="dk1"/>
              </a:buClr>
              <a:buSzPts val="1400"/>
              <a:buFont typeface="Arial"/>
              <a:buNone/>
            </a:pPr>
            <a:r>
              <a:t/>
            </a:r>
            <a:endParaRPr sz="1700"/>
          </a:p>
        </p:txBody>
      </p:sp>
      <p:sp>
        <p:nvSpPr>
          <p:cNvPr id="272" name="Google Shape;272;g290017ae299_0_0"/>
          <p:cNvSpPr txBox="1"/>
          <p:nvPr/>
        </p:nvSpPr>
        <p:spPr>
          <a:xfrm>
            <a:off x="6373750" y="6942925"/>
            <a:ext cx="4507800" cy="7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US" sz="3000" u="sng">
                <a:solidFill>
                  <a:srgbClr val="002060"/>
                </a:solidFill>
                <a:latin typeface="Times New Roman"/>
                <a:ea typeface="Times New Roman"/>
                <a:cs typeface="Times New Roman"/>
                <a:sym typeface="Times New Roman"/>
              </a:rPr>
              <a:t>TURN IN BY Oct 20!</a:t>
            </a:r>
            <a:endParaRPr b="1" sz="3000" u="sng">
              <a:solidFill>
                <a:srgbClr val="002060"/>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90017ae299_0_70"/>
          <p:cNvSpPr txBox="1"/>
          <p:nvPr>
            <p:ph type="title"/>
          </p:nvPr>
        </p:nvSpPr>
        <p:spPr>
          <a:xfrm>
            <a:off x="354534" y="-230619"/>
            <a:ext cx="9660900" cy="2164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800">
                <a:solidFill>
                  <a:srgbClr val="23238F"/>
                </a:solidFill>
                <a:latin typeface="Times New Roman"/>
                <a:ea typeface="Times New Roman"/>
                <a:cs typeface="Times New Roman"/>
                <a:sym typeface="Times New Roman"/>
              </a:rPr>
              <a:t>KHHS Meeting</a:t>
            </a:r>
            <a:endParaRPr b="1" sz="3800">
              <a:solidFill>
                <a:srgbClr val="23238F"/>
              </a:solidFill>
              <a:latin typeface="Times New Roman"/>
              <a:ea typeface="Times New Roman"/>
              <a:cs typeface="Times New Roman"/>
              <a:sym typeface="Times New Roman"/>
            </a:endParaRPr>
          </a:p>
        </p:txBody>
      </p:sp>
      <p:sp>
        <p:nvSpPr>
          <p:cNvPr id="278" name="Google Shape;278;g290017ae299_0_70"/>
          <p:cNvSpPr txBox="1"/>
          <p:nvPr/>
        </p:nvSpPr>
        <p:spPr>
          <a:xfrm>
            <a:off x="555986" y="2977256"/>
            <a:ext cx="9008400" cy="13662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3700">
                <a:latin typeface="Calibri"/>
                <a:ea typeface="Calibri"/>
                <a:cs typeface="Calibri"/>
                <a:sym typeface="Calibri"/>
              </a:rPr>
              <a:t>KHHS meeting this week </a:t>
            </a:r>
            <a:r>
              <a:rPr b="1" lang="en-US" sz="3700" u="sng">
                <a:solidFill>
                  <a:srgbClr val="0000FF"/>
                </a:solidFill>
                <a:latin typeface="Calibri"/>
                <a:ea typeface="Calibri"/>
                <a:cs typeface="Calibri"/>
                <a:sym typeface="Calibri"/>
              </a:rPr>
              <a:t>19 October </a:t>
            </a:r>
            <a:r>
              <a:rPr lang="en-US" sz="3700">
                <a:latin typeface="Calibri"/>
                <a:ea typeface="Calibri"/>
                <a:cs typeface="Calibri"/>
                <a:sym typeface="Calibri"/>
              </a:rPr>
              <a:t>at </a:t>
            </a:r>
            <a:r>
              <a:rPr b="1" lang="en-US" sz="3700" u="sng">
                <a:solidFill>
                  <a:srgbClr val="0000FF"/>
                </a:solidFill>
                <a:latin typeface="Calibri"/>
                <a:ea typeface="Calibri"/>
                <a:cs typeface="Calibri"/>
                <a:sym typeface="Calibri"/>
              </a:rPr>
              <a:t>1430-1530 </a:t>
            </a:r>
            <a:r>
              <a:rPr lang="en-US" sz="3700">
                <a:latin typeface="Calibri"/>
                <a:ea typeface="Calibri"/>
                <a:cs typeface="Calibri"/>
                <a:sym typeface="Calibri"/>
              </a:rPr>
              <a:t>in room </a:t>
            </a:r>
            <a:r>
              <a:rPr b="1" lang="en-US" sz="3700" u="sng">
                <a:solidFill>
                  <a:srgbClr val="0000FF"/>
                </a:solidFill>
                <a:latin typeface="Calibri"/>
                <a:ea typeface="Calibri"/>
                <a:cs typeface="Calibri"/>
                <a:sym typeface="Calibri"/>
              </a:rPr>
              <a:t>950!</a:t>
            </a:r>
            <a:endParaRPr b="1" sz="3700" u="sng">
              <a:solidFill>
                <a:srgbClr val="0000FF"/>
              </a:solidFill>
              <a:latin typeface="Calibri"/>
              <a:ea typeface="Calibri"/>
              <a:cs typeface="Calibri"/>
              <a:sym typeface="Calibri"/>
            </a:endParaRPr>
          </a:p>
        </p:txBody>
      </p:sp>
      <p:sp>
        <p:nvSpPr>
          <p:cNvPr id="279" name="Google Shape;279;g290017ae299_0_70"/>
          <p:cNvSpPr txBox="1"/>
          <p:nvPr/>
        </p:nvSpPr>
        <p:spPr>
          <a:xfrm>
            <a:off x="50" y="5974078"/>
            <a:ext cx="10120200" cy="996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500"/>
              <a:t>Questions, comments, or concerns? Please contact C/ 2nd Lt. Sara Mattox</a:t>
            </a:r>
            <a:endParaRPr sz="2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285" name="Google Shape;285;gfb4207d963_0_182"/>
          <p:cNvSpPr txBox="1"/>
          <p:nvPr/>
        </p:nvSpPr>
        <p:spPr>
          <a:xfrm>
            <a:off x="1061900" y="3795726"/>
            <a:ext cx="7996500" cy="2356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Thomas Jefferson</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286" name="Google Shape;286;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wrote the Declaration of Independence?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KHHS Meeting (10/19)</a:t>
            </a:r>
            <a:endParaRPr/>
          </a:p>
          <a:p>
            <a:pPr indent="-342900" lvl="1" marL="914400" rtl="0" algn="l">
              <a:lnSpc>
                <a:spcPct val="100000"/>
              </a:lnSpc>
              <a:spcBef>
                <a:spcPts val="0"/>
              </a:spcBef>
              <a:spcAft>
                <a:spcPts val="0"/>
              </a:spcAft>
              <a:buSzPts val="1800"/>
              <a:buChar char="•"/>
            </a:pPr>
            <a:r>
              <a:rPr lang="en-US"/>
              <a:t>SOCRGC (10/22)</a:t>
            </a:r>
            <a:endParaRPr/>
          </a:p>
          <a:p>
            <a:pPr indent="-342900" lvl="1" marL="914400" rtl="0" algn="l">
              <a:lnSpc>
                <a:spcPct val="100000"/>
              </a:lnSpc>
              <a:spcBef>
                <a:spcPts val="0"/>
              </a:spcBef>
              <a:spcAft>
                <a:spcPts val="0"/>
              </a:spcAft>
              <a:buSzPts val="1800"/>
              <a:buChar char="•"/>
            </a:pPr>
            <a:r>
              <a:rPr lang="en-US"/>
              <a:t>Maxey Fall Festival (10/26)</a:t>
            </a:r>
            <a:endParaRPr/>
          </a:p>
          <a:p>
            <a:pPr indent="-342900" lvl="1" marL="914400" rtl="0" algn="l">
              <a:lnSpc>
                <a:spcPct val="100000"/>
              </a:lnSpc>
              <a:spcBef>
                <a:spcPts val="0"/>
              </a:spcBef>
              <a:spcAft>
                <a:spcPts val="0"/>
              </a:spcAft>
              <a:buSzPts val="1800"/>
              <a:buChar char="•"/>
            </a:pPr>
            <a:r>
              <a:rPr lang="en-US"/>
              <a:t>Unit Picnic (10/28)</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Inspection Marching Team</a:t>
            </a:r>
            <a:endParaRPr/>
          </a:p>
          <a:p>
            <a:pPr indent="-342900" lvl="1" marL="914400" rtl="0" algn="l">
              <a:lnSpc>
                <a:spcPct val="100000"/>
              </a:lnSpc>
              <a:spcBef>
                <a:spcPts val="0"/>
              </a:spcBef>
              <a:spcAft>
                <a:spcPts val="0"/>
              </a:spcAft>
              <a:buSzPts val="1800"/>
              <a:buChar char="•"/>
            </a:pPr>
            <a:r>
              <a:rPr lang="en-US"/>
              <a:t>Service Coats</a:t>
            </a:r>
            <a:endParaRPr/>
          </a:p>
          <a:p>
            <a:pPr indent="-342900" lvl="1" marL="914400" rtl="0" algn="l">
              <a:lnSpc>
                <a:spcPct val="100000"/>
              </a:lnSpc>
              <a:spcBef>
                <a:spcPts val="0"/>
              </a:spcBef>
              <a:spcAft>
                <a:spcPts val="0"/>
              </a:spcAft>
              <a:buSzPts val="1800"/>
              <a:buChar char="•"/>
            </a:pPr>
            <a:r>
              <a:rPr lang="en-US"/>
              <a:t>Cadet Forms (Due 10/20)</a:t>
            </a:r>
            <a:endParaRPr/>
          </a:p>
        </p:txBody>
      </p:sp>
      <p:sp>
        <p:nvSpPr>
          <p:cNvPr id="293" name="Google Shape;293;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299" name="Google Shape;299;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(Acting):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3051124" y="2982075"/>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177" name="Google Shape;177;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Almodovar-Charlie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Hibbert - Foxtrot	  Weidner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Madera - Bravo		 James- Golf</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b55438bef77a795_0"/>
          <p:cNvSpPr txBox="1"/>
          <p:nvPr>
            <p:ph idx="1" type="body"/>
          </p:nvPr>
        </p:nvSpPr>
        <p:spPr>
          <a:xfrm>
            <a:off x="176723" y="4640864"/>
            <a:ext cx="6859200" cy="1347000"/>
          </a:xfrm>
          <a:prstGeom prst="rect">
            <a:avLst/>
          </a:prstGeom>
          <a:noFill/>
          <a:ln>
            <a:noFill/>
          </a:ln>
        </p:spPr>
        <p:txBody>
          <a:bodyPr anchorCtr="0" anchor="t" bIns="42025" lIns="84150" spcFirstLastPara="1" rIns="84150" wrap="square" tIns="42025">
            <a:normAutofit fontScale="85000" lnSpcReduction="10000"/>
          </a:bodyPr>
          <a:lstStyle/>
          <a:p>
            <a:pPr indent="0" lvl="0" marL="0" rtl="0" algn="l">
              <a:lnSpc>
                <a:spcPct val="80000"/>
              </a:lnSpc>
              <a:spcBef>
                <a:spcPts val="900"/>
              </a:spcBef>
              <a:spcAft>
                <a:spcPts val="0"/>
              </a:spcAft>
              <a:buClr>
                <a:schemeClr val="dk1"/>
              </a:buClr>
              <a:buSzPct val="50000"/>
              <a:buFont typeface="Arial"/>
              <a:buNone/>
            </a:pPr>
            <a:r>
              <a:t/>
            </a:r>
            <a:endParaRPr sz="22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Please sign up here as well as the paper sign up sheet in </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class. </a:t>
            </a:r>
            <a:r>
              <a:rPr lang="en-US" sz="2300" u="sng">
                <a:solidFill>
                  <a:schemeClr val="hlink"/>
                </a:solidFill>
                <a:latin typeface="Arial"/>
                <a:ea typeface="Arial"/>
                <a:cs typeface="Arial"/>
                <a:sym typeface="Arial"/>
                <a:hlinkClick r:id="rId3"/>
              </a:rPr>
              <a:t>https://forms.gle/aiuoVF5ij9rz4EsG7</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t/>
            </a:r>
            <a:endParaRPr sz="2300">
              <a:latin typeface="Arial"/>
              <a:ea typeface="Arial"/>
              <a:cs typeface="Arial"/>
              <a:sym typeface="Arial"/>
            </a:endParaRPr>
          </a:p>
        </p:txBody>
      </p:sp>
      <p:sp>
        <p:nvSpPr>
          <p:cNvPr id="184" name="Google Shape;184;gb55438bef77a795_0"/>
          <p:cNvSpPr txBox="1"/>
          <p:nvPr>
            <p:ph type="title"/>
          </p:nvPr>
        </p:nvSpPr>
        <p:spPr>
          <a:xfrm>
            <a:off x="1718019" y="252948"/>
            <a:ext cx="6546900" cy="1036200"/>
          </a:xfrm>
          <a:prstGeom prst="rect">
            <a:avLst/>
          </a:prstGeom>
          <a:noFill/>
          <a:ln>
            <a:noFill/>
          </a:ln>
        </p:spPr>
        <p:txBody>
          <a:bodyPr anchorCtr="0" anchor="ctr" bIns="42025" lIns="84150" spcFirstLastPara="1" rIns="84150" wrap="square" tIns="42025">
            <a:normAutofit/>
          </a:bodyPr>
          <a:lstStyle/>
          <a:p>
            <a:pPr indent="0" lvl="0" marL="0" rtl="0" algn="ctr">
              <a:lnSpc>
                <a:spcPct val="90000"/>
              </a:lnSpc>
              <a:spcBef>
                <a:spcPts val="0"/>
              </a:spcBef>
              <a:spcAft>
                <a:spcPts val="0"/>
              </a:spcAft>
              <a:buClr>
                <a:srgbClr val="002060"/>
              </a:buClr>
              <a:buSzPts val="3900"/>
              <a:buFont typeface="Times New Roman"/>
              <a:buNone/>
            </a:pPr>
            <a:r>
              <a:rPr lang="en-US" sz="2700"/>
              <a:t>Special Olympics</a:t>
            </a:r>
            <a:endParaRPr sz="2700"/>
          </a:p>
          <a:p>
            <a:pPr indent="0" lvl="0" marL="0" rtl="0" algn="ctr">
              <a:lnSpc>
                <a:spcPct val="90000"/>
              </a:lnSpc>
              <a:spcBef>
                <a:spcPts val="0"/>
              </a:spcBef>
              <a:spcAft>
                <a:spcPts val="0"/>
              </a:spcAft>
              <a:buClr>
                <a:srgbClr val="002060"/>
              </a:buClr>
              <a:buSzPts val="3900"/>
              <a:buFont typeface="Times New Roman"/>
              <a:buNone/>
            </a:pPr>
            <a:r>
              <a:rPr lang="en-US" sz="2700"/>
              <a:t>Central Region Golf Competition</a:t>
            </a:r>
            <a:endParaRPr sz="2700"/>
          </a:p>
        </p:txBody>
      </p:sp>
      <p:sp>
        <p:nvSpPr>
          <p:cNvPr id="185" name="Google Shape;185;gb55438bef77a795_0"/>
          <p:cNvSpPr txBox="1"/>
          <p:nvPr/>
        </p:nvSpPr>
        <p:spPr>
          <a:xfrm>
            <a:off x="0" y="0"/>
            <a:ext cx="2490300" cy="524700"/>
          </a:xfrm>
          <a:prstGeom prst="rect">
            <a:avLst/>
          </a:prstGeom>
          <a:noFill/>
          <a:ln>
            <a:noFill/>
          </a:ln>
        </p:spPr>
        <p:txBody>
          <a:bodyPr anchorCtr="0" anchor="t" bIns="93125" lIns="93125" spcFirstLastPara="1" rIns="93125" wrap="square" tIns="931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p:txBody>
      </p:sp>
      <p:pic>
        <p:nvPicPr>
          <p:cNvPr id="186" name="Google Shape;186;gb55438bef77a795_0"/>
          <p:cNvPicPr preferRelativeResize="0"/>
          <p:nvPr/>
        </p:nvPicPr>
        <p:blipFill rotWithShape="1">
          <a:blip r:embed="rId4">
            <a:alphaModFix/>
          </a:blip>
          <a:srcRect b="0" l="4053" r="4218" t="4479"/>
          <a:stretch/>
        </p:blipFill>
        <p:spPr>
          <a:xfrm>
            <a:off x="8264925" y="2990823"/>
            <a:ext cx="1556075" cy="1650050"/>
          </a:xfrm>
          <a:prstGeom prst="rect">
            <a:avLst/>
          </a:prstGeom>
          <a:noFill/>
          <a:ln>
            <a:noFill/>
          </a:ln>
        </p:spPr>
      </p:pic>
      <p:sp>
        <p:nvSpPr>
          <p:cNvPr id="187" name="Google Shape;187;gb55438bef77a795_0"/>
          <p:cNvSpPr txBox="1"/>
          <p:nvPr/>
        </p:nvSpPr>
        <p:spPr>
          <a:xfrm>
            <a:off x="176723" y="2828127"/>
            <a:ext cx="6163800" cy="2120400"/>
          </a:xfrm>
          <a:prstGeom prst="rect">
            <a:avLst/>
          </a:prstGeom>
          <a:noFill/>
          <a:ln>
            <a:noFill/>
          </a:ln>
        </p:spPr>
        <p:txBody>
          <a:bodyPr anchorCtr="0" anchor="t" bIns="112425" lIns="112425" spcFirstLastPara="1" rIns="112425" wrap="square" tIns="112425">
            <a:noAutofit/>
          </a:bodyPr>
          <a:lstStyle/>
          <a:p>
            <a:pPr indent="0" lvl="0" marL="0" marR="0" rtl="0" algn="l">
              <a:lnSpc>
                <a:spcPct val="80000"/>
              </a:lnSpc>
              <a:spcBef>
                <a:spcPts val="9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If you wish to participate in this event please sign up by October 12th so we can have the final headcount by October 13th.  Lunch will be provided by the special olympics team. It is recommended that you bring a hat, bug spray, water bottle, and sunscreen. Please wear combo 4 (PT gear) and closed toed shoes</a:t>
            </a:r>
            <a:endParaRPr b="0" i="0" sz="2000" u="none" cap="none" strike="noStrike">
              <a:solidFill>
                <a:schemeClr val="dk1"/>
              </a:solidFill>
              <a:latin typeface="Arial"/>
              <a:ea typeface="Arial"/>
              <a:cs typeface="Arial"/>
              <a:sym typeface="Arial"/>
            </a:endParaRPr>
          </a:p>
        </p:txBody>
      </p:sp>
      <p:sp>
        <p:nvSpPr>
          <p:cNvPr id="188" name="Google Shape;188;gb55438bef77a795_0"/>
          <p:cNvSpPr txBox="1"/>
          <p:nvPr/>
        </p:nvSpPr>
        <p:spPr>
          <a:xfrm>
            <a:off x="176723" y="1645550"/>
            <a:ext cx="9629700" cy="910500"/>
          </a:xfrm>
          <a:prstGeom prst="rect">
            <a:avLst/>
          </a:prstGeom>
          <a:noFill/>
          <a:ln>
            <a:noFill/>
          </a:ln>
        </p:spPr>
        <p:txBody>
          <a:bodyPr anchorCtr="0" anchor="t" bIns="112425" lIns="112425" spcFirstLastPara="1" rIns="112425" wrap="square" tIns="112425">
            <a:noAutofit/>
          </a:bodyPr>
          <a:lstStyle/>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rgbClr val="0E101A"/>
                </a:solidFill>
                <a:latin typeface="Calibri"/>
                <a:ea typeface="Calibri"/>
                <a:cs typeface="Calibri"/>
                <a:sym typeface="Calibri"/>
              </a:rPr>
              <a:t>Time: 0700 to 1330</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rgbClr val="0E101A"/>
                </a:solidFill>
                <a:latin typeface="Calibri"/>
                <a:ea typeface="Calibri"/>
                <a:cs typeface="Calibri"/>
                <a:sym typeface="Calibri"/>
              </a:rPr>
              <a:t>Date: Sunday, October 22, 2023</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chemeClr val="dk1"/>
                </a:solidFill>
                <a:latin typeface="Calibri"/>
                <a:ea typeface="Calibri"/>
                <a:cs typeface="Calibri"/>
                <a:sym typeface="Calibri"/>
              </a:rPr>
              <a:t>Where: Wedgefield Golf Club, 20550 Maxim Pkwy, Orlando, FL 32833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189" name="Google Shape;189;gb55438bef77a795_0"/>
          <p:cNvSpPr txBox="1"/>
          <p:nvPr/>
        </p:nvSpPr>
        <p:spPr>
          <a:xfrm>
            <a:off x="0" y="5987975"/>
            <a:ext cx="7396500" cy="1181400"/>
          </a:xfrm>
          <a:prstGeom prst="rect">
            <a:avLst/>
          </a:prstGeom>
          <a:noFill/>
          <a:ln>
            <a:noFill/>
          </a:ln>
        </p:spPr>
        <p:txBody>
          <a:bodyPr anchorCtr="0" anchor="t" bIns="112425" lIns="112425" spcFirstLastPara="1" rIns="112425" wrap="square" tIns="112425">
            <a:noAutofit/>
          </a:bodyPr>
          <a:lstStyle/>
          <a:p>
            <a:pPr indent="0" lvl="0" marL="0" marR="0" rtl="0" algn="l">
              <a:lnSpc>
                <a:spcPct val="80000"/>
              </a:lnSpc>
              <a:spcBef>
                <a:spcPts val="90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CIC needed for event</a:t>
            </a:r>
            <a:endParaRPr b="0" i="0" sz="2000" u="none" cap="none" strike="noStrike">
              <a:solidFill>
                <a:schemeClr val="dk1"/>
              </a:solidFill>
              <a:latin typeface="Arial"/>
              <a:ea typeface="Arial"/>
              <a:cs typeface="Arial"/>
              <a:sym typeface="Arial"/>
            </a:endParaRPr>
          </a:p>
          <a:p>
            <a:pPr indent="0" lvl="0" marL="0" marR="0" rtl="0" algn="l">
              <a:lnSpc>
                <a:spcPct val="80000"/>
              </a:lnSpc>
              <a:spcBef>
                <a:spcPts val="9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If you have any questions please contact C/ Vanessa Maloney @321-318-2929</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e871abb24a_0_0"/>
          <p:cNvSpPr txBox="1"/>
          <p:nvPr>
            <p:ph idx="1" type="body"/>
          </p:nvPr>
        </p:nvSpPr>
        <p:spPr>
          <a:xfrm>
            <a:off x="156650" y="1624625"/>
            <a:ext cx="98070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October 26</a:t>
            </a:r>
            <a:r>
              <a:rPr baseline="30000" lang="en-US" sz="2561">
                <a:solidFill>
                  <a:srgbClr val="FF0000"/>
                </a:solidFill>
                <a:latin typeface="Roboto"/>
                <a:ea typeface="Roboto"/>
                <a:cs typeface="Roboto"/>
                <a:sym typeface="Roboto"/>
              </a:rPr>
              <a:t>th</a:t>
            </a:r>
            <a:r>
              <a:rPr lang="en-US" sz="2561">
                <a:solidFill>
                  <a:srgbClr val="FF0000"/>
                </a:solidFill>
                <a:latin typeface="Roboto"/>
                <a:ea typeface="Roboto"/>
                <a:cs typeface="Roboto"/>
                <a:sym typeface="Roboto"/>
              </a:rPr>
              <a:t>, 4pm – 8pm</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You will be assigned to work on concessions, parking, games, or teacher assistance</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If there is enough signups, it can be divided into two shifts.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One shift = 10 – 15 volunteers (4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OR</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Two shifts = 20 – 30 volunteers (2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602 E Story Rd, Winter Garden, FL 34787</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t/>
            </a:r>
            <a:endParaRPr sz="2561">
              <a:solidFill>
                <a:srgbClr val="FF0000"/>
              </a:solidFill>
              <a:latin typeface="Roboto"/>
              <a:ea typeface="Roboto"/>
              <a:cs typeface="Roboto"/>
              <a:sym typeface="Roboto"/>
            </a:endParaRPr>
          </a:p>
        </p:txBody>
      </p:sp>
      <p:sp>
        <p:nvSpPr>
          <p:cNvPr id="196" name="Google Shape;196;g1e871abb24a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Maxey Elementary Fall Festival</a:t>
            </a:r>
            <a:endParaRPr sz="3500"/>
          </a:p>
        </p:txBody>
      </p:sp>
      <p:sp>
        <p:nvSpPr>
          <p:cNvPr id="197" name="Google Shape;197;g1e871abb24a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8" name="Google Shape;198;g1e871abb24a_0_0"/>
          <p:cNvSpPr txBox="1"/>
          <p:nvPr/>
        </p:nvSpPr>
        <p:spPr>
          <a:xfrm>
            <a:off x="850" y="6082150"/>
            <a:ext cx="10120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50" u="none" cap="none" strike="noStrike">
                <a:solidFill>
                  <a:schemeClr val="dk1"/>
                </a:solidFill>
                <a:latin typeface="Roboto"/>
                <a:ea typeface="Roboto"/>
                <a:cs typeface="Roboto"/>
                <a:sym typeface="Roboto"/>
              </a:rPr>
              <a:t>For any questions, comments, or concerns, please contact</a:t>
            </a:r>
            <a:endParaRPr b="0" i="0" sz="20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b="1" i="0" lang="en-US" sz="2050" u="none" cap="none" strike="noStrike">
                <a:solidFill>
                  <a:schemeClr val="dk1"/>
                </a:solidFill>
                <a:latin typeface="Roboto"/>
                <a:ea typeface="Roboto"/>
                <a:cs typeface="Roboto"/>
                <a:sym typeface="Roboto"/>
              </a:rPr>
              <a:t>C/SrAmn Kei Seddon @ </a:t>
            </a:r>
            <a:r>
              <a:rPr b="1" i="0" lang="en-US" sz="2050" u="sng" cap="none" strike="noStrike">
                <a:solidFill>
                  <a:schemeClr val="dk1"/>
                </a:solidFill>
                <a:latin typeface="Roboto"/>
                <a:ea typeface="Roboto"/>
                <a:cs typeface="Roboto"/>
                <a:sym typeface="Roboto"/>
              </a:rPr>
              <a:t>321-888-1698</a:t>
            </a:r>
            <a:endParaRPr b="0" i="0" sz="2050" u="sng" cap="none" strike="noStrike">
              <a:solidFill>
                <a:srgbClr val="FF0000"/>
              </a:solidFill>
              <a:latin typeface="Roboto"/>
              <a:ea typeface="Roboto"/>
              <a:cs typeface="Roboto"/>
              <a:sym typeface="Roboto"/>
            </a:endParaRPr>
          </a:p>
        </p:txBody>
      </p:sp>
      <p:pic>
        <p:nvPicPr>
          <p:cNvPr descr="Maxey Elementary-OCPS | Winter Garden FL" id="199" name="Google Shape;199;g1e871abb24a_0_0"/>
          <p:cNvPicPr preferRelativeResize="0"/>
          <p:nvPr/>
        </p:nvPicPr>
        <p:blipFill rotWithShape="1">
          <a:blip r:embed="rId3">
            <a:alphaModFix/>
          </a:blip>
          <a:srcRect b="0" l="0" r="0" t="0"/>
          <a:stretch/>
        </p:blipFill>
        <p:spPr>
          <a:xfrm>
            <a:off x="156650" y="5160936"/>
            <a:ext cx="3301989" cy="1026738"/>
          </a:xfrm>
          <a:prstGeom prst="rect">
            <a:avLst/>
          </a:prstGeom>
          <a:noFill/>
          <a:ln>
            <a:noFill/>
          </a:ln>
        </p:spPr>
      </p:pic>
      <p:pic>
        <p:nvPicPr>
          <p:cNvPr id="200" name="Google Shape;200;g1e871abb24a_0_0"/>
          <p:cNvPicPr preferRelativeResize="0"/>
          <p:nvPr/>
        </p:nvPicPr>
        <p:blipFill rotWithShape="1">
          <a:blip r:embed="rId4">
            <a:alphaModFix/>
          </a:blip>
          <a:srcRect b="0" l="0" r="0" t="0"/>
          <a:stretch/>
        </p:blipFill>
        <p:spPr>
          <a:xfrm>
            <a:off x="6882301" y="3378626"/>
            <a:ext cx="2829554" cy="350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e958ba4fc8_0_0"/>
          <p:cNvSpPr txBox="1"/>
          <p:nvPr>
            <p:ph idx="1" type="body"/>
          </p:nvPr>
        </p:nvSpPr>
        <p:spPr>
          <a:xfrm>
            <a:off x="156650" y="1624625"/>
            <a:ext cx="98070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Those who are volunteering </a:t>
            </a:r>
            <a:r>
              <a:rPr lang="en-US" sz="2561">
                <a:solidFill>
                  <a:srgbClr val="C00000"/>
                </a:solidFill>
                <a:latin typeface="Roboto"/>
                <a:ea typeface="Roboto"/>
                <a:cs typeface="Roboto"/>
                <a:sym typeface="Roboto"/>
              </a:rPr>
              <a:t>need</a:t>
            </a:r>
            <a:r>
              <a:rPr lang="en-US" sz="2561">
                <a:solidFill>
                  <a:schemeClr val="dk1"/>
                </a:solidFill>
                <a:latin typeface="Roboto"/>
                <a:ea typeface="Roboto"/>
                <a:cs typeface="Roboto"/>
                <a:sym typeface="Roboto"/>
              </a:rPr>
              <a:t> to sign up as an ADDition. Please do this as soon as possible.</a:t>
            </a:r>
            <a:endParaRPr/>
          </a:p>
          <a:p>
            <a:pPr indent="0" lvl="0" marL="0" rtl="0" algn="l">
              <a:lnSpc>
                <a:spcPct val="90000"/>
              </a:lnSpc>
              <a:spcBef>
                <a:spcPts val="900"/>
              </a:spcBef>
              <a:spcAft>
                <a:spcPts val="0"/>
              </a:spcAft>
              <a:buSzPts val="1100"/>
              <a:buNone/>
            </a:pPr>
            <a:r>
              <a:t/>
            </a:r>
            <a:endParaRPr/>
          </a:p>
          <a:p>
            <a:pPr indent="0" lvl="0" marL="0" rtl="0" algn="l">
              <a:lnSpc>
                <a:spcPct val="90000"/>
              </a:lnSpc>
              <a:spcBef>
                <a:spcPts val="900"/>
              </a:spcBef>
              <a:spcAft>
                <a:spcPts val="0"/>
              </a:spcAft>
              <a:buSzPts val="1100"/>
              <a:buNone/>
            </a:pPr>
            <a:r>
              <a:rPr lang="en-US" sz="2561">
                <a:solidFill>
                  <a:schemeClr val="dk1"/>
                </a:solidFill>
                <a:latin typeface="Roboto"/>
                <a:ea typeface="Roboto"/>
                <a:cs typeface="Roboto"/>
                <a:sym typeface="Roboto"/>
              </a:rPr>
              <a:t>					</a:t>
            </a:r>
            <a:endParaRPr sz="2561">
              <a:solidFill>
                <a:schemeClr val="dk1"/>
              </a:solidFill>
              <a:latin typeface="Roboto"/>
              <a:ea typeface="Roboto"/>
              <a:cs typeface="Roboto"/>
              <a:sym typeface="Roboto"/>
            </a:endParaRPr>
          </a:p>
        </p:txBody>
      </p:sp>
      <p:sp>
        <p:nvSpPr>
          <p:cNvPr id="207" name="Google Shape;207;g1e958ba4fc8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Maxey Elementary Fall Festival</a:t>
            </a:r>
            <a:endParaRPr sz="3500"/>
          </a:p>
        </p:txBody>
      </p:sp>
      <p:sp>
        <p:nvSpPr>
          <p:cNvPr id="208" name="Google Shape;208;g1e958ba4fc8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9" name="Google Shape;209;g1e958ba4fc8_0_0"/>
          <p:cNvSpPr txBox="1"/>
          <p:nvPr/>
        </p:nvSpPr>
        <p:spPr>
          <a:xfrm>
            <a:off x="850" y="6082150"/>
            <a:ext cx="10120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50" u="none" cap="none" strike="noStrike">
                <a:solidFill>
                  <a:schemeClr val="dk1"/>
                </a:solidFill>
                <a:latin typeface="Roboto"/>
                <a:ea typeface="Roboto"/>
                <a:cs typeface="Roboto"/>
                <a:sym typeface="Roboto"/>
              </a:rPr>
              <a:t>For any questions, comments, or concerns, please contact</a:t>
            </a:r>
            <a:endParaRPr b="0" i="0" sz="20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b="1" i="0" lang="en-US" sz="2050" u="none" cap="none" strike="noStrike">
                <a:solidFill>
                  <a:schemeClr val="dk1"/>
                </a:solidFill>
                <a:latin typeface="Roboto"/>
                <a:ea typeface="Roboto"/>
                <a:cs typeface="Roboto"/>
                <a:sym typeface="Roboto"/>
              </a:rPr>
              <a:t>C/SrAmn Kei Seddon @ </a:t>
            </a:r>
            <a:r>
              <a:rPr b="1" i="0" lang="en-US" sz="2050" u="sng" cap="none" strike="noStrike">
                <a:solidFill>
                  <a:schemeClr val="dk1"/>
                </a:solidFill>
                <a:latin typeface="Roboto"/>
                <a:ea typeface="Roboto"/>
                <a:cs typeface="Roboto"/>
                <a:sym typeface="Roboto"/>
              </a:rPr>
              <a:t>321-888-1698</a:t>
            </a:r>
            <a:endParaRPr b="0" i="0" sz="2050" u="sng" cap="none" strike="noStrike">
              <a:solidFill>
                <a:srgbClr val="FF0000"/>
              </a:solidFill>
              <a:latin typeface="Roboto"/>
              <a:ea typeface="Roboto"/>
              <a:cs typeface="Roboto"/>
              <a:sym typeface="Roboto"/>
            </a:endParaRPr>
          </a:p>
        </p:txBody>
      </p:sp>
      <p:pic>
        <p:nvPicPr>
          <p:cNvPr descr="https://lh4.googleusercontent.com/K4R1ggQwnGKg7igkrcUNQZCcZOZdNlp8ssnlKfAxr8Pz9HnbwjMjuZ_w1RZIWazsVm_I7hCEEQUsU9DXAfgna8da2diTaKvmQFpfZfHI6RdqY-W1w_KRpbVA-uDQVPeY7NhetJ5_qRmZpm87ri5kZa8" id="210" name="Google Shape;210;g1e958ba4fc8_0_0"/>
          <p:cNvPicPr preferRelativeResize="0"/>
          <p:nvPr/>
        </p:nvPicPr>
        <p:blipFill rotWithShape="1">
          <a:blip r:embed="rId3">
            <a:alphaModFix/>
          </a:blip>
          <a:srcRect b="0" l="0" r="0" t="0"/>
          <a:stretch/>
        </p:blipFill>
        <p:spPr>
          <a:xfrm>
            <a:off x="7741863" y="2249425"/>
            <a:ext cx="1981200" cy="1981200"/>
          </a:xfrm>
          <a:prstGeom prst="rect">
            <a:avLst/>
          </a:prstGeom>
          <a:noFill/>
          <a:ln>
            <a:noFill/>
          </a:ln>
        </p:spPr>
      </p:pic>
      <p:pic>
        <p:nvPicPr>
          <p:cNvPr descr="https://lh3.googleusercontent.com/XmuzOa1q4LZ53YoJNKDlSlEFsLmlPLEMbj6IWHs9821KfU0aRdLKuGzVg-auCpptBqEYn3RqOP_9hbzRbLksVDLVD-dXqajkqGIY5QNvWNox3IvbOH9xFcOyqjEQpYU0VSVU4Lc_uTKv5bFQS1xuIhk" id="211" name="Google Shape;211;g1e958ba4fc8_0_0"/>
          <p:cNvPicPr preferRelativeResize="0"/>
          <p:nvPr/>
        </p:nvPicPr>
        <p:blipFill rotWithShape="1">
          <a:blip r:embed="rId4">
            <a:alphaModFix/>
          </a:blip>
          <a:srcRect b="0" l="0" r="0" t="0"/>
          <a:stretch/>
        </p:blipFill>
        <p:spPr>
          <a:xfrm>
            <a:off x="7718049" y="4461175"/>
            <a:ext cx="2028825" cy="2028825"/>
          </a:xfrm>
          <a:prstGeom prst="rect">
            <a:avLst/>
          </a:prstGeom>
          <a:noFill/>
          <a:ln>
            <a:noFill/>
          </a:ln>
        </p:spPr>
      </p:pic>
      <p:sp>
        <p:nvSpPr>
          <p:cNvPr id="212" name="Google Shape;212;g1e958ba4fc8_0_0"/>
          <p:cNvSpPr txBox="1"/>
          <p:nvPr/>
        </p:nvSpPr>
        <p:spPr>
          <a:xfrm>
            <a:off x="2596050" y="4022475"/>
            <a:ext cx="732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3" name="Google Shape;213;g1e958ba4fc8_0_0"/>
          <p:cNvSpPr txBox="1"/>
          <p:nvPr/>
        </p:nvSpPr>
        <p:spPr>
          <a:xfrm>
            <a:off x="156650" y="2586150"/>
            <a:ext cx="4284300" cy="219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Also, please select which shift you</a:t>
            </a:r>
            <a:r>
              <a:rPr lang="en-US" sz="3099">
                <a:solidFill>
                  <a:schemeClr val="dk1"/>
                </a:solidFill>
                <a:latin typeface="Calibri"/>
                <a:ea typeface="Calibri"/>
                <a:cs typeface="Calibri"/>
                <a:sym typeface="Calibri"/>
              </a:rPr>
              <a:t> </a:t>
            </a:r>
            <a:r>
              <a:rPr lang="en-US" sz="2561">
                <a:solidFill>
                  <a:schemeClr val="dk1"/>
                </a:solidFill>
                <a:latin typeface="Roboto"/>
                <a:ea typeface="Roboto"/>
                <a:cs typeface="Roboto"/>
                <a:sym typeface="Roboto"/>
              </a:rPr>
              <a:t>would like to work on this google form. Not selecting one means you will be randomly assigned one.</a:t>
            </a:r>
            <a:endParaRPr sz="3099">
              <a:solidFill>
                <a:schemeClr val="dk1"/>
              </a:solidFill>
              <a:latin typeface="Calibri"/>
              <a:ea typeface="Calibri"/>
              <a:cs typeface="Calibri"/>
              <a:sym typeface="Calibri"/>
            </a:endParaRPr>
          </a:p>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			</a:t>
            </a:r>
            <a:endParaRPr sz="3099">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14" name="Google Shape;214;g1e958ba4fc8_0_0"/>
          <p:cNvSpPr txBox="1"/>
          <p:nvPr/>
        </p:nvSpPr>
        <p:spPr>
          <a:xfrm>
            <a:off x="4440950" y="2344325"/>
            <a:ext cx="3087900" cy="1678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900"/>
              </a:spcBef>
              <a:spcAft>
                <a:spcPts val="0"/>
              </a:spcAft>
              <a:buClr>
                <a:schemeClr val="dk1"/>
              </a:buClr>
              <a:buSzPts val="1100"/>
              <a:buFont typeface="Arial"/>
              <a:buNone/>
            </a:pPr>
            <a:r>
              <a:rPr lang="en-US" sz="2561">
                <a:solidFill>
                  <a:srgbClr val="C00000"/>
                </a:solidFill>
                <a:latin typeface="Roboto"/>
                <a:ea typeface="Roboto"/>
                <a:cs typeface="Roboto"/>
                <a:sym typeface="Roboto"/>
              </a:rPr>
              <a:t>https://tinyurl.com/fallfessignup </a:t>
            </a:r>
            <a:endParaRPr>
              <a:latin typeface="Calibri"/>
              <a:ea typeface="Calibri"/>
              <a:cs typeface="Calibri"/>
              <a:sym typeface="Calibri"/>
            </a:endParaRPr>
          </a:p>
        </p:txBody>
      </p:sp>
      <p:sp>
        <p:nvSpPr>
          <p:cNvPr id="215" name="Google Shape;215;g1e958ba4fc8_0_0"/>
          <p:cNvSpPr txBox="1"/>
          <p:nvPr/>
        </p:nvSpPr>
        <p:spPr>
          <a:xfrm>
            <a:off x="4579325" y="4645425"/>
            <a:ext cx="2949600" cy="143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900"/>
              </a:spcBef>
              <a:spcAft>
                <a:spcPts val="0"/>
              </a:spcAft>
              <a:buClr>
                <a:schemeClr val="dk1"/>
              </a:buClr>
              <a:buSzPts val="1100"/>
              <a:buFont typeface="Arial"/>
              <a:buNone/>
            </a:pPr>
            <a:r>
              <a:rPr lang="en-US" sz="2561">
                <a:solidFill>
                  <a:srgbClr val="C00000"/>
                </a:solidFill>
                <a:latin typeface="Roboto"/>
                <a:ea typeface="Roboto"/>
                <a:cs typeface="Roboto"/>
                <a:sym typeface="Roboto"/>
              </a:rPr>
              <a:t>https://tinyurl.com/fallfesshifts</a:t>
            </a:r>
            <a:r>
              <a:rPr lang="en-US" sz="2561">
                <a:solidFill>
                  <a:schemeClr val="dk1"/>
                </a:solidFill>
                <a:latin typeface="Roboto"/>
                <a:ea typeface="Roboto"/>
                <a:cs typeface="Roboto"/>
                <a:sym typeface="Roboto"/>
              </a:rPr>
              <a:t>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8a35054180_0_0"/>
          <p:cNvSpPr txBox="1"/>
          <p:nvPr>
            <p:ph type="title"/>
          </p:nvPr>
        </p:nvSpPr>
        <p:spPr>
          <a:xfrm>
            <a:off x="695772" y="291648"/>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23238F"/>
                </a:solidFill>
                <a:latin typeface="Times New Roman"/>
                <a:ea typeface="Times New Roman"/>
                <a:cs typeface="Times New Roman"/>
                <a:sym typeface="Times New Roman"/>
              </a:rPr>
              <a:t>FL-802 Unit Picnic!!</a:t>
            </a:r>
            <a:endParaRPr b="1" sz="3800">
              <a:solidFill>
                <a:srgbClr val="23238F"/>
              </a:solidFill>
              <a:latin typeface="Times New Roman"/>
              <a:ea typeface="Times New Roman"/>
              <a:cs typeface="Times New Roman"/>
              <a:sym typeface="Times New Roman"/>
            </a:endParaRPr>
          </a:p>
        </p:txBody>
      </p:sp>
      <p:sp>
        <p:nvSpPr>
          <p:cNvPr id="221" name="Google Shape;221;g28a35054180_0_0"/>
          <p:cNvSpPr txBox="1"/>
          <p:nvPr/>
        </p:nvSpPr>
        <p:spPr>
          <a:xfrm>
            <a:off x="555986" y="1705442"/>
            <a:ext cx="9008400" cy="50295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The unit picnic is the first time during the school year the whole unit is invited out to meet one another and boost morale! Food, fun, and friends is what this event is all about!</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Parents and family are more than welcome to come and hang out for the duration of the picnic. (more information on the next slide.)</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Date:</a:t>
            </a:r>
            <a:r>
              <a:rPr b="0" i="0" lang="en-US" sz="2600" u="none" cap="none" strike="noStrike">
                <a:solidFill>
                  <a:srgbClr val="000000"/>
                </a:solidFill>
                <a:latin typeface="Calibri"/>
                <a:ea typeface="Calibri"/>
                <a:cs typeface="Calibri"/>
                <a:sym typeface="Calibri"/>
              </a:rPr>
              <a:t> 28 October</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Time:</a:t>
            </a:r>
            <a:r>
              <a:rPr b="0" i="0" lang="en-US" sz="2600" u="none" cap="none" strike="noStrike">
                <a:solidFill>
                  <a:srgbClr val="000000"/>
                </a:solidFill>
                <a:latin typeface="Calibri"/>
                <a:ea typeface="Calibri"/>
                <a:cs typeface="Calibri"/>
                <a:sym typeface="Calibri"/>
              </a:rPr>
              <a:t> 1100-1400</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Location: </a:t>
            </a:r>
            <a:r>
              <a:rPr b="0" i="0" lang="en-US" sz="2600" u="none" cap="none" strike="noStrike">
                <a:solidFill>
                  <a:srgbClr val="000000"/>
                </a:solidFill>
                <a:latin typeface="Calibri"/>
                <a:ea typeface="Calibri"/>
                <a:cs typeface="Calibri"/>
                <a:sym typeface="Calibri"/>
              </a:rPr>
              <a:t>Veterans Memorial Park (420 S Park Ave, Winter Garden, FL)</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e9310e5525_0_15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rPr lang="en-US" sz="2600">
                <a:solidFill>
                  <a:srgbClr val="000000"/>
                </a:solidFill>
              </a:rPr>
              <a:t>If you are interested in going please fill out the google form below as well as fill out the perfect potluck link! </a:t>
            </a:r>
            <a:endParaRPr sz="2600">
              <a:solidFill>
                <a:srgbClr val="000000"/>
              </a:solidFill>
            </a:endParaRPr>
          </a:p>
          <a:p>
            <a:pPr indent="0" lvl="0" marL="0" rtl="0" algn="l">
              <a:lnSpc>
                <a:spcPct val="90000"/>
              </a:lnSpc>
              <a:spcBef>
                <a:spcPts val="1107"/>
              </a:spcBef>
              <a:spcAft>
                <a:spcPts val="0"/>
              </a:spcAft>
              <a:buSzPts val="1800"/>
              <a:buNone/>
            </a:pPr>
            <a:r>
              <a:t/>
            </a:r>
            <a:endParaRPr/>
          </a:p>
        </p:txBody>
      </p:sp>
      <p:sp>
        <p:nvSpPr>
          <p:cNvPr id="228" name="Google Shape;228;g1e9310e5525_0_15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FL-802 Unit Picnic!!</a:t>
            </a:r>
            <a:endParaRPr/>
          </a:p>
        </p:txBody>
      </p:sp>
      <p:sp>
        <p:nvSpPr>
          <p:cNvPr id="229" name="Google Shape;229;g1e9310e5525_0_152"/>
          <p:cNvSpPr txBox="1"/>
          <p:nvPr/>
        </p:nvSpPr>
        <p:spPr>
          <a:xfrm>
            <a:off x="4985028" y="3128230"/>
            <a:ext cx="5060100" cy="550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Calibri"/>
                <a:ea typeface="Calibri"/>
                <a:cs typeface="Calibri"/>
                <a:sym typeface="Calibri"/>
              </a:rPr>
              <a:t>https://tinyurl.com/PerfectPotluck802</a:t>
            </a:r>
            <a:endParaRPr b="0" i="0" sz="1200" u="none" cap="none" strike="noStrike">
              <a:solidFill>
                <a:srgbClr val="000000"/>
              </a:solidFill>
              <a:latin typeface="Calibri"/>
              <a:ea typeface="Calibri"/>
              <a:cs typeface="Calibri"/>
              <a:sym typeface="Calibri"/>
            </a:endParaRPr>
          </a:p>
        </p:txBody>
      </p:sp>
      <p:pic>
        <p:nvPicPr>
          <p:cNvPr id="230" name="Google Shape;230;g1e9310e5525_0_152"/>
          <p:cNvPicPr preferRelativeResize="0"/>
          <p:nvPr/>
        </p:nvPicPr>
        <p:blipFill rotWithShape="1">
          <a:blip r:embed="rId3">
            <a:alphaModFix/>
          </a:blip>
          <a:srcRect b="0" l="0" r="0" t="0"/>
          <a:stretch/>
        </p:blipFill>
        <p:spPr>
          <a:xfrm>
            <a:off x="6587409" y="3983053"/>
            <a:ext cx="1855388" cy="1749969"/>
          </a:xfrm>
          <a:prstGeom prst="rect">
            <a:avLst/>
          </a:prstGeom>
          <a:noFill/>
          <a:ln>
            <a:noFill/>
          </a:ln>
        </p:spPr>
      </p:pic>
      <p:sp>
        <p:nvSpPr>
          <p:cNvPr id="231" name="Google Shape;231;g1e9310e5525_0_152"/>
          <p:cNvSpPr txBox="1"/>
          <p:nvPr/>
        </p:nvSpPr>
        <p:spPr>
          <a:xfrm>
            <a:off x="283050" y="3128225"/>
            <a:ext cx="4777800" cy="550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https://tinyurl.com/802UnitPicnicInterest</a:t>
            </a:r>
            <a:endParaRPr b="0" i="0" sz="2100" u="none" cap="none" strike="noStrike">
              <a:solidFill>
                <a:srgbClr val="000000"/>
              </a:solidFill>
              <a:latin typeface="Calibri"/>
              <a:ea typeface="Calibri"/>
              <a:cs typeface="Calibri"/>
              <a:sym typeface="Calibri"/>
            </a:endParaRPr>
          </a:p>
        </p:txBody>
      </p:sp>
      <p:pic>
        <p:nvPicPr>
          <p:cNvPr id="232" name="Google Shape;232;g1e9310e5525_0_152"/>
          <p:cNvPicPr preferRelativeResize="0"/>
          <p:nvPr/>
        </p:nvPicPr>
        <p:blipFill rotWithShape="1">
          <a:blip r:embed="rId4">
            <a:alphaModFix/>
          </a:blip>
          <a:srcRect b="0" l="0" r="0" t="0"/>
          <a:stretch/>
        </p:blipFill>
        <p:spPr>
          <a:xfrm>
            <a:off x="1562122" y="3983053"/>
            <a:ext cx="1876472" cy="1760511"/>
          </a:xfrm>
          <a:prstGeom prst="rect">
            <a:avLst/>
          </a:prstGeom>
          <a:noFill/>
          <a:ln>
            <a:noFill/>
          </a:ln>
        </p:spPr>
      </p:pic>
      <p:sp>
        <p:nvSpPr>
          <p:cNvPr id="233" name="Google Shape;233;g1e9310e5525_0_152"/>
          <p:cNvSpPr txBox="1"/>
          <p:nvPr/>
        </p:nvSpPr>
        <p:spPr>
          <a:xfrm>
            <a:off x="555986" y="6188684"/>
            <a:ext cx="9008400" cy="8427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If you have any questions or concerns, please contact C/ 2nd Lt Sara Mattox @ 4072423829</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