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7589825" cx="10120300"/>
  <p:notesSz cx="6858000" cy="92964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fBYWa/CB7Mp5e0rW4m2i0OPTM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4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3.xml"/><Relationship Id="rId21" Type="http://schemas.openxmlformats.org/officeDocument/2006/relationships/font" Target="fonts/Robot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regular.fntdata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7" name="Google Shape;397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0" name="Google Shape;310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3e3a9c8789_0_128:notes"/>
          <p:cNvSpPr/>
          <p:nvPr>
            <p:ph idx="2" type="sldImg"/>
          </p:nvPr>
        </p:nvSpPr>
        <p:spPr>
          <a:xfrm>
            <a:off x="1113103" y="706914"/>
            <a:ext cx="4650900" cy="354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3" name="Google Shape;343;g23e3a9c8789_0_128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4" name="Google Shape;344;g23e3a9c8789_0_128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4147e92ab1_0_162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5" name="Google Shape;355;g24147e92ab1_0_162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24147e92ab1_0_162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4c0a76982_2_3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244c0a76982_2_3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e5b9ebe64a_0_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g1e5b9ebe64a_0_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e5b9ebe64a_0_2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1e5b9ebe64a_0_2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125dec53d_0_11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1e125dec53d_0_119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0" name="Google Shape;120;g1e125dec53d_0_119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21" name="Google Shape;121;g1e125dec53d_0_119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g1e125dec53d_0_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e125dec53d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e125dec53d_0_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g1e125dec53d_0_119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g1e125dec53d_0_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e125dec53d_0_119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162edfb55_0_68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1e162edfb55_0_6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31" name="Google Shape;131;g1e162edfb55_0_6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32" name="Google Shape;132;g1e162edfb55_0_6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1e162edfb55_0_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e162edfb55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162edfb55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g1e162edfb55_0_68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g1e162edfb55_0_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e162edfb55_0_68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125dec53d_0_130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e125dec53d_0_130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2" name="Google Shape;142;g1e125dec53d_0_13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1e125dec53d_0_13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e125dec53d_0_13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125dec53d_0_136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e125dec53d_0_136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1e125dec53d_0_13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1e125dec53d_0_13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1e125dec53d_0_13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125dec53d_0_142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e125dec53d_0_142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" name="Google Shape;154;g1e125dec53d_0_14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e125dec53d_0_14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1e125dec53d_0_14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125dec53d_0_148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1e125dec53d_0_148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1e125dec53d_0_148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1e125dec53d_0_14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1e125dec53d_0_14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1e125dec53d_0_14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125dec53d_0_155"/>
          <p:cNvSpPr txBox="1"/>
          <p:nvPr>
            <p:ph type="title"/>
          </p:nvPr>
        </p:nvSpPr>
        <p:spPr>
          <a:xfrm>
            <a:off x="697089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1e125dec53d_0_155"/>
          <p:cNvSpPr txBox="1"/>
          <p:nvPr>
            <p:ph idx="1" type="body"/>
          </p:nvPr>
        </p:nvSpPr>
        <p:spPr>
          <a:xfrm>
            <a:off x="697089" y="1860562"/>
            <a:ext cx="4281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g1e125dec53d_0_155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1e125dec53d_0_155"/>
          <p:cNvSpPr txBox="1"/>
          <p:nvPr>
            <p:ph idx="3" type="body"/>
          </p:nvPr>
        </p:nvSpPr>
        <p:spPr>
          <a:xfrm>
            <a:off x="5123402" y="1860562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g1e125dec53d_0_155"/>
          <p:cNvSpPr txBox="1"/>
          <p:nvPr>
            <p:ph idx="4" type="body"/>
          </p:nvPr>
        </p:nvSpPr>
        <p:spPr>
          <a:xfrm>
            <a:off x="5123402" y="2772394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g1e125dec53d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1e125dec53d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1e125dec53d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125dec53d_0_164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1e125dec53d_0_164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1e125dec53d_0_164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1e125dec53d_0_164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125dec53d_0_16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1e125dec53d_0_16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1e125dec53d_0_16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125dec53d_0_173"/>
          <p:cNvSpPr txBox="1"/>
          <p:nvPr>
            <p:ph type="title"/>
          </p:nvPr>
        </p:nvSpPr>
        <p:spPr>
          <a:xfrm>
            <a:off x="697089" y="505988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1e125dec53d_0_173"/>
          <p:cNvSpPr txBox="1"/>
          <p:nvPr>
            <p:ph idx="1" type="body"/>
          </p:nvPr>
        </p:nvSpPr>
        <p:spPr>
          <a:xfrm>
            <a:off x="4302446" y="1092794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5" name="Google Shape;185;g1e125dec53d_0_173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6" name="Google Shape;186;g1e125dec53d_0_17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1e125dec53d_0_17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1e125dec53d_0_17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125dec53d_0_180"/>
          <p:cNvSpPr txBox="1"/>
          <p:nvPr>
            <p:ph type="title"/>
          </p:nvPr>
        </p:nvSpPr>
        <p:spPr>
          <a:xfrm>
            <a:off x="697089" y="505988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1e125dec53d_0_180"/>
          <p:cNvSpPr/>
          <p:nvPr>
            <p:ph idx="2" type="pic"/>
          </p:nvPr>
        </p:nvSpPr>
        <p:spPr>
          <a:xfrm>
            <a:off x="4302446" y="1092794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g1e125dec53d_0_180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3" name="Google Shape;193;g1e125dec53d_0_18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1e125dec53d_0_18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1e125dec53d_0_18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125dec53d_0_187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1e125dec53d_0_187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g1e125dec53d_0_18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1e125dec53d_0_18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1e125dec53d_0_18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125dec53d_0_193"/>
          <p:cNvSpPr txBox="1"/>
          <p:nvPr>
            <p:ph type="title"/>
          </p:nvPr>
        </p:nvSpPr>
        <p:spPr>
          <a:xfrm rot="5400000">
            <a:off x="5117429" y="2528988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1e125dec53d_0_193"/>
          <p:cNvSpPr txBox="1"/>
          <p:nvPr>
            <p:ph idx="1" type="body"/>
          </p:nvPr>
        </p:nvSpPr>
        <p:spPr>
          <a:xfrm rot="5400000">
            <a:off x="689836" y="410088"/>
            <a:ext cx="64320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g1e125dec53d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e125dec53d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1e125dec53d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147e92ab1_0_175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24147e92ab1_0_175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24147e92ab1_0_175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8" name="Google Shape;218;g24147e92ab1_0_175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9" name="Google Shape;219;g24147e92ab1_0_175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0" name="Google Shape;220;g24147e92ab1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26281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4147e92ab1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0" y="62344"/>
            <a:ext cx="1127342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4147e92ab1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50"/>
            <a:ext cx="1093595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g24147e92ab1_0_175"/>
          <p:cNvCxnSpPr/>
          <p:nvPr/>
        </p:nvCxnSpPr>
        <p:spPr>
          <a:xfrm>
            <a:off x="0" y="1445687"/>
            <a:ext cx="101433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4" name="Google Shape;224;g24147e92ab1_0_1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63"/>
            <a:ext cx="996632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44c0a76982_2_89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244c0a76982_2_8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244c0a76982_2_8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244c0a76982_2_8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Google Shape;230;g244c0a76982_2_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44c0a76982_2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44c0a76982_2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g244c0a76982_2_89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g244c0a76982_2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44c0a76982_2_8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147e92ab1_0_18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8" name="Google Shape;238;g24147e92ab1_0_18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9" name="Google Shape;239;g24147e92ab1_0_18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4147e92ab1_0_190"/>
          <p:cNvSpPr txBox="1"/>
          <p:nvPr>
            <p:ph type="title"/>
          </p:nvPr>
        </p:nvSpPr>
        <p:spPr>
          <a:xfrm>
            <a:off x="690501" y="1892192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39"/>
              <a:buFont typeface="Calibri"/>
              <a:buNone/>
              <a:defRPr sz="653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g24147e92ab1_0_190"/>
          <p:cNvSpPr txBox="1"/>
          <p:nvPr>
            <p:ph idx="1" type="body"/>
          </p:nvPr>
        </p:nvSpPr>
        <p:spPr>
          <a:xfrm>
            <a:off x="690501" y="5079221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sz="261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2179"/>
              <a:buNone/>
              <a:defRPr sz="2179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962"/>
              <a:buNone/>
              <a:defRPr sz="196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rgbClr val="888888"/>
              </a:buClr>
              <a:buSzPts val="1744"/>
              <a:buNone/>
              <a:defRPr sz="174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g24147e92ab1_0_190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4" name="Google Shape;244;g24147e92ab1_0_190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5" name="Google Shape;245;g24147e92ab1_0_190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147e92ab1_0_196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g24147e92ab1_0_19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g24147e92ab1_0_196"/>
          <p:cNvSpPr txBox="1"/>
          <p:nvPr>
            <p:ph idx="2" type="body"/>
          </p:nvPr>
        </p:nvSpPr>
        <p:spPr>
          <a:xfrm>
            <a:off x="512340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g24147e92ab1_0_196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1" name="Google Shape;251;g24147e92ab1_0_196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2" name="Google Shape;252;g24147e92ab1_0_196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147e92ab1_0_203"/>
          <p:cNvSpPr txBox="1"/>
          <p:nvPr>
            <p:ph type="title"/>
          </p:nvPr>
        </p:nvSpPr>
        <p:spPr>
          <a:xfrm>
            <a:off x="697089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g24147e92ab1_0_203"/>
          <p:cNvSpPr txBox="1"/>
          <p:nvPr>
            <p:ph idx="1" type="body"/>
          </p:nvPr>
        </p:nvSpPr>
        <p:spPr>
          <a:xfrm>
            <a:off x="697090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256" name="Google Shape;256;g24147e92ab1_0_203"/>
          <p:cNvSpPr txBox="1"/>
          <p:nvPr>
            <p:ph idx="2" type="body"/>
          </p:nvPr>
        </p:nvSpPr>
        <p:spPr>
          <a:xfrm>
            <a:off x="697090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g24147e92ab1_0_203"/>
          <p:cNvSpPr txBox="1"/>
          <p:nvPr>
            <p:ph idx="3" type="body"/>
          </p:nvPr>
        </p:nvSpPr>
        <p:spPr>
          <a:xfrm>
            <a:off x="5123403" y="1860565"/>
            <a:ext cx="4302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2616"/>
              <a:buNone/>
              <a:defRPr b="1" sz="2616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None/>
              <a:defRPr b="1" sz="2179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None/>
              <a:defRPr b="1" sz="1962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b="1" sz="1744"/>
            </a:lvl9pPr>
          </a:lstStyle>
          <a:p/>
        </p:txBody>
      </p:sp>
      <p:sp>
        <p:nvSpPr>
          <p:cNvPr id="258" name="Google Shape;258;g24147e92ab1_0_203"/>
          <p:cNvSpPr txBox="1"/>
          <p:nvPr>
            <p:ph idx="4" type="body"/>
          </p:nvPr>
        </p:nvSpPr>
        <p:spPr>
          <a:xfrm>
            <a:off x="5123403" y="2772399"/>
            <a:ext cx="4302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" name="Google Shape;259;g24147e92ab1_0_203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0" name="Google Shape;260;g24147e92ab1_0_203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1" name="Google Shape;261;g24147e92ab1_0_203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4147e92ab1_0_212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g24147e92ab1_0_212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5" name="Google Shape;265;g24147e92ab1_0_212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6" name="Google Shape;266;g24147e92ab1_0_212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147e92ab1_0_217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24147e92ab1_0_217"/>
          <p:cNvSpPr txBox="1"/>
          <p:nvPr>
            <p:ph idx="1" type="body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0024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487"/>
              <a:buChar char="•"/>
              <a:defRPr sz="3487"/>
            </a:lvl1pPr>
            <a:lvl2pPr indent="-422402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3052"/>
              <a:buChar char="•"/>
              <a:defRPr sz="3052"/>
            </a:lvl2pPr>
            <a:lvl3pPr indent="-394716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Char char="•"/>
              <a:defRPr sz="2616"/>
            </a:lvl3pPr>
            <a:lvl4pPr indent="-366966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4pPr>
            <a:lvl5pPr indent="-366966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5pPr>
            <a:lvl6pPr indent="-366966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6pPr>
            <a:lvl7pPr indent="-366966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7pPr>
            <a:lvl8pPr indent="-366966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8pPr>
            <a:lvl9pPr indent="-366966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Char char="•"/>
              <a:defRPr sz="2179"/>
            </a:lvl9pPr>
          </a:lstStyle>
          <a:p/>
        </p:txBody>
      </p:sp>
      <p:sp>
        <p:nvSpPr>
          <p:cNvPr id="270" name="Google Shape;270;g24147e92ab1_0_217"/>
          <p:cNvSpPr txBox="1"/>
          <p:nvPr>
            <p:ph idx="2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271" name="Google Shape;271;g24147e92ab1_0_21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2" name="Google Shape;272;g24147e92ab1_0_21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3" name="Google Shape;273;g24147e92ab1_0_21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147e92ab1_0_224"/>
          <p:cNvSpPr txBox="1"/>
          <p:nvPr>
            <p:ph type="title"/>
          </p:nvPr>
        </p:nvSpPr>
        <p:spPr>
          <a:xfrm>
            <a:off x="697089" y="505989"/>
            <a:ext cx="32643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7"/>
              <a:buFont typeface="Calibri"/>
              <a:buNone/>
              <a:defRPr sz="34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g24147e92ab1_0_224"/>
          <p:cNvSpPr/>
          <p:nvPr>
            <p:ph idx="2" type="pic"/>
          </p:nvPr>
        </p:nvSpPr>
        <p:spPr>
          <a:xfrm>
            <a:off x="4302445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g24147e92ab1_0_224"/>
          <p:cNvSpPr txBox="1"/>
          <p:nvPr>
            <p:ph idx="1" type="body"/>
          </p:nvPr>
        </p:nvSpPr>
        <p:spPr>
          <a:xfrm>
            <a:off x="697089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744"/>
              <a:buNone/>
              <a:defRPr sz="1744"/>
            </a:lvl1pPr>
            <a:lvl2pPr indent="-2286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525"/>
              <a:buNone/>
              <a:defRPr sz="1525"/>
            </a:lvl2pPr>
            <a:lvl3pPr indent="-2286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308"/>
              <a:buNone/>
              <a:defRPr sz="1308"/>
            </a:lvl3pPr>
            <a:lvl4pPr indent="-2286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4pPr>
            <a:lvl5pPr indent="-2286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5pPr>
            <a:lvl6pPr indent="-2286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6pPr>
            <a:lvl7pPr indent="-2286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7pPr>
            <a:lvl8pPr indent="-2286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8pPr>
            <a:lvl9pPr indent="-2286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090"/>
              <a:buNone/>
              <a:defRPr sz="1090"/>
            </a:lvl9pPr>
          </a:lstStyle>
          <a:p/>
        </p:txBody>
      </p:sp>
      <p:sp>
        <p:nvSpPr>
          <p:cNvPr id="278" name="Google Shape;278;g24147e92ab1_0_224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9" name="Google Shape;279;g24147e92ab1_0_224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0" name="Google Shape;280;g24147e92ab1_0_224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147e92ab1_0_231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g24147e92ab1_0_231"/>
          <p:cNvSpPr txBox="1"/>
          <p:nvPr>
            <p:ph idx="1" type="body"/>
          </p:nvPr>
        </p:nvSpPr>
        <p:spPr>
          <a:xfrm rot="5400000">
            <a:off x="2652329" y="63844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g24147e92ab1_0_231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5" name="Google Shape;285;g24147e92ab1_0_231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6" name="Google Shape;286;g24147e92ab1_0_231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147e92ab1_0_237"/>
          <p:cNvSpPr txBox="1"/>
          <p:nvPr>
            <p:ph type="title"/>
          </p:nvPr>
        </p:nvSpPr>
        <p:spPr>
          <a:xfrm rot="5400000">
            <a:off x="5117429" y="2528991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g24147e92ab1_0_237"/>
          <p:cNvSpPr txBox="1"/>
          <p:nvPr>
            <p:ph idx="1" type="body"/>
          </p:nvPr>
        </p:nvSpPr>
        <p:spPr>
          <a:xfrm rot="5400000">
            <a:off x="689686" y="409941"/>
            <a:ext cx="6432000" cy="6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g24147e92ab1_0_237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1" name="Google Shape;291;g24147e92ab1_0_237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2" name="Google Shape;292;g24147e92ab1_0_237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125dec53d_0_113"/>
          <p:cNvSpPr txBox="1"/>
          <p:nvPr>
            <p:ph type="title"/>
          </p:nvPr>
        </p:nvSpPr>
        <p:spPr>
          <a:xfrm>
            <a:off x="695771" y="404088"/>
            <a:ext cx="87288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g1e125dec53d_0_113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1e125dec53d_0_11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1e125dec53d_0_11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1e125dec53d_0_11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147e92ab1_0_169"/>
          <p:cNvSpPr txBox="1"/>
          <p:nvPr>
            <p:ph type="title"/>
          </p:nvPr>
        </p:nvSpPr>
        <p:spPr>
          <a:xfrm>
            <a:off x="695771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95"/>
              <a:buFont typeface="Calibri"/>
              <a:buNone/>
              <a:defRPr b="0" i="0" sz="479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g24147e92ab1_0_169"/>
          <p:cNvSpPr txBox="1"/>
          <p:nvPr>
            <p:ph idx="1" type="body"/>
          </p:nvPr>
        </p:nvSpPr>
        <p:spPr>
          <a:xfrm>
            <a:off x="695771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2402" lvl="0" marL="457200" marR="0" rtl="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3052"/>
              <a:buFont typeface="Arial"/>
              <a:buChar char="•"/>
              <a:defRPr b="0" i="0" sz="305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4716" lvl="1" marL="914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616"/>
              <a:buFont typeface="Arial"/>
              <a:buChar char="•"/>
              <a:defRPr b="0" i="0" sz="26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6966" lvl="2" marL="1371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179"/>
              <a:buFont typeface="Arial"/>
              <a:buChar char="•"/>
              <a:defRPr b="0" i="0" sz="21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186" lvl="3" marL="1828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3186" lvl="4" marL="22860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186" lvl="5" marL="27432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3186" lvl="6" marL="32004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3186" lvl="7" marL="36576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3186" lvl="8" marL="4114800" marR="0" rtl="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962"/>
              <a:buFont typeface="Arial"/>
              <a:buChar char="•"/>
              <a:defRPr b="0" i="0" sz="19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g24147e92ab1_0_169"/>
          <p:cNvSpPr txBox="1"/>
          <p:nvPr>
            <p:ph idx="10" type="dt"/>
          </p:nvPr>
        </p:nvSpPr>
        <p:spPr>
          <a:xfrm>
            <a:off x="695771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g24147e92ab1_0_169"/>
          <p:cNvSpPr txBox="1"/>
          <p:nvPr>
            <p:ph idx="11" type="ftr"/>
          </p:nvPr>
        </p:nvSpPr>
        <p:spPr>
          <a:xfrm>
            <a:off x="3352349" y="7034658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g24147e92ab1_0_169"/>
          <p:cNvSpPr txBox="1"/>
          <p:nvPr>
            <p:ph idx="12" type="sldNum"/>
          </p:nvPr>
        </p:nvSpPr>
        <p:spPr>
          <a:xfrm>
            <a:off x="7147462" y="7034658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inyurl.com/joinraiders" TargetMode="External"/><Relationship Id="rId4" Type="http://schemas.openxmlformats.org/officeDocument/2006/relationships/hyperlink" Target="mailto:4804238036@students.ocps.net" TargetMode="External"/><Relationship Id="rId5" Type="http://schemas.openxmlformats.org/officeDocument/2006/relationships/image" Target="../media/image24.jpg"/><Relationship Id="rId6" Type="http://schemas.openxmlformats.org/officeDocument/2006/relationships/image" Target="../media/image17.jpg"/><Relationship Id="rId7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FL-802LSS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inyurl.com/KHHSInterestMeeting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Staff Sergeant Eliud Cruz-Garcia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f9758be2c3_0_26"/>
          <p:cNvSpPr txBox="1"/>
          <p:nvPr/>
        </p:nvSpPr>
        <p:spPr>
          <a:xfrm>
            <a:off x="7743675" y="6080200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August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f9758be2c3_0_26"/>
          <p:cNvSpPr txBox="1"/>
          <p:nvPr/>
        </p:nvSpPr>
        <p:spPr>
          <a:xfrm>
            <a:off x="2420846" y="6286009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f9758be2c3_0_26"/>
          <p:cNvSpPr txBox="1"/>
          <p:nvPr/>
        </p:nvSpPr>
        <p:spPr>
          <a:xfrm>
            <a:off x="4151475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f9758be2c3_0_26"/>
          <p:cNvSpPr txBox="1"/>
          <p:nvPr/>
        </p:nvSpPr>
        <p:spPr>
          <a:xfrm>
            <a:off x="49867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f9758be2c3_0_26"/>
          <p:cNvSpPr txBox="1"/>
          <p:nvPr/>
        </p:nvSpPr>
        <p:spPr>
          <a:xfrm>
            <a:off x="59330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Raiders Interest Meeting (8/22)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Football Parking (8/25)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Logistics Appointment Schedule</a:t>
            </a:r>
            <a:endParaRPr/>
          </a:p>
        </p:txBody>
      </p:sp>
      <p:sp>
        <p:nvSpPr>
          <p:cNvPr id="401" name="Google Shape;401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407" name="Google Shape;407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Cruz-Garcia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4804173126@students.ocps.net</a:t>
            </a:r>
            <a:endParaRPr b="1" i="0" sz="29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C/Cruz-Garcia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317" name="Google Shape;317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327" name="Google Shape;327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FF0000"/>
                </a:solidFill>
              </a:rPr>
              <a:t>Lt. Colonel Michael </a:t>
            </a:r>
            <a:r>
              <a:rPr b="1" lang="en-US" sz="3200">
                <a:solidFill>
                  <a:srgbClr val="FF0000"/>
                </a:solidFill>
              </a:rPr>
              <a:t>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f9758be2c3_0_339"/>
          <p:cNvSpPr txBox="1"/>
          <p:nvPr/>
        </p:nvSpPr>
        <p:spPr>
          <a:xfrm>
            <a:off x="1563899" y="2982950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 Charles Q. Brown Jr.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f9758be2c3_0_339"/>
          <p:cNvSpPr txBox="1"/>
          <p:nvPr/>
        </p:nvSpPr>
        <p:spPr>
          <a:xfrm>
            <a:off x="2077024" y="5908675"/>
            <a:ext cx="9651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</a:t>
            </a:r>
            <a:r>
              <a:rPr b="1" lang="en-US" sz="3200">
                <a:solidFill>
                  <a:srgbClr val="FF0000"/>
                </a:solidFill>
              </a:rPr>
              <a:t>Major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Aidan Bernhard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f9758be2c3_0_339"/>
          <p:cNvSpPr txBox="1"/>
          <p:nvPr/>
        </p:nvSpPr>
        <p:spPr>
          <a:xfrm>
            <a:off x="3691274" y="6417300"/>
            <a:ext cx="911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</a:t>
            </a:r>
            <a:r>
              <a:rPr b="1" lang="en-US" sz="3200">
                <a:solidFill>
                  <a:srgbClr val="FF0000"/>
                </a:solidFill>
              </a:rPr>
              <a:t>1st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Lieutenant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Antonio Torre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3e3a9c8789_0_128"/>
          <p:cNvSpPr txBox="1"/>
          <p:nvPr>
            <p:ph idx="1" type="body"/>
          </p:nvPr>
        </p:nvSpPr>
        <p:spPr>
          <a:xfrm>
            <a:off x="192525" y="1695600"/>
            <a:ext cx="9927900" cy="51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1275" lIns="82600" spcFirstLastPara="1" rIns="82600" wrap="square" tIns="41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5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Raiders is a competitive athletic LDR. If you are interested in learning more about it or joining,</a:t>
            </a:r>
            <a:r>
              <a:rPr b="1" lang="en-US" sz="2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5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there will be a meeting next Tuesday, 22 August, @ room 950 from 1430 to 1500</a:t>
            </a:r>
            <a:r>
              <a:rPr b="1" lang="en-US" sz="2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b="1" sz="2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200"/>
              <a:buFont typeface="Arial"/>
              <a:buNone/>
            </a:pPr>
            <a:r>
              <a:rPr b="1" lang="en-US" sz="2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https://tinyurl.com/joinraiders</a:t>
            </a:r>
            <a:endParaRPr b="1" sz="26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7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For more details, please contact C/1st Lt. Antonio Torre at </a:t>
            </a:r>
            <a:r>
              <a:rPr b="1" lang="en-US" sz="23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4804182497@students.ocps.net</a:t>
            </a:r>
            <a:r>
              <a:rPr b="1"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3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(407) 773-0450</a:t>
            </a:r>
            <a:r>
              <a:rPr b="1" lang="en-US" sz="23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for any questions about Raiders</a:t>
            </a:r>
            <a:r>
              <a:rPr b="1" lang="en-US" sz="1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56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3e3a9c8789_0_128"/>
          <p:cNvSpPr txBox="1"/>
          <p:nvPr>
            <p:ph type="title"/>
          </p:nvPr>
        </p:nvSpPr>
        <p:spPr>
          <a:xfrm>
            <a:off x="1718019" y="252948"/>
            <a:ext cx="65469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275" lIns="82600" spcFirstLastPara="1" rIns="82600" wrap="square" tIns="41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3200"/>
              <a:t>Raiders Interest Form and Interest Meeting</a:t>
            </a:r>
            <a:endParaRPr sz="3500"/>
          </a:p>
        </p:txBody>
      </p:sp>
      <p:sp>
        <p:nvSpPr>
          <p:cNvPr id="348" name="Google Shape;348;g23e3a9c8789_0_128"/>
          <p:cNvSpPr txBox="1"/>
          <p:nvPr/>
        </p:nvSpPr>
        <p:spPr>
          <a:xfrm>
            <a:off x="0" y="0"/>
            <a:ext cx="249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23e3a9c8789_0_128"/>
          <p:cNvPicPr preferRelativeResize="0"/>
          <p:nvPr/>
        </p:nvPicPr>
        <p:blipFill rotWithShape="1">
          <a:blip r:embed="rId5">
            <a:alphaModFix/>
          </a:blip>
          <a:srcRect b="0" l="20480" r="20480" t="0"/>
          <a:stretch/>
        </p:blipFill>
        <p:spPr>
          <a:xfrm>
            <a:off x="2226026" y="3284913"/>
            <a:ext cx="1613400" cy="2231700"/>
          </a:xfrm>
          <a:prstGeom prst="flowChartDelay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0" name="Google Shape;350;g23e3a9c8789_0_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974" y="3284962"/>
            <a:ext cx="1757056" cy="2231627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1" name="Google Shape;351;g23e3a9c8789_0_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0889" y="2943860"/>
            <a:ext cx="2624482" cy="262448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3e3a9c8789_0_128"/>
          <p:cNvSpPr txBox="1"/>
          <p:nvPr/>
        </p:nvSpPr>
        <p:spPr>
          <a:xfrm rot="2131741">
            <a:off x="3134887" y="4274948"/>
            <a:ext cx="3922974" cy="1435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Take a </a:t>
            </a:r>
            <a:r>
              <a:rPr b="1" lang="en-US" sz="27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Picture &amp; </a:t>
            </a:r>
            <a:r>
              <a:rPr b="1" lang="en-US" sz="27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Sign up!!</a:t>
            </a:r>
            <a:endParaRPr b="1" sz="27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147e92ab1_0_162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Logistics Appointment Schedule</a:t>
            </a: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4147e92ab1_0_162"/>
          <p:cNvSpPr txBox="1"/>
          <p:nvPr>
            <p:ph idx="1" type="body"/>
          </p:nvPr>
        </p:nvSpPr>
        <p:spPr>
          <a:xfrm>
            <a:off x="-25" y="1524062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Monday: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Tuesday: 1420-1500</a:t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rgbClr val="002060"/>
                </a:solidFill>
              </a:rPr>
              <a:t>Thursday: 1420-1500 </a:t>
            </a:r>
            <a:endParaRPr b="1" sz="27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4147e92ab1_0_162"/>
          <p:cNvSpPr txBox="1"/>
          <p:nvPr/>
        </p:nvSpPr>
        <p:spPr>
          <a:xfrm>
            <a:off x="5388375" y="1524050"/>
            <a:ext cx="4507800" cy="1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588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2060"/>
                </a:solidFill>
              </a:rPr>
              <a:t>New 2023-2024 Logistics appointment link</a:t>
            </a:r>
            <a:endParaRPr b="1" sz="250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2060"/>
                </a:solidFill>
              </a:rPr>
              <a:t>Logistics Appointment Form: 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61" name="Google Shape;361;g24147e92ab1_0_162"/>
          <p:cNvSpPr txBox="1"/>
          <p:nvPr/>
        </p:nvSpPr>
        <p:spPr>
          <a:xfrm>
            <a:off x="5388375" y="3235250"/>
            <a:ext cx="4731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https://tinyurl.com/FL-802LGS</a:t>
            </a:r>
            <a:endParaRPr/>
          </a:p>
        </p:txBody>
      </p:sp>
      <p:pic>
        <p:nvPicPr>
          <p:cNvPr id="362" name="Google Shape;362;g24147e92ab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479" y="4138808"/>
            <a:ext cx="2161106" cy="1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24147e92ab1_0_162"/>
          <p:cNvSpPr txBox="1"/>
          <p:nvPr/>
        </p:nvSpPr>
        <p:spPr>
          <a:xfrm>
            <a:off x="188700" y="5994525"/>
            <a:ext cx="84705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Questions, comments, concerns, contact C/SMSgt Anthony Torres at (775) 544-0842 or 4806810625@studnets.ocps.net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4c0a76982_2_3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73529"/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TAKE A PICTURE!</a:t>
            </a:r>
            <a:endParaRPr b="1" sz="2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Who:</a:t>
            </a:r>
            <a:r>
              <a:rPr lang="en-US" sz="4300">
                <a:solidFill>
                  <a:srgbClr val="002060"/>
                </a:solidFill>
              </a:rPr>
              <a:t> Our Cadet Corps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What: </a:t>
            </a:r>
            <a:r>
              <a:rPr lang="en-US" sz="4300">
                <a:solidFill>
                  <a:srgbClr val="002060"/>
                </a:solidFill>
              </a:rPr>
              <a:t>Direct people and their vehicles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When: </a:t>
            </a:r>
            <a:r>
              <a:rPr lang="en-US" sz="4300">
                <a:solidFill>
                  <a:srgbClr val="002060"/>
                </a:solidFill>
              </a:rPr>
              <a:t>25 August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Where: </a:t>
            </a:r>
            <a:r>
              <a:rPr lang="en-US" sz="4300">
                <a:solidFill>
                  <a:srgbClr val="002060"/>
                </a:solidFill>
              </a:rPr>
              <a:t>Room 950(Colonel’s Room)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Why:</a:t>
            </a:r>
            <a:r>
              <a:rPr lang="en-US" sz="4300">
                <a:solidFill>
                  <a:srgbClr val="002060"/>
                </a:solidFill>
              </a:rPr>
              <a:t>To help out our school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b="1" lang="en-US" sz="4300">
                <a:solidFill>
                  <a:srgbClr val="002060"/>
                </a:solidFill>
              </a:rPr>
              <a:t>Sign up:</a:t>
            </a:r>
            <a:r>
              <a:rPr lang="en-US" sz="4300">
                <a:solidFill>
                  <a:srgbClr val="002060"/>
                </a:solidFill>
              </a:rPr>
              <a:t>On the paper!</a:t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t/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t/>
            </a:r>
            <a:endParaRPr b="1"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lang="en-US" sz="4300">
                <a:solidFill>
                  <a:srgbClr val="002060"/>
                </a:solidFill>
              </a:rPr>
              <a:t>If you would like to be CIC, please contact </a:t>
            </a:r>
            <a:endParaRPr sz="43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ct val="66976"/>
              <a:buFont typeface="Arial"/>
              <a:buNone/>
            </a:pPr>
            <a:r>
              <a:rPr lang="en-US" sz="4300">
                <a:solidFill>
                  <a:srgbClr val="002060"/>
                </a:solidFill>
              </a:rPr>
              <a:t>C/Major </a:t>
            </a:r>
            <a:r>
              <a:rPr lang="en-US" sz="4300">
                <a:solidFill>
                  <a:srgbClr val="002060"/>
                </a:solidFill>
              </a:rPr>
              <a:t>Aidan Bernhard</a:t>
            </a:r>
            <a:r>
              <a:rPr lang="en-US" sz="4300">
                <a:solidFill>
                  <a:srgbClr val="002060"/>
                </a:solidFill>
              </a:rPr>
              <a:t> @ (407) 408-6158</a:t>
            </a:r>
            <a:endParaRPr sz="2400">
              <a:solidFill>
                <a:srgbClr val="002060"/>
              </a:solidFill>
            </a:endParaRPr>
          </a:p>
        </p:txBody>
      </p:sp>
      <p:sp>
        <p:nvSpPr>
          <p:cNvPr id="369" name="Google Shape;369;g244c0a76982_2_3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Football Parking</a:t>
            </a:r>
            <a:endParaRPr/>
          </a:p>
        </p:txBody>
      </p:sp>
      <p:pic>
        <p:nvPicPr>
          <p:cNvPr id="370" name="Google Shape;370;g244c0a76982_2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8777" y="3188613"/>
            <a:ext cx="3022145" cy="226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5b9ebe64a_0_12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Kitty Hawk is an honors society within AFJROTC and is one of our many LDRs. If you have any interest in joining there will be a </a:t>
            </a:r>
            <a:r>
              <a:rPr b="1" lang="en-US" sz="28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meeting 24 August from 1430 to 1515.</a:t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280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For any further details, please contact C/ 2nd Lt. Sara Mattox at </a:t>
            </a:r>
            <a:r>
              <a:rPr b="1" lang="en-US" sz="24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(407) 242-3829</a:t>
            </a:r>
            <a:r>
              <a:rPr lang="en-US" sz="24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b="1" lang="en-US" sz="2400" u="sng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4804154679@students.ocps.net</a:t>
            </a:r>
            <a:endParaRPr b="1" sz="2400">
              <a:solidFill>
                <a:srgbClr val="002060"/>
              </a:solidFill>
            </a:endParaRPr>
          </a:p>
        </p:txBody>
      </p:sp>
      <p:sp>
        <p:nvSpPr>
          <p:cNvPr id="376" name="Google Shape;376;g1e5b9ebe64a_0_1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KHHS Interest Meeting</a:t>
            </a:r>
            <a:endParaRPr/>
          </a:p>
        </p:txBody>
      </p:sp>
      <p:sp>
        <p:nvSpPr>
          <p:cNvPr id="377" name="Google Shape;377;g1e5b9ebe64a_0_12"/>
          <p:cNvSpPr txBox="1"/>
          <p:nvPr/>
        </p:nvSpPr>
        <p:spPr>
          <a:xfrm>
            <a:off x="146300" y="3380225"/>
            <a:ext cx="5011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https://tinyurl.com/KHHSInterestMeeting</a:t>
            </a:r>
            <a:endParaRPr sz="1900"/>
          </a:p>
        </p:txBody>
      </p:sp>
      <p:pic>
        <p:nvPicPr>
          <p:cNvPr id="378" name="Google Shape;378;g1e5b9ebe64a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013" y="3380225"/>
            <a:ext cx="3489474" cy="21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1e5b9ebe64a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8760" y="3872815"/>
            <a:ext cx="1906590" cy="19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e5b9ebe64a_0_22"/>
          <p:cNvSpPr txBox="1"/>
          <p:nvPr>
            <p:ph idx="1" type="body"/>
          </p:nvPr>
        </p:nvSpPr>
        <p:spPr>
          <a:xfrm>
            <a:off x="146326" y="1616250"/>
            <a:ext cx="9424500" cy="54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“Perfection is not attainable, but if we chase perfection we can catch excellence.”</a:t>
            </a:r>
            <a:endParaRPr sz="3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180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Roboto"/>
              <a:buChar char="-"/>
            </a:pPr>
            <a:r>
              <a:rPr lang="en-US" sz="3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Vince Lombardi</a:t>
            </a:r>
            <a:endParaRPr sz="3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g1e5b9ebe64a_0_2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Chief’s Quote of the Week</a:t>
            </a:r>
            <a:endParaRPr/>
          </a:p>
        </p:txBody>
      </p:sp>
      <p:pic>
        <p:nvPicPr>
          <p:cNvPr id="386" name="Google Shape;386;g1e5b9ebe64a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78" y="4141153"/>
            <a:ext cx="3090800" cy="23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1e5b9ebe64a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8852" y="4141157"/>
            <a:ext cx="2777475" cy="222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393" name="Google Shape;393;gfb4207d963_0_182"/>
          <p:cNvSpPr txBox="1"/>
          <p:nvPr/>
        </p:nvSpPr>
        <p:spPr>
          <a:xfrm>
            <a:off x="1061900" y="3381476"/>
            <a:ext cx="7996500" cy="29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Washington</a:t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53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34"/>
              <a:buFont typeface="Arial"/>
              <a:buNone/>
            </a:pPr>
            <a:r>
              <a:rPr lang="en-US" sz="3534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Who was the first president of the U.S.?</a:t>
            </a:r>
            <a:endParaRPr sz="3534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534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iefing Templat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