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7589825" cx="10120300"/>
  <p:notesSz cx="6858000" cy="9296400"/>
  <p:embeddedFontLst>
    <p:embeddedFont>
      <p:font typeface="Roboto"/>
      <p:regular r:id="rId17"/>
      <p:bold r:id="rId18"/>
      <p:italic r:id="rId19"/>
      <p:boldItalic r:id="rId20"/>
    </p:embeddedFont>
    <p:embeddedFont>
      <p:font typeface="EB Garamond"/>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91">
          <p15:clr>
            <a:srgbClr val="A4A3A4"/>
          </p15:clr>
        </p15:guide>
        <p15:guide id="2" pos="3188">
          <p15:clr>
            <a:srgbClr val="A4A3A4"/>
          </p15:clr>
        </p15:guide>
      </p15:sldGuideLst>
    </p:ext>
    <p:ext uri="GoogleSlidesCustomDataVersion2">
      <go:slidesCustomData xmlns:go="http://customooxmlschemas.google.com/" r:id="rId25" roundtripDataSignature="AMtx7mjgXluevXe4ielZZTumo4I7fOuX6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91" orient="horz"/>
        <p:guide pos="318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EBGaramond-bold.fntdata"/><Relationship Id="rId21" Type="http://schemas.openxmlformats.org/officeDocument/2006/relationships/font" Target="fonts/EBGaramond-regular.fntdata"/><Relationship Id="rId24" Type="http://schemas.openxmlformats.org/officeDocument/2006/relationships/font" Target="fonts/EBGaramond-boldItalic.fntdata"/><Relationship Id="rId23" Type="http://schemas.openxmlformats.org/officeDocument/2006/relationships/font" Target="fonts/EBGaramon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5"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oboto-regular.fntdata"/><Relationship Id="rId16" Type="http://schemas.openxmlformats.org/officeDocument/2006/relationships/slide" Target="slides/slide10.xml"/><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7232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5682" y="0"/>
            <a:ext cx="2972319"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922" y="4417381"/>
            <a:ext cx="5028161"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581"/>
            <a:ext cx="297232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5682" y="8831581"/>
            <a:ext cx="2972319" cy="46482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6dcb92da5c_0_16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6dcb92da5c_0_160: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6dcb92da5c_1_18: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6dcb92da5c_1_18: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rPr lang="en-US"/>
              <a:t>Why did you decide to join JROTC? (look around the room…ask around) </a:t>
            </a:r>
            <a:endParaRPr/>
          </a:p>
          <a:p>
            <a:pPr indent="-317500" lvl="0" marL="457200" rtl="0" algn="l">
              <a:spcBef>
                <a:spcPts val="360"/>
              </a:spcBef>
              <a:spcAft>
                <a:spcPts val="0"/>
              </a:spcAft>
              <a:buSzPts val="1400"/>
              <a:buAutoNum type="arabicPeriod"/>
            </a:pPr>
            <a:r>
              <a:rPr lang="en-US"/>
              <a:t>Field trips! Awesome! We do take trips throughout the year. We go to Kennedy Space Center, IITSEC, Sun and Fun…</a:t>
            </a:r>
            <a:endParaRPr/>
          </a:p>
          <a:p>
            <a:pPr indent="-317500" lvl="0" marL="457200" rtl="0" algn="l">
              <a:spcBef>
                <a:spcPts val="360"/>
              </a:spcBef>
              <a:spcAft>
                <a:spcPts val="0"/>
              </a:spcAft>
              <a:buSzPts val="1400"/>
              <a:buAutoNum type="arabicPeriod"/>
            </a:pPr>
            <a:r>
              <a:rPr lang="en-US"/>
              <a:t>Hopefully you’ll think this class is an Easy A IF you wear your uniform correctly. Uniform wear is worth 35% of your grade. If you wear it right and get your athletic clearance you should be able to do well in JROTC</a:t>
            </a:r>
            <a:endParaRPr/>
          </a:p>
          <a:p>
            <a:pPr indent="-317500" lvl="0" marL="457200" rtl="0" algn="l">
              <a:spcBef>
                <a:spcPts val="360"/>
              </a:spcBef>
              <a:spcAft>
                <a:spcPts val="0"/>
              </a:spcAft>
              <a:buSzPts val="1400"/>
              <a:buAutoNum type="arabicPeriod"/>
            </a:pPr>
            <a:r>
              <a:rPr lang="en-US"/>
              <a:t>Did your parents force you to take JROTC? Some cadets that came to JROTC may have a different idea of what we are. This is strictly a voluntary elective so if you don’t want to be here it’s not too late to ask for a schedule change. Hopefully though by the end of this briefing you’ll find that it’ll be worth it for you to give us a try.</a:t>
            </a:r>
            <a:endParaRPr/>
          </a:p>
          <a:p>
            <a:pPr indent="-317500" lvl="0" marL="457200" rtl="0" algn="l">
              <a:spcBef>
                <a:spcPts val="360"/>
              </a:spcBef>
              <a:spcAft>
                <a:spcPts val="0"/>
              </a:spcAft>
              <a:buSzPts val="1400"/>
              <a:buAutoNum type="arabicPeriod"/>
            </a:pPr>
            <a:r>
              <a:rPr lang="en-US"/>
              <a:t>Do you have friends or family in JROTC? Well I’m sure if they like it they’ll be happy to help you learn the ropes. If not, we will become friends and family anyway</a:t>
            </a:r>
            <a:endParaRPr/>
          </a:p>
          <a:p>
            <a:pPr indent="-317500" lvl="0" marL="457200" rtl="0" algn="l">
              <a:spcBef>
                <a:spcPts val="360"/>
              </a:spcBef>
              <a:spcAft>
                <a:spcPts val="0"/>
              </a:spcAft>
              <a:buSzPts val="1400"/>
              <a:buAutoNum type="arabicPeriod"/>
            </a:pPr>
            <a:r>
              <a:rPr lang="en-US"/>
              <a:t>Just for fun? Good…JROTC is fun</a:t>
            </a:r>
            <a:endParaRPr/>
          </a:p>
          <a:p>
            <a:pPr indent="-317500" lvl="0" marL="457200" rtl="0" algn="l">
              <a:spcBef>
                <a:spcPts val="360"/>
              </a:spcBef>
              <a:spcAft>
                <a:spcPts val="0"/>
              </a:spcAft>
              <a:buSzPts val="1400"/>
              <a:buAutoNum type="arabicPeriod"/>
            </a:pPr>
            <a:r>
              <a:rPr lang="en-US"/>
              <a:t>Because you could? Glad you joined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6dcb92da5c_0_283: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6dcb92da5c_0_283: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rPr lang="en-US"/>
              <a:t>Why did you decide to join JROTC? (look around the room…ask around) </a:t>
            </a:r>
            <a:endParaRPr/>
          </a:p>
          <a:p>
            <a:pPr indent="-317500" lvl="0" marL="457200" rtl="0" algn="l">
              <a:spcBef>
                <a:spcPts val="360"/>
              </a:spcBef>
              <a:spcAft>
                <a:spcPts val="0"/>
              </a:spcAft>
              <a:buSzPts val="1400"/>
              <a:buAutoNum type="arabicPeriod"/>
            </a:pPr>
            <a:r>
              <a:rPr lang="en-US"/>
              <a:t>Field trips! Awesome! We do take trips throughout the year. We go to Kennedy Space Center, IITSEC, Sun and Fun…</a:t>
            </a:r>
            <a:endParaRPr/>
          </a:p>
          <a:p>
            <a:pPr indent="-317500" lvl="0" marL="457200" rtl="0" algn="l">
              <a:spcBef>
                <a:spcPts val="360"/>
              </a:spcBef>
              <a:spcAft>
                <a:spcPts val="0"/>
              </a:spcAft>
              <a:buSzPts val="1400"/>
              <a:buAutoNum type="arabicPeriod"/>
            </a:pPr>
            <a:r>
              <a:rPr lang="en-US"/>
              <a:t>Hopefully you’ll think this class is an Easy A IF you wear your uniform correctly. Uniform wear is worth 35% of your grade. If you wear it right and get your athletic clearance you should be able to do well in JROTC</a:t>
            </a:r>
            <a:endParaRPr/>
          </a:p>
          <a:p>
            <a:pPr indent="-317500" lvl="0" marL="457200" rtl="0" algn="l">
              <a:spcBef>
                <a:spcPts val="360"/>
              </a:spcBef>
              <a:spcAft>
                <a:spcPts val="0"/>
              </a:spcAft>
              <a:buSzPts val="1400"/>
              <a:buAutoNum type="arabicPeriod"/>
            </a:pPr>
            <a:r>
              <a:rPr lang="en-US"/>
              <a:t>Did your parents force you to take JROTC? Some cadets that came to JROTC may have a different idea of what we are. This is strictly a voluntary elective so if you don’t want to be here it’s not too late to ask for a schedule change. Hopefully though by the end of this briefing you’ll find that it’ll be worth it for you to give us a try.</a:t>
            </a:r>
            <a:endParaRPr/>
          </a:p>
          <a:p>
            <a:pPr indent="-317500" lvl="0" marL="457200" rtl="0" algn="l">
              <a:spcBef>
                <a:spcPts val="360"/>
              </a:spcBef>
              <a:spcAft>
                <a:spcPts val="0"/>
              </a:spcAft>
              <a:buSzPts val="1400"/>
              <a:buAutoNum type="arabicPeriod"/>
            </a:pPr>
            <a:r>
              <a:rPr lang="en-US"/>
              <a:t>Do you have friends or family in JROTC? Well I’m sure if they like it they’ll be happy to help you learn the ropes. If not, we will become friends and family anyway</a:t>
            </a:r>
            <a:endParaRPr/>
          </a:p>
          <a:p>
            <a:pPr indent="-317500" lvl="0" marL="457200" rtl="0" algn="l">
              <a:spcBef>
                <a:spcPts val="360"/>
              </a:spcBef>
              <a:spcAft>
                <a:spcPts val="0"/>
              </a:spcAft>
              <a:buSzPts val="1400"/>
              <a:buAutoNum type="arabicPeriod"/>
            </a:pPr>
            <a:r>
              <a:rPr lang="en-US"/>
              <a:t>Just for fun? Good…JROTC is fun</a:t>
            </a:r>
            <a:endParaRPr/>
          </a:p>
          <a:p>
            <a:pPr indent="-317500" lvl="0" marL="457200" rtl="0" algn="l">
              <a:spcBef>
                <a:spcPts val="360"/>
              </a:spcBef>
              <a:spcAft>
                <a:spcPts val="0"/>
              </a:spcAft>
              <a:buSzPts val="1400"/>
              <a:buAutoNum type="arabicPeriod"/>
            </a:pPr>
            <a:r>
              <a:rPr lang="en-US"/>
              <a:t>Because you could? Glad you joined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6dcb92da5c_0_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6dcb92da5c_0_0: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rPr lang="en-US"/>
              <a:t>Why did you decide to join JROTC? (look around the room…ask around) </a:t>
            </a:r>
            <a:endParaRPr/>
          </a:p>
          <a:p>
            <a:pPr indent="-317500" lvl="0" marL="457200" rtl="0" algn="l">
              <a:spcBef>
                <a:spcPts val="360"/>
              </a:spcBef>
              <a:spcAft>
                <a:spcPts val="0"/>
              </a:spcAft>
              <a:buSzPts val="1400"/>
              <a:buAutoNum type="arabicPeriod"/>
            </a:pPr>
            <a:r>
              <a:rPr lang="en-US"/>
              <a:t>Field trips! Awesome! We do take trips throughout the year. We go to Kennedy Space Center, IITSEC, Sun and Fun…</a:t>
            </a:r>
            <a:endParaRPr/>
          </a:p>
          <a:p>
            <a:pPr indent="-317500" lvl="0" marL="457200" rtl="0" algn="l">
              <a:spcBef>
                <a:spcPts val="360"/>
              </a:spcBef>
              <a:spcAft>
                <a:spcPts val="0"/>
              </a:spcAft>
              <a:buSzPts val="1400"/>
              <a:buAutoNum type="arabicPeriod"/>
            </a:pPr>
            <a:r>
              <a:rPr lang="en-US"/>
              <a:t>Hopefully you’ll think this class is an Easy A IF you wear your uniform correctly. Uniform wear is worth 35% of your grade. If you wear it right and get your athletic clearance you should be able to do well in JROTC</a:t>
            </a:r>
            <a:endParaRPr/>
          </a:p>
          <a:p>
            <a:pPr indent="-317500" lvl="0" marL="457200" rtl="0" algn="l">
              <a:spcBef>
                <a:spcPts val="360"/>
              </a:spcBef>
              <a:spcAft>
                <a:spcPts val="0"/>
              </a:spcAft>
              <a:buSzPts val="1400"/>
              <a:buAutoNum type="arabicPeriod"/>
            </a:pPr>
            <a:r>
              <a:rPr lang="en-US"/>
              <a:t>Did your parents force you to take JROTC? Some cadets that came to JROTC may have a different idea of what we are. This is strictly a voluntary elective so if you don’t want to be here it’s not too late to ask for a schedule change. Hopefully though by the end of this briefing you’ll find that it’ll be worth it for you to give us a try.</a:t>
            </a:r>
            <a:endParaRPr/>
          </a:p>
          <a:p>
            <a:pPr indent="-317500" lvl="0" marL="457200" rtl="0" algn="l">
              <a:spcBef>
                <a:spcPts val="360"/>
              </a:spcBef>
              <a:spcAft>
                <a:spcPts val="0"/>
              </a:spcAft>
              <a:buSzPts val="1400"/>
              <a:buAutoNum type="arabicPeriod"/>
            </a:pPr>
            <a:r>
              <a:rPr lang="en-US"/>
              <a:t>Do you have friends or family in JROTC? Well I’m sure if they like it they’ll be happy to help you learn the ropes. If not, we will become friends and family anyway</a:t>
            </a:r>
            <a:endParaRPr/>
          </a:p>
          <a:p>
            <a:pPr indent="-317500" lvl="0" marL="457200" rtl="0" algn="l">
              <a:spcBef>
                <a:spcPts val="360"/>
              </a:spcBef>
              <a:spcAft>
                <a:spcPts val="0"/>
              </a:spcAft>
              <a:buSzPts val="1400"/>
              <a:buAutoNum type="arabicPeriod"/>
            </a:pPr>
            <a:r>
              <a:rPr lang="en-US"/>
              <a:t>Just for fun? Good…JROTC is fun</a:t>
            </a:r>
            <a:endParaRPr/>
          </a:p>
          <a:p>
            <a:pPr indent="-317500" lvl="0" marL="457200" rtl="0" algn="l">
              <a:spcBef>
                <a:spcPts val="360"/>
              </a:spcBef>
              <a:spcAft>
                <a:spcPts val="0"/>
              </a:spcAft>
              <a:buSzPts val="1400"/>
              <a:buAutoNum type="arabicPeriod"/>
            </a:pPr>
            <a:r>
              <a:rPr lang="en-US"/>
              <a:t>Because you could? Glad you joined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3bd1905060_0_0:notes"/>
          <p:cNvSpPr txBox="1"/>
          <p:nvPr>
            <p:ph idx="1" type="body"/>
          </p:nvPr>
        </p:nvSpPr>
        <p:spPr>
          <a:xfrm>
            <a:off x="685800" y="4473893"/>
            <a:ext cx="5486400" cy="366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g23bd1905060_0_0:notes"/>
          <p:cNvSpPr/>
          <p:nvPr>
            <p:ph idx="2" type="sldImg"/>
          </p:nvPr>
        </p:nvSpPr>
        <p:spPr>
          <a:xfrm>
            <a:off x="1371492" y="1162050"/>
            <a:ext cx="41151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3bd1905060_0_81:notes"/>
          <p:cNvSpPr txBox="1"/>
          <p:nvPr>
            <p:ph idx="1" type="body"/>
          </p:nvPr>
        </p:nvSpPr>
        <p:spPr>
          <a:xfrm>
            <a:off x="685800" y="4473893"/>
            <a:ext cx="5486400" cy="366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g23bd1905060_0_81:notes"/>
          <p:cNvSpPr/>
          <p:nvPr>
            <p:ph idx="2" type="sldImg"/>
          </p:nvPr>
        </p:nvSpPr>
        <p:spPr>
          <a:xfrm>
            <a:off x="1371492" y="1162050"/>
            <a:ext cx="4115100" cy="3137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6dcb92d9f3_0_12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6dcb92d9f3_0_120: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rPr lang="en-US"/>
              <a:t>Why did you decide to join JROTC? (look around the room…ask around) </a:t>
            </a:r>
            <a:endParaRPr/>
          </a:p>
          <a:p>
            <a:pPr indent="-317500" lvl="0" marL="457200" rtl="0" algn="l">
              <a:spcBef>
                <a:spcPts val="360"/>
              </a:spcBef>
              <a:spcAft>
                <a:spcPts val="0"/>
              </a:spcAft>
              <a:buSzPts val="1400"/>
              <a:buAutoNum type="arabicPeriod"/>
            </a:pPr>
            <a:r>
              <a:rPr lang="en-US"/>
              <a:t>Field trips! Awesome! We do take trips throughout the year. We go to Kennedy Space Center, IITSEC, Sun and Fun…</a:t>
            </a:r>
            <a:endParaRPr/>
          </a:p>
          <a:p>
            <a:pPr indent="-317500" lvl="0" marL="457200" rtl="0" algn="l">
              <a:spcBef>
                <a:spcPts val="360"/>
              </a:spcBef>
              <a:spcAft>
                <a:spcPts val="0"/>
              </a:spcAft>
              <a:buSzPts val="1400"/>
              <a:buAutoNum type="arabicPeriod"/>
            </a:pPr>
            <a:r>
              <a:rPr lang="en-US"/>
              <a:t>Hopefully you’ll think this class is an Easy A IF you wear your uniform correctly. Uniform wear is worth 35% of your grade. If you wear it right and get your athletic clearance you should be able to do well in JROTC</a:t>
            </a:r>
            <a:endParaRPr/>
          </a:p>
          <a:p>
            <a:pPr indent="-317500" lvl="0" marL="457200" rtl="0" algn="l">
              <a:spcBef>
                <a:spcPts val="360"/>
              </a:spcBef>
              <a:spcAft>
                <a:spcPts val="0"/>
              </a:spcAft>
              <a:buSzPts val="1400"/>
              <a:buAutoNum type="arabicPeriod"/>
            </a:pPr>
            <a:r>
              <a:rPr lang="en-US"/>
              <a:t>Did your parents force you to take JROTC? Some cadets that came to JROTC may have a different idea of what we are. This is strictly a voluntary elective so if you don’t want to be here it’s not too late to ask for a schedule change. Hopefully though by the end of this briefing you’ll find that it’ll be worth it for you to give us a try.</a:t>
            </a:r>
            <a:endParaRPr/>
          </a:p>
          <a:p>
            <a:pPr indent="-317500" lvl="0" marL="457200" rtl="0" algn="l">
              <a:spcBef>
                <a:spcPts val="360"/>
              </a:spcBef>
              <a:spcAft>
                <a:spcPts val="0"/>
              </a:spcAft>
              <a:buSzPts val="1400"/>
              <a:buAutoNum type="arabicPeriod"/>
            </a:pPr>
            <a:r>
              <a:rPr lang="en-US"/>
              <a:t>Do you have friends or family in JROTC? Well I’m sure if they like it they’ll be happy to help you learn the ropes. If not, we will become friends and family anyway</a:t>
            </a:r>
            <a:endParaRPr/>
          </a:p>
          <a:p>
            <a:pPr indent="-317500" lvl="0" marL="457200" rtl="0" algn="l">
              <a:spcBef>
                <a:spcPts val="360"/>
              </a:spcBef>
              <a:spcAft>
                <a:spcPts val="0"/>
              </a:spcAft>
              <a:buSzPts val="1400"/>
              <a:buAutoNum type="arabicPeriod"/>
            </a:pPr>
            <a:r>
              <a:rPr lang="en-US"/>
              <a:t>Just for fun? Good…JROTC is fun</a:t>
            </a:r>
            <a:endParaRPr/>
          </a:p>
          <a:p>
            <a:pPr indent="-317500" lvl="0" marL="457200" rtl="0" algn="l">
              <a:spcBef>
                <a:spcPts val="360"/>
              </a:spcBef>
              <a:spcAft>
                <a:spcPts val="0"/>
              </a:spcAft>
              <a:buSzPts val="1400"/>
              <a:buAutoNum type="arabicPeriod"/>
            </a:pPr>
            <a:r>
              <a:rPr lang="en-US"/>
              <a:t>Because you could? Glad you joined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6dcb92da5c_1_0: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26dcb92da5c_1_0: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rPr lang="en-US"/>
              <a:t>Why did you decide to join JROTC? (look around the room…ask around) </a:t>
            </a:r>
            <a:endParaRPr/>
          </a:p>
          <a:p>
            <a:pPr indent="-317500" lvl="0" marL="457200" rtl="0" algn="l">
              <a:spcBef>
                <a:spcPts val="360"/>
              </a:spcBef>
              <a:spcAft>
                <a:spcPts val="0"/>
              </a:spcAft>
              <a:buSzPts val="1400"/>
              <a:buAutoNum type="arabicPeriod"/>
            </a:pPr>
            <a:r>
              <a:rPr lang="en-US"/>
              <a:t>Field trips! Awesome! We do take trips throughout the year. We go to Kennedy Space Center, IITSEC, Sun and Fun…</a:t>
            </a:r>
            <a:endParaRPr/>
          </a:p>
          <a:p>
            <a:pPr indent="-317500" lvl="0" marL="457200" rtl="0" algn="l">
              <a:spcBef>
                <a:spcPts val="360"/>
              </a:spcBef>
              <a:spcAft>
                <a:spcPts val="0"/>
              </a:spcAft>
              <a:buSzPts val="1400"/>
              <a:buAutoNum type="arabicPeriod"/>
            </a:pPr>
            <a:r>
              <a:rPr lang="en-US"/>
              <a:t>Hopefully you’ll think this class is an Easy A IF you wear your uniform correctly. Uniform wear is worth 35% of your grade. If you wear it right and get your athletic clearance you should be able to do well in JROTC</a:t>
            </a:r>
            <a:endParaRPr/>
          </a:p>
          <a:p>
            <a:pPr indent="-317500" lvl="0" marL="457200" rtl="0" algn="l">
              <a:spcBef>
                <a:spcPts val="360"/>
              </a:spcBef>
              <a:spcAft>
                <a:spcPts val="0"/>
              </a:spcAft>
              <a:buSzPts val="1400"/>
              <a:buAutoNum type="arabicPeriod"/>
            </a:pPr>
            <a:r>
              <a:rPr lang="en-US"/>
              <a:t>Did your parents force you to take JROTC? Some cadets that came to JROTC may have a different idea of what we are. This is strictly a voluntary elective so if you don’t want to be here it’s not too late to ask for a schedule change. Hopefully though by the end of this briefing you’ll find that it’ll be worth it for you to give us a try.</a:t>
            </a:r>
            <a:endParaRPr/>
          </a:p>
          <a:p>
            <a:pPr indent="-317500" lvl="0" marL="457200" rtl="0" algn="l">
              <a:spcBef>
                <a:spcPts val="360"/>
              </a:spcBef>
              <a:spcAft>
                <a:spcPts val="0"/>
              </a:spcAft>
              <a:buSzPts val="1400"/>
              <a:buAutoNum type="arabicPeriod"/>
            </a:pPr>
            <a:r>
              <a:rPr lang="en-US"/>
              <a:t>Do you have friends or family in JROTC? Well I’m sure if they like it they’ll be happy to help you learn the ropes. If not, we will become friends and family anyway</a:t>
            </a:r>
            <a:endParaRPr/>
          </a:p>
          <a:p>
            <a:pPr indent="-317500" lvl="0" marL="457200" rtl="0" algn="l">
              <a:spcBef>
                <a:spcPts val="360"/>
              </a:spcBef>
              <a:spcAft>
                <a:spcPts val="0"/>
              </a:spcAft>
              <a:buSzPts val="1400"/>
              <a:buAutoNum type="arabicPeriod"/>
            </a:pPr>
            <a:r>
              <a:rPr lang="en-US"/>
              <a:t>Just for fun? Good…JROTC is fun</a:t>
            </a:r>
            <a:endParaRPr/>
          </a:p>
          <a:p>
            <a:pPr indent="-317500" lvl="0" marL="457200" rtl="0" algn="l">
              <a:spcBef>
                <a:spcPts val="360"/>
              </a:spcBef>
              <a:spcAft>
                <a:spcPts val="0"/>
              </a:spcAft>
              <a:buSzPts val="1400"/>
              <a:buAutoNum type="arabicPeriod"/>
            </a:pPr>
            <a:r>
              <a:rPr lang="en-US"/>
              <a:t>Because you could? Glad you joined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7f96529472efb570_0:notes"/>
          <p:cNvSpPr/>
          <p:nvPr>
            <p:ph idx="2" type="sldImg"/>
          </p:nvPr>
        </p:nvSpPr>
        <p:spPr>
          <a:xfrm>
            <a:off x="1112829" y="695325"/>
            <a:ext cx="4651500" cy="34893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7f96529472efb570_0:notes"/>
          <p:cNvSpPr txBox="1"/>
          <p:nvPr>
            <p:ph idx="1" type="body"/>
          </p:nvPr>
        </p:nvSpPr>
        <p:spPr>
          <a:xfrm>
            <a:off x="914922" y="4417381"/>
            <a:ext cx="50283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09" name="Google Shape;309;g7f96529472efb570_0:notes"/>
          <p:cNvSpPr txBox="1"/>
          <p:nvPr>
            <p:ph idx="12" type="sldNum"/>
          </p:nvPr>
        </p:nvSpPr>
        <p:spPr>
          <a:xfrm>
            <a:off x="3885682" y="8831581"/>
            <a:ext cx="2972400" cy="464700"/>
          </a:xfrm>
          <a:prstGeom prst="rect">
            <a:avLst/>
          </a:prstGeom>
        </p:spPr>
        <p:txBody>
          <a:bodyPr anchorCtr="0" anchor="b" bIns="44525" lIns="89050" spcFirstLastPara="1" rIns="89050" wrap="square" tIns="44525">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6dcb92da5c_1_12: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6dcb92da5c_1_12: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rPr lang="en-US"/>
              <a:t>Why did you decide to join JROTC? (look around the room…ask around) </a:t>
            </a:r>
            <a:endParaRPr/>
          </a:p>
          <a:p>
            <a:pPr indent="-317500" lvl="0" marL="457200" rtl="0" algn="l">
              <a:spcBef>
                <a:spcPts val="360"/>
              </a:spcBef>
              <a:spcAft>
                <a:spcPts val="0"/>
              </a:spcAft>
              <a:buSzPts val="1400"/>
              <a:buAutoNum type="arabicPeriod"/>
            </a:pPr>
            <a:r>
              <a:rPr lang="en-US"/>
              <a:t>Field trips! Awesome! We do take trips throughout the year. We go to Kennedy Space Center, IITSEC, Sun and Fun…</a:t>
            </a:r>
            <a:endParaRPr/>
          </a:p>
          <a:p>
            <a:pPr indent="-317500" lvl="0" marL="457200" rtl="0" algn="l">
              <a:spcBef>
                <a:spcPts val="360"/>
              </a:spcBef>
              <a:spcAft>
                <a:spcPts val="0"/>
              </a:spcAft>
              <a:buSzPts val="1400"/>
              <a:buAutoNum type="arabicPeriod"/>
            </a:pPr>
            <a:r>
              <a:rPr lang="en-US"/>
              <a:t>Hopefully you’ll think this class is an Easy A IF you wear your uniform correctly. Uniform wear is worth 35% of your grade. If you wear it right and get your athletic clearance you should be able to do well in JROTC</a:t>
            </a:r>
            <a:endParaRPr/>
          </a:p>
          <a:p>
            <a:pPr indent="-317500" lvl="0" marL="457200" rtl="0" algn="l">
              <a:spcBef>
                <a:spcPts val="360"/>
              </a:spcBef>
              <a:spcAft>
                <a:spcPts val="0"/>
              </a:spcAft>
              <a:buSzPts val="1400"/>
              <a:buAutoNum type="arabicPeriod"/>
            </a:pPr>
            <a:r>
              <a:rPr lang="en-US"/>
              <a:t>Did your parents force you to take JROTC? Some cadets that came to JROTC may have a different idea of what we are. This is strictly a voluntary elective so if you don’t want to be here it’s not too late to ask for a schedule change. Hopefully though by the end of this briefing you’ll find that it’ll be worth it for you to give us a try.</a:t>
            </a:r>
            <a:endParaRPr/>
          </a:p>
          <a:p>
            <a:pPr indent="-317500" lvl="0" marL="457200" rtl="0" algn="l">
              <a:spcBef>
                <a:spcPts val="360"/>
              </a:spcBef>
              <a:spcAft>
                <a:spcPts val="0"/>
              </a:spcAft>
              <a:buSzPts val="1400"/>
              <a:buAutoNum type="arabicPeriod"/>
            </a:pPr>
            <a:r>
              <a:rPr lang="en-US"/>
              <a:t>Do you have friends or family in JROTC? Well I’m sure if they like it they’ll be happy to help you learn the ropes. If not, we will become friends and family anyway</a:t>
            </a:r>
            <a:endParaRPr/>
          </a:p>
          <a:p>
            <a:pPr indent="-317500" lvl="0" marL="457200" rtl="0" algn="l">
              <a:spcBef>
                <a:spcPts val="360"/>
              </a:spcBef>
              <a:spcAft>
                <a:spcPts val="0"/>
              </a:spcAft>
              <a:buSzPts val="1400"/>
              <a:buAutoNum type="arabicPeriod"/>
            </a:pPr>
            <a:r>
              <a:rPr lang="en-US"/>
              <a:t>Just for fun? Good…JROTC is fun</a:t>
            </a:r>
            <a:endParaRPr/>
          </a:p>
          <a:p>
            <a:pPr indent="-317500" lvl="0" marL="457200" rtl="0" algn="l">
              <a:spcBef>
                <a:spcPts val="360"/>
              </a:spcBef>
              <a:spcAft>
                <a:spcPts val="0"/>
              </a:spcAft>
              <a:buSzPts val="1400"/>
              <a:buAutoNum type="arabicPeriod"/>
            </a:pPr>
            <a:r>
              <a:rPr lang="en-US"/>
              <a:t>Because you could? Glad you joined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 Id="rId4" Type="http://schemas.openxmlformats.org/officeDocument/2006/relationships/image" Target="../media/image17.png"/><Relationship Id="rId5"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image" Target="../media/image1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BFBFBF"/>
            </a:gs>
            <a:gs pos="100000">
              <a:srgbClr val="737373"/>
            </a:gs>
          </a:gsLst>
          <a:path path="circle">
            <a:fillToRect b="100%" r="100%"/>
          </a:path>
          <a:tileRect l="-100%" t="-100%"/>
        </a:gradFill>
      </p:bgPr>
    </p:bg>
    <p:spTree>
      <p:nvGrpSpPr>
        <p:cNvPr id="13" name="Shape 13"/>
        <p:cNvGrpSpPr/>
        <p:nvPr/>
      </p:nvGrpSpPr>
      <p:grpSpPr>
        <a:xfrm>
          <a:off x="0" y="0"/>
          <a:ext cx="0" cy="0"/>
          <a:chOff x="0" y="0"/>
          <a:chExt cx="0" cy="0"/>
        </a:xfrm>
      </p:grpSpPr>
      <p:grpSp>
        <p:nvGrpSpPr>
          <p:cNvPr id="14" name="Google Shape;14;g26dcb92da5c_0_169"/>
          <p:cNvGrpSpPr/>
          <p:nvPr/>
        </p:nvGrpSpPr>
        <p:grpSpPr>
          <a:xfrm>
            <a:off x="6749685" y="7"/>
            <a:ext cx="3370898" cy="2996310"/>
            <a:chOff x="6098378" y="5"/>
            <a:chExt cx="3045625" cy="2030570"/>
          </a:xfrm>
        </p:grpSpPr>
        <p:sp>
          <p:nvSpPr>
            <p:cNvPr id="15" name="Google Shape;15;g26dcb92da5c_0_169"/>
            <p:cNvSpPr/>
            <p:nvPr/>
          </p:nvSpPr>
          <p:spPr>
            <a:xfrm>
              <a:off x="8128803" y="16"/>
              <a:ext cx="1015200" cy="1015200"/>
            </a:xfrm>
            <a:prstGeom prst="rect">
              <a:avLst/>
            </a:prstGeom>
            <a:solidFill>
              <a:schemeClr val="accent1"/>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16" name="Google Shape;16;g26dcb92da5c_0_169"/>
            <p:cNvSpPr/>
            <p:nvPr/>
          </p:nvSpPr>
          <p:spPr>
            <a:xfrm flipH="1">
              <a:off x="7113463" y="5"/>
              <a:ext cx="1015200" cy="1015200"/>
            </a:xfrm>
            <a:prstGeom prst="rtTriangle">
              <a:avLst/>
            </a:prstGeom>
            <a:solidFill>
              <a:schemeClr val="accent2"/>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17" name="Google Shape;17;g26dcb92da5c_0_169"/>
            <p:cNvSpPr/>
            <p:nvPr/>
          </p:nvSpPr>
          <p:spPr>
            <a:xfrm flipH="1" rot="10800000">
              <a:off x="7113588" y="107"/>
              <a:ext cx="1015200" cy="1015200"/>
            </a:xfrm>
            <a:prstGeom prst="rtTriangle">
              <a:avLst/>
            </a:prstGeom>
            <a:solidFill>
              <a:schemeClr val="accent6"/>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18" name="Google Shape;18;g26dcb92da5c_0_169"/>
            <p:cNvSpPr/>
            <p:nvPr/>
          </p:nvSpPr>
          <p:spPr>
            <a:xfrm rot="10800000">
              <a:off x="6098378" y="97"/>
              <a:ext cx="1015200" cy="1015200"/>
            </a:xfrm>
            <a:prstGeom prst="rtTriangle">
              <a:avLst/>
            </a:prstGeom>
            <a:solidFill>
              <a:schemeClr val="accent1"/>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19" name="Google Shape;19;g26dcb92da5c_0_169"/>
            <p:cNvSpPr/>
            <p:nvPr/>
          </p:nvSpPr>
          <p:spPr>
            <a:xfrm rot="10800000">
              <a:off x="8128789" y="1015375"/>
              <a:ext cx="1015200" cy="1015200"/>
            </a:xfrm>
            <a:prstGeom prst="rtTriangle">
              <a:avLst/>
            </a:prstGeom>
            <a:solidFill>
              <a:schemeClr val="accent6"/>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grpSp>
      <p:pic>
        <p:nvPicPr>
          <p:cNvPr id="20" name="Google Shape;20;g26dcb92da5c_0_169"/>
          <p:cNvPicPr preferRelativeResize="0"/>
          <p:nvPr/>
        </p:nvPicPr>
        <p:blipFill>
          <a:blip r:embed="rId2">
            <a:alphaModFix/>
          </a:blip>
          <a:stretch>
            <a:fillRect/>
          </a:stretch>
        </p:blipFill>
        <p:spPr>
          <a:xfrm>
            <a:off x="6938864" y="2560118"/>
            <a:ext cx="2693019" cy="2955019"/>
          </a:xfrm>
          <a:prstGeom prst="rect">
            <a:avLst/>
          </a:prstGeom>
          <a:noFill/>
          <a:ln>
            <a:noFill/>
          </a:ln>
        </p:spPr>
      </p:pic>
      <p:sp>
        <p:nvSpPr>
          <p:cNvPr id="21" name="Google Shape;21;g26dcb92da5c_0_169"/>
          <p:cNvSpPr txBox="1"/>
          <p:nvPr/>
        </p:nvSpPr>
        <p:spPr>
          <a:xfrm>
            <a:off x="7267187" y="1935896"/>
            <a:ext cx="2036400" cy="1058400"/>
          </a:xfrm>
          <a:prstGeom prst="rect">
            <a:avLst/>
          </a:prstGeom>
          <a:noFill/>
          <a:ln>
            <a:noFill/>
          </a:ln>
        </p:spPr>
        <p:txBody>
          <a:bodyPr anchorCtr="0" anchor="t" bIns="112425" lIns="112425" spcFirstLastPara="1" rIns="112425" wrap="square" tIns="112425">
            <a:spAutoFit/>
          </a:bodyPr>
          <a:lstStyle/>
          <a:p>
            <a:pPr indent="0" lvl="0" marL="0" rtl="0" algn="ctr">
              <a:spcBef>
                <a:spcPts val="0"/>
              </a:spcBef>
              <a:spcAft>
                <a:spcPts val="0"/>
              </a:spcAft>
              <a:buNone/>
            </a:pPr>
            <a:r>
              <a:rPr lang="en-US" sz="2700">
                <a:solidFill>
                  <a:schemeClr val="lt1"/>
                </a:solidFill>
                <a:latin typeface="Roboto"/>
                <a:ea typeface="Roboto"/>
                <a:cs typeface="Roboto"/>
                <a:sym typeface="Roboto"/>
              </a:rPr>
              <a:t>West Orange</a:t>
            </a:r>
            <a:endParaRPr sz="2700">
              <a:solidFill>
                <a:schemeClr val="lt1"/>
              </a:solidFill>
              <a:latin typeface="Roboto"/>
              <a:ea typeface="Roboto"/>
              <a:cs typeface="Roboto"/>
              <a:sym typeface="Roboto"/>
            </a:endParaRPr>
          </a:p>
        </p:txBody>
      </p:sp>
      <p:sp>
        <p:nvSpPr>
          <p:cNvPr id="22" name="Google Shape;22;g26dcb92da5c_0_169"/>
          <p:cNvSpPr txBox="1"/>
          <p:nvPr/>
        </p:nvSpPr>
        <p:spPr>
          <a:xfrm rot="573">
            <a:off x="7386060" y="6317685"/>
            <a:ext cx="1798500" cy="642600"/>
          </a:xfrm>
          <a:prstGeom prst="rect">
            <a:avLst/>
          </a:prstGeom>
          <a:noFill/>
          <a:ln>
            <a:noFill/>
          </a:ln>
        </p:spPr>
        <p:txBody>
          <a:bodyPr anchorCtr="0" anchor="t" bIns="112425" lIns="112425" spcFirstLastPara="1" rIns="112425" wrap="square" tIns="112425">
            <a:spAutoFit/>
          </a:bodyPr>
          <a:lstStyle/>
          <a:p>
            <a:pPr indent="0" lvl="0" marL="0" rtl="0" algn="ctr">
              <a:spcBef>
                <a:spcPts val="0"/>
              </a:spcBef>
              <a:spcAft>
                <a:spcPts val="0"/>
              </a:spcAft>
              <a:buNone/>
            </a:pPr>
            <a:r>
              <a:rPr lang="en-US" sz="2700">
                <a:solidFill>
                  <a:schemeClr val="lt1"/>
                </a:solidFill>
                <a:latin typeface="Roboto"/>
                <a:ea typeface="Roboto"/>
                <a:cs typeface="Roboto"/>
                <a:sym typeface="Roboto"/>
              </a:rPr>
              <a:t>AFJROTC</a:t>
            </a:r>
            <a:endParaRPr sz="2700">
              <a:solidFill>
                <a:schemeClr val="lt1"/>
              </a:solidFill>
              <a:latin typeface="Roboto"/>
              <a:ea typeface="Roboto"/>
              <a:cs typeface="Roboto"/>
              <a:sym typeface="Roboto"/>
            </a:endParaRPr>
          </a:p>
        </p:txBody>
      </p:sp>
      <p:sp>
        <p:nvSpPr>
          <p:cNvPr id="23" name="Google Shape;23;g26dcb92da5c_0_169"/>
          <p:cNvSpPr txBox="1"/>
          <p:nvPr>
            <p:ph type="title"/>
          </p:nvPr>
        </p:nvSpPr>
        <p:spPr>
          <a:xfrm>
            <a:off x="811511" y="2996347"/>
            <a:ext cx="4614600" cy="1427700"/>
          </a:xfrm>
          <a:prstGeom prst="rect">
            <a:avLst/>
          </a:prstGeom>
        </p:spPr>
        <p:txBody>
          <a:bodyPr anchorCtr="0" anchor="t" bIns="112425" lIns="112425" spcFirstLastPara="1" rIns="112425" wrap="square" tIns="112425">
            <a:norm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24" name="Google Shape;24;g26dcb92da5c_0_169"/>
          <p:cNvSpPr txBox="1"/>
          <p:nvPr>
            <p:ph idx="1" type="body"/>
          </p:nvPr>
        </p:nvSpPr>
        <p:spPr>
          <a:xfrm>
            <a:off x="811511" y="6629642"/>
            <a:ext cx="2895000" cy="648000"/>
          </a:xfrm>
          <a:prstGeom prst="rect">
            <a:avLst/>
          </a:prstGeom>
        </p:spPr>
        <p:txBody>
          <a:bodyPr anchorCtr="0" anchor="t" bIns="112425" lIns="112425" spcFirstLastPara="1" rIns="112425" wrap="square" tIns="112425">
            <a:normAutofit/>
          </a:bodyPr>
          <a:lstStyle>
            <a:lvl1pPr indent="-336550" lvl="0" marL="457200" rtl="0">
              <a:spcBef>
                <a:spcPts val="0"/>
              </a:spcBef>
              <a:spcAft>
                <a:spcPts val="0"/>
              </a:spcAft>
              <a:buClr>
                <a:schemeClr val="lt1"/>
              </a:buClr>
              <a:buSzPts val="1700"/>
              <a:buChar char="●"/>
              <a:defRPr sz="1700">
                <a:solidFill>
                  <a:schemeClr val="lt1"/>
                </a:solidFill>
              </a:defRPr>
            </a:lvl1pPr>
            <a:lvl2pPr indent="-336550" lvl="1" marL="914400" rtl="0">
              <a:spcBef>
                <a:spcPts val="0"/>
              </a:spcBef>
              <a:spcAft>
                <a:spcPts val="0"/>
              </a:spcAft>
              <a:buClr>
                <a:schemeClr val="lt1"/>
              </a:buClr>
              <a:buSzPts val="1700"/>
              <a:buChar char="○"/>
              <a:defRPr>
                <a:solidFill>
                  <a:schemeClr val="lt1"/>
                </a:solidFill>
              </a:defRPr>
            </a:lvl2pPr>
            <a:lvl3pPr indent="-336550" lvl="2" marL="1371600" rtl="0">
              <a:spcBef>
                <a:spcPts val="0"/>
              </a:spcBef>
              <a:spcAft>
                <a:spcPts val="0"/>
              </a:spcAft>
              <a:buClr>
                <a:schemeClr val="lt1"/>
              </a:buClr>
              <a:buSzPts val="1700"/>
              <a:buChar char="■"/>
              <a:defRPr>
                <a:solidFill>
                  <a:schemeClr val="lt1"/>
                </a:solidFill>
              </a:defRPr>
            </a:lvl3pPr>
            <a:lvl4pPr indent="-336550" lvl="3" marL="1828800" rtl="0">
              <a:spcBef>
                <a:spcPts val="0"/>
              </a:spcBef>
              <a:spcAft>
                <a:spcPts val="0"/>
              </a:spcAft>
              <a:buClr>
                <a:schemeClr val="lt1"/>
              </a:buClr>
              <a:buSzPts val="1700"/>
              <a:buChar char="●"/>
              <a:defRPr>
                <a:solidFill>
                  <a:schemeClr val="lt1"/>
                </a:solidFill>
              </a:defRPr>
            </a:lvl4pPr>
            <a:lvl5pPr indent="-336550" lvl="4" marL="2286000" rtl="0">
              <a:spcBef>
                <a:spcPts val="0"/>
              </a:spcBef>
              <a:spcAft>
                <a:spcPts val="0"/>
              </a:spcAft>
              <a:buClr>
                <a:schemeClr val="lt1"/>
              </a:buClr>
              <a:buSzPts val="1700"/>
              <a:buChar char="○"/>
              <a:defRPr>
                <a:solidFill>
                  <a:schemeClr val="lt1"/>
                </a:solidFill>
              </a:defRPr>
            </a:lvl5pPr>
            <a:lvl6pPr indent="-336550" lvl="5" marL="2743200" rtl="0">
              <a:spcBef>
                <a:spcPts val="0"/>
              </a:spcBef>
              <a:spcAft>
                <a:spcPts val="0"/>
              </a:spcAft>
              <a:buClr>
                <a:schemeClr val="lt1"/>
              </a:buClr>
              <a:buSzPts val="1700"/>
              <a:buChar char="■"/>
              <a:defRPr>
                <a:solidFill>
                  <a:schemeClr val="lt1"/>
                </a:solidFill>
              </a:defRPr>
            </a:lvl6pPr>
            <a:lvl7pPr indent="-336550" lvl="6" marL="3200400" rtl="0">
              <a:spcBef>
                <a:spcPts val="0"/>
              </a:spcBef>
              <a:spcAft>
                <a:spcPts val="0"/>
              </a:spcAft>
              <a:buClr>
                <a:schemeClr val="lt1"/>
              </a:buClr>
              <a:buSzPts val="1700"/>
              <a:buChar char="●"/>
              <a:defRPr>
                <a:solidFill>
                  <a:schemeClr val="lt1"/>
                </a:solidFill>
              </a:defRPr>
            </a:lvl7pPr>
            <a:lvl8pPr indent="-336550" lvl="7" marL="3657600" rtl="0">
              <a:spcBef>
                <a:spcPts val="0"/>
              </a:spcBef>
              <a:spcAft>
                <a:spcPts val="0"/>
              </a:spcAft>
              <a:buClr>
                <a:schemeClr val="lt1"/>
              </a:buClr>
              <a:buSzPts val="1700"/>
              <a:buChar char="○"/>
              <a:defRPr>
                <a:solidFill>
                  <a:schemeClr val="lt1"/>
                </a:solidFill>
              </a:defRPr>
            </a:lvl8pPr>
            <a:lvl9pPr indent="-336550" lvl="8" marL="4114800" rtl="0">
              <a:spcBef>
                <a:spcPts val="0"/>
              </a:spcBef>
              <a:spcAft>
                <a:spcPts val="0"/>
              </a:spcAft>
              <a:buClr>
                <a:schemeClr val="lt1"/>
              </a:buClr>
              <a:buSzPts val="1700"/>
              <a:buChar char="■"/>
              <a:defRPr>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7" name="Shape 77"/>
        <p:cNvGrpSpPr/>
        <p:nvPr/>
      </p:nvGrpSpPr>
      <p:grpSpPr>
        <a:xfrm>
          <a:off x="0" y="0"/>
          <a:ext cx="0" cy="0"/>
          <a:chOff x="0" y="0"/>
          <a:chExt cx="0" cy="0"/>
        </a:xfrm>
      </p:grpSpPr>
      <p:grpSp>
        <p:nvGrpSpPr>
          <p:cNvPr id="78" name="Google Shape;78;g26dcb92da5c_0_233"/>
          <p:cNvGrpSpPr/>
          <p:nvPr/>
        </p:nvGrpSpPr>
        <p:grpSpPr>
          <a:xfrm>
            <a:off x="6749685" y="7"/>
            <a:ext cx="3370898" cy="2996310"/>
            <a:chOff x="6098378" y="5"/>
            <a:chExt cx="3045625" cy="2030570"/>
          </a:xfrm>
        </p:grpSpPr>
        <p:sp>
          <p:nvSpPr>
            <p:cNvPr id="79" name="Google Shape;79;g26dcb92da5c_0_233"/>
            <p:cNvSpPr/>
            <p:nvPr/>
          </p:nvSpPr>
          <p:spPr>
            <a:xfrm>
              <a:off x="8128803" y="16"/>
              <a:ext cx="1015200" cy="1015200"/>
            </a:xfrm>
            <a:prstGeom prst="rect">
              <a:avLst/>
            </a:prstGeom>
            <a:solidFill>
              <a:schemeClr val="accent1"/>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80" name="Google Shape;80;g26dcb92da5c_0_233"/>
            <p:cNvSpPr/>
            <p:nvPr/>
          </p:nvSpPr>
          <p:spPr>
            <a:xfrm flipH="1">
              <a:off x="7113463" y="5"/>
              <a:ext cx="1015200" cy="1015200"/>
            </a:xfrm>
            <a:prstGeom prst="rtTriangle">
              <a:avLst/>
            </a:prstGeom>
            <a:solidFill>
              <a:schemeClr val="accent2"/>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81" name="Google Shape;81;g26dcb92da5c_0_233"/>
            <p:cNvSpPr/>
            <p:nvPr/>
          </p:nvSpPr>
          <p:spPr>
            <a:xfrm flipH="1" rot="10800000">
              <a:off x="7113588" y="107"/>
              <a:ext cx="1015200" cy="1015200"/>
            </a:xfrm>
            <a:prstGeom prst="rtTriangle">
              <a:avLst/>
            </a:prstGeom>
            <a:solidFill>
              <a:schemeClr val="accent6"/>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82" name="Google Shape;82;g26dcb92da5c_0_233"/>
            <p:cNvSpPr/>
            <p:nvPr/>
          </p:nvSpPr>
          <p:spPr>
            <a:xfrm rot="10800000">
              <a:off x="6098378" y="97"/>
              <a:ext cx="1015200" cy="1015200"/>
            </a:xfrm>
            <a:prstGeom prst="rtTriangle">
              <a:avLst/>
            </a:prstGeom>
            <a:solidFill>
              <a:schemeClr val="accent1"/>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83" name="Google Shape;83;g26dcb92da5c_0_233"/>
            <p:cNvSpPr/>
            <p:nvPr/>
          </p:nvSpPr>
          <p:spPr>
            <a:xfrm rot="10800000">
              <a:off x="8128789" y="1015375"/>
              <a:ext cx="1015200" cy="1015200"/>
            </a:xfrm>
            <a:prstGeom prst="rtTriangle">
              <a:avLst/>
            </a:prstGeom>
            <a:solidFill>
              <a:schemeClr val="accent6"/>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grpSp>
      <p:sp>
        <p:nvSpPr>
          <p:cNvPr id="84" name="Google Shape;84;g26dcb92da5c_0_233"/>
          <p:cNvSpPr txBox="1"/>
          <p:nvPr>
            <p:ph hasCustomPrompt="1" type="title"/>
          </p:nvPr>
        </p:nvSpPr>
        <p:spPr>
          <a:xfrm>
            <a:off x="344980" y="1853446"/>
            <a:ext cx="9430200" cy="2996400"/>
          </a:xfrm>
          <a:prstGeom prst="rect">
            <a:avLst/>
          </a:prstGeom>
        </p:spPr>
        <p:txBody>
          <a:bodyPr anchorCtr="0" anchor="b" bIns="112425" lIns="112425" spcFirstLastPara="1" rIns="112425" wrap="square" tIns="112425">
            <a:normAutofit/>
          </a:bodyPr>
          <a:lstStyle>
            <a:lvl1pPr lvl="0" rtl="0" algn="ctr">
              <a:spcBef>
                <a:spcPts val="0"/>
              </a:spcBef>
              <a:spcAft>
                <a:spcPts val="0"/>
              </a:spcAft>
              <a:buClr>
                <a:schemeClr val="lt1"/>
              </a:buClr>
              <a:buSzPts val="14800"/>
              <a:buNone/>
              <a:defRPr sz="14800">
                <a:solidFill>
                  <a:schemeClr val="lt1"/>
                </a:solidFill>
              </a:defRPr>
            </a:lvl1pPr>
            <a:lvl2pPr lvl="1" rtl="0" algn="ctr">
              <a:spcBef>
                <a:spcPts val="0"/>
              </a:spcBef>
              <a:spcAft>
                <a:spcPts val="0"/>
              </a:spcAft>
              <a:buClr>
                <a:schemeClr val="lt1"/>
              </a:buClr>
              <a:buSzPts val="14800"/>
              <a:buNone/>
              <a:defRPr sz="14800">
                <a:solidFill>
                  <a:schemeClr val="lt1"/>
                </a:solidFill>
              </a:defRPr>
            </a:lvl2pPr>
            <a:lvl3pPr lvl="2" rtl="0" algn="ctr">
              <a:spcBef>
                <a:spcPts val="0"/>
              </a:spcBef>
              <a:spcAft>
                <a:spcPts val="0"/>
              </a:spcAft>
              <a:buClr>
                <a:schemeClr val="lt1"/>
              </a:buClr>
              <a:buSzPts val="14800"/>
              <a:buNone/>
              <a:defRPr sz="14800">
                <a:solidFill>
                  <a:schemeClr val="lt1"/>
                </a:solidFill>
              </a:defRPr>
            </a:lvl3pPr>
            <a:lvl4pPr lvl="3" rtl="0" algn="ctr">
              <a:spcBef>
                <a:spcPts val="0"/>
              </a:spcBef>
              <a:spcAft>
                <a:spcPts val="0"/>
              </a:spcAft>
              <a:buClr>
                <a:schemeClr val="lt1"/>
              </a:buClr>
              <a:buSzPts val="14800"/>
              <a:buNone/>
              <a:defRPr sz="14800">
                <a:solidFill>
                  <a:schemeClr val="lt1"/>
                </a:solidFill>
              </a:defRPr>
            </a:lvl4pPr>
            <a:lvl5pPr lvl="4" rtl="0" algn="ctr">
              <a:spcBef>
                <a:spcPts val="0"/>
              </a:spcBef>
              <a:spcAft>
                <a:spcPts val="0"/>
              </a:spcAft>
              <a:buClr>
                <a:schemeClr val="lt1"/>
              </a:buClr>
              <a:buSzPts val="14800"/>
              <a:buNone/>
              <a:defRPr sz="14800">
                <a:solidFill>
                  <a:schemeClr val="lt1"/>
                </a:solidFill>
              </a:defRPr>
            </a:lvl5pPr>
            <a:lvl6pPr lvl="5" rtl="0" algn="ctr">
              <a:spcBef>
                <a:spcPts val="0"/>
              </a:spcBef>
              <a:spcAft>
                <a:spcPts val="0"/>
              </a:spcAft>
              <a:buClr>
                <a:schemeClr val="lt1"/>
              </a:buClr>
              <a:buSzPts val="14800"/>
              <a:buNone/>
              <a:defRPr sz="14800">
                <a:solidFill>
                  <a:schemeClr val="lt1"/>
                </a:solidFill>
              </a:defRPr>
            </a:lvl6pPr>
            <a:lvl7pPr lvl="6" rtl="0" algn="ctr">
              <a:spcBef>
                <a:spcPts val="0"/>
              </a:spcBef>
              <a:spcAft>
                <a:spcPts val="0"/>
              </a:spcAft>
              <a:buClr>
                <a:schemeClr val="lt1"/>
              </a:buClr>
              <a:buSzPts val="14800"/>
              <a:buNone/>
              <a:defRPr sz="14800">
                <a:solidFill>
                  <a:schemeClr val="lt1"/>
                </a:solidFill>
              </a:defRPr>
            </a:lvl7pPr>
            <a:lvl8pPr lvl="7" rtl="0" algn="ctr">
              <a:spcBef>
                <a:spcPts val="0"/>
              </a:spcBef>
              <a:spcAft>
                <a:spcPts val="0"/>
              </a:spcAft>
              <a:buClr>
                <a:schemeClr val="lt1"/>
              </a:buClr>
              <a:buSzPts val="14800"/>
              <a:buNone/>
              <a:defRPr sz="14800">
                <a:solidFill>
                  <a:schemeClr val="lt1"/>
                </a:solidFill>
              </a:defRPr>
            </a:lvl8pPr>
            <a:lvl9pPr lvl="8" rtl="0" algn="ctr">
              <a:spcBef>
                <a:spcPts val="0"/>
              </a:spcBef>
              <a:spcAft>
                <a:spcPts val="0"/>
              </a:spcAft>
              <a:buClr>
                <a:schemeClr val="lt1"/>
              </a:buClr>
              <a:buSzPts val="14800"/>
              <a:buNone/>
              <a:defRPr sz="14800">
                <a:solidFill>
                  <a:schemeClr val="lt1"/>
                </a:solidFill>
              </a:defRPr>
            </a:lvl9pPr>
          </a:lstStyle>
          <a:p>
            <a:r>
              <a:t>xx%</a:t>
            </a:r>
          </a:p>
        </p:txBody>
      </p:sp>
      <p:sp>
        <p:nvSpPr>
          <p:cNvPr id="85" name="Google Shape;85;g26dcb92da5c_0_233"/>
          <p:cNvSpPr txBox="1"/>
          <p:nvPr>
            <p:ph idx="1" type="body"/>
          </p:nvPr>
        </p:nvSpPr>
        <p:spPr>
          <a:xfrm>
            <a:off x="344980" y="4971678"/>
            <a:ext cx="9430200" cy="1891500"/>
          </a:xfrm>
          <a:prstGeom prst="rect">
            <a:avLst/>
          </a:prstGeom>
        </p:spPr>
        <p:txBody>
          <a:bodyPr anchorCtr="0" anchor="t" bIns="112425" lIns="112425" spcFirstLastPara="1" rIns="112425" wrap="square" tIns="112425">
            <a:normAutofit/>
          </a:bodyPr>
          <a:lstStyle>
            <a:lvl1pPr indent="-368300" lvl="0" marL="457200" rtl="0" algn="ctr">
              <a:spcBef>
                <a:spcPts val="0"/>
              </a:spcBef>
              <a:spcAft>
                <a:spcPts val="0"/>
              </a:spcAft>
              <a:buClr>
                <a:schemeClr val="lt1"/>
              </a:buClr>
              <a:buSzPts val="2200"/>
              <a:buChar char="●"/>
              <a:defRPr>
                <a:solidFill>
                  <a:schemeClr val="lt1"/>
                </a:solidFill>
              </a:defRPr>
            </a:lvl1pPr>
            <a:lvl2pPr indent="-336550" lvl="1" marL="914400" rtl="0" algn="ctr">
              <a:spcBef>
                <a:spcPts val="0"/>
              </a:spcBef>
              <a:spcAft>
                <a:spcPts val="0"/>
              </a:spcAft>
              <a:buClr>
                <a:schemeClr val="lt1"/>
              </a:buClr>
              <a:buSzPts val="1700"/>
              <a:buChar char="○"/>
              <a:defRPr>
                <a:solidFill>
                  <a:schemeClr val="lt1"/>
                </a:solidFill>
              </a:defRPr>
            </a:lvl2pPr>
            <a:lvl3pPr indent="-336550" lvl="2" marL="1371600" rtl="0" algn="ctr">
              <a:spcBef>
                <a:spcPts val="0"/>
              </a:spcBef>
              <a:spcAft>
                <a:spcPts val="0"/>
              </a:spcAft>
              <a:buClr>
                <a:schemeClr val="lt1"/>
              </a:buClr>
              <a:buSzPts val="1700"/>
              <a:buChar char="■"/>
              <a:defRPr>
                <a:solidFill>
                  <a:schemeClr val="lt1"/>
                </a:solidFill>
              </a:defRPr>
            </a:lvl3pPr>
            <a:lvl4pPr indent="-336550" lvl="3" marL="1828800" rtl="0" algn="ctr">
              <a:spcBef>
                <a:spcPts val="0"/>
              </a:spcBef>
              <a:spcAft>
                <a:spcPts val="0"/>
              </a:spcAft>
              <a:buClr>
                <a:schemeClr val="lt1"/>
              </a:buClr>
              <a:buSzPts val="1700"/>
              <a:buChar char="●"/>
              <a:defRPr>
                <a:solidFill>
                  <a:schemeClr val="lt1"/>
                </a:solidFill>
              </a:defRPr>
            </a:lvl4pPr>
            <a:lvl5pPr indent="-336550" lvl="4" marL="2286000" rtl="0" algn="ctr">
              <a:spcBef>
                <a:spcPts val="0"/>
              </a:spcBef>
              <a:spcAft>
                <a:spcPts val="0"/>
              </a:spcAft>
              <a:buClr>
                <a:schemeClr val="lt1"/>
              </a:buClr>
              <a:buSzPts val="1700"/>
              <a:buChar char="○"/>
              <a:defRPr>
                <a:solidFill>
                  <a:schemeClr val="lt1"/>
                </a:solidFill>
              </a:defRPr>
            </a:lvl5pPr>
            <a:lvl6pPr indent="-336550" lvl="5" marL="2743200" rtl="0" algn="ctr">
              <a:spcBef>
                <a:spcPts val="0"/>
              </a:spcBef>
              <a:spcAft>
                <a:spcPts val="0"/>
              </a:spcAft>
              <a:buClr>
                <a:schemeClr val="lt1"/>
              </a:buClr>
              <a:buSzPts val="1700"/>
              <a:buChar char="■"/>
              <a:defRPr>
                <a:solidFill>
                  <a:schemeClr val="lt1"/>
                </a:solidFill>
              </a:defRPr>
            </a:lvl6pPr>
            <a:lvl7pPr indent="-336550" lvl="6" marL="3200400" rtl="0" algn="ctr">
              <a:spcBef>
                <a:spcPts val="0"/>
              </a:spcBef>
              <a:spcAft>
                <a:spcPts val="0"/>
              </a:spcAft>
              <a:buClr>
                <a:schemeClr val="lt1"/>
              </a:buClr>
              <a:buSzPts val="1700"/>
              <a:buChar char="●"/>
              <a:defRPr>
                <a:solidFill>
                  <a:schemeClr val="lt1"/>
                </a:solidFill>
              </a:defRPr>
            </a:lvl7pPr>
            <a:lvl8pPr indent="-336550" lvl="7" marL="3657600" rtl="0" algn="ctr">
              <a:spcBef>
                <a:spcPts val="0"/>
              </a:spcBef>
              <a:spcAft>
                <a:spcPts val="0"/>
              </a:spcAft>
              <a:buClr>
                <a:schemeClr val="lt1"/>
              </a:buClr>
              <a:buSzPts val="1700"/>
              <a:buChar char="○"/>
              <a:defRPr>
                <a:solidFill>
                  <a:schemeClr val="lt1"/>
                </a:solidFill>
              </a:defRPr>
            </a:lvl8pPr>
            <a:lvl9pPr indent="-336550" lvl="8" marL="4114800" rtl="0" algn="ctr">
              <a:spcBef>
                <a:spcPts val="0"/>
              </a:spcBef>
              <a:spcAft>
                <a:spcPts val="0"/>
              </a:spcAft>
              <a:buClr>
                <a:schemeClr val="lt1"/>
              </a:buClr>
              <a:buSzPts val="1700"/>
              <a:buChar char="■"/>
              <a:defRPr>
                <a:solidFill>
                  <a:schemeClr val="lt1"/>
                </a:solidFill>
              </a:defRPr>
            </a:lvl9pPr>
          </a:lstStyle>
          <a:p/>
        </p:txBody>
      </p:sp>
      <p:sp>
        <p:nvSpPr>
          <p:cNvPr id="86" name="Google Shape;86;g26dcb92da5c_0_233"/>
          <p:cNvSpPr txBox="1"/>
          <p:nvPr>
            <p:ph idx="12" type="sldNum"/>
          </p:nvPr>
        </p:nvSpPr>
        <p:spPr>
          <a:xfrm>
            <a:off x="9363747" y="6863365"/>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7" name="Shape 87"/>
        <p:cNvGrpSpPr/>
        <p:nvPr/>
      </p:nvGrpSpPr>
      <p:grpSpPr>
        <a:xfrm>
          <a:off x="0" y="0"/>
          <a:ext cx="0" cy="0"/>
          <a:chOff x="0" y="0"/>
          <a:chExt cx="0" cy="0"/>
        </a:xfrm>
      </p:grpSpPr>
      <p:sp>
        <p:nvSpPr>
          <p:cNvPr id="88" name="Google Shape;88;g26dcb92da5c_0_243"/>
          <p:cNvSpPr txBox="1"/>
          <p:nvPr>
            <p:ph idx="12" type="sldNum"/>
          </p:nvPr>
        </p:nvSpPr>
        <p:spPr>
          <a:xfrm>
            <a:off x="9363747" y="6863365"/>
            <a:ext cx="607200" cy="580800"/>
          </a:xfrm>
          <a:prstGeom prst="rect">
            <a:avLst/>
          </a:prstGeom>
        </p:spPr>
        <p:txBody>
          <a:bodyPr anchorCtr="0" anchor="ctr" bIns="112425" lIns="112425" spcFirstLastPara="1" rIns="112425" wrap="square" tIns="112425">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gradFill>
          <a:gsLst>
            <a:gs pos="0">
              <a:srgbClr val="BFBFBF"/>
            </a:gs>
            <a:gs pos="100000">
              <a:srgbClr val="737373"/>
            </a:gs>
          </a:gsLst>
          <a:path path="circle">
            <a:fillToRect b="100%" r="100%"/>
          </a:path>
          <a:tileRect l="-100%" t="-100%"/>
        </a:gradFill>
      </p:bgPr>
    </p:bg>
    <p:spTree>
      <p:nvGrpSpPr>
        <p:cNvPr id="89" name="Shape 89"/>
        <p:cNvGrpSpPr/>
        <p:nvPr/>
      </p:nvGrpSpPr>
      <p:grpSpPr>
        <a:xfrm>
          <a:off x="0" y="0"/>
          <a:ext cx="0" cy="0"/>
          <a:chOff x="0" y="0"/>
          <a:chExt cx="0" cy="0"/>
        </a:xfrm>
      </p:grpSpPr>
      <p:grpSp>
        <p:nvGrpSpPr>
          <p:cNvPr id="90" name="Google Shape;90;g26dcb92da5c_0_245"/>
          <p:cNvGrpSpPr/>
          <p:nvPr/>
        </p:nvGrpSpPr>
        <p:grpSpPr>
          <a:xfrm>
            <a:off x="6749685" y="7"/>
            <a:ext cx="3370898" cy="2996310"/>
            <a:chOff x="6098378" y="5"/>
            <a:chExt cx="3045625" cy="2030570"/>
          </a:xfrm>
        </p:grpSpPr>
        <p:sp>
          <p:nvSpPr>
            <p:cNvPr id="91" name="Google Shape;91;g26dcb92da5c_0_245"/>
            <p:cNvSpPr/>
            <p:nvPr/>
          </p:nvSpPr>
          <p:spPr>
            <a:xfrm>
              <a:off x="8128803" y="16"/>
              <a:ext cx="1015200" cy="1015200"/>
            </a:xfrm>
            <a:prstGeom prst="rect">
              <a:avLst/>
            </a:prstGeom>
            <a:solidFill>
              <a:schemeClr val="accent1"/>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92" name="Google Shape;92;g26dcb92da5c_0_245"/>
            <p:cNvSpPr/>
            <p:nvPr/>
          </p:nvSpPr>
          <p:spPr>
            <a:xfrm flipH="1">
              <a:off x="7113463" y="5"/>
              <a:ext cx="1015200" cy="1015200"/>
            </a:xfrm>
            <a:prstGeom prst="rtTriangle">
              <a:avLst/>
            </a:prstGeom>
            <a:solidFill>
              <a:schemeClr val="accent2"/>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93" name="Google Shape;93;g26dcb92da5c_0_245"/>
            <p:cNvSpPr/>
            <p:nvPr/>
          </p:nvSpPr>
          <p:spPr>
            <a:xfrm flipH="1" rot="10800000">
              <a:off x="7113588" y="107"/>
              <a:ext cx="1015200" cy="1015200"/>
            </a:xfrm>
            <a:prstGeom prst="rtTriangle">
              <a:avLst/>
            </a:prstGeom>
            <a:solidFill>
              <a:schemeClr val="accent6"/>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94" name="Google Shape;94;g26dcb92da5c_0_245"/>
            <p:cNvSpPr/>
            <p:nvPr/>
          </p:nvSpPr>
          <p:spPr>
            <a:xfrm rot="10800000">
              <a:off x="6098378" y="97"/>
              <a:ext cx="1015200" cy="1015200"/>
            </a:xfrm>
            <a:prstGeom prst="rtTriangle">
              <a:avLst/>
            </a:prstGeom>
            <a:solidFill>
              <a:schemeClr val="accent1"/>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95" name="Google Shape;95;g26dcb92da5c_0_245"/>
            <p:cNvSpPr/>
            <p:nvPr/>
          </p:nvSpPr>
          <p:spPr>
            <a:xfrm rot="10800000">
              <a:off x="8128789" y="1015375"/>
              <a:ext cx="1015200" cy="1015200"/>
            </a:xfrm>
            <a:prstGeom prst="rtTriangle">
              <a:avLst/>
            </a:prstGeom>
            <a:solidFill>
              <a:schemeClr val="accent6"/>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grpSp>
      <p:sp>
        <p:nvSpPr>
          <p:cNvPr id="96" name="Google Shape;96;g26dcb92da5c_0_245"/>
          <p:cNvSpPr txBox="1"/>
          <p:nvPr>
            <p:ph type="ctrTitle"/>
          </p:nvPr>
        </p:nvSpPr>
        <p:spPr>
          <a:xfrm>
            <a:off x="633432" y="2996347"/>
            <a:ext cx="4614600" cy="1237800"/>
          </a:xfrm>
          <a:prstGeom prst="rect">
            <a:avLst/>
          </a:prstGeom>
        </p:spPr>
        <p:txBody>
          <a:bodyPr anchorCtr="0" anchor="b" bIns="112425" lIns="112425" spcFirstLastPara="1" rIns="112425" wrap="square" tIns="112425">
            <a:norm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5200"/>
              <a:buNone/>
              <a:defRPr sz="5200">
                <a:solidFill>
                  <a:schemeClr val="lt1"/>
                </a:solidFill>
              </a:defRPr>
            </a:lvl2pPr>
            <a:lvl3pPr lvl="2" rtl="0">
              <a:spcBef>
                <a:spcPts val="0"/>
              </a:spcBef>
              <a:spcAft>
                <a:spcPts val="0"/>
              </a:spcAft>
              <a:buClr>
                <a:schemeClr val="lt1"/>
              </a:buClr>
              <a:buSzPts val="5200"/>
              <a:buNone/>
              <a:defRPr sz="5200">
                <a:solidFill>
                  <a:schemeClr val="lt1"/>
                </a:solidFill>
              </a:defRPr>
            </a:lvl3pPr>
            <a:lvl4pPr lvl="3" rtl="0">
              <a:spcBef>
                <a:spcPts val="0"/>
              </a:spcBef>
              <a:spcAft>
                <a:spcPts val="0"/>
              </a:spcAft>
              <a:buClr>
                <a:schemeClr val="lt1"/>
              </a:buClr>
              <a:buSzPts val="5200"/>
              <a:buNone/>
              <a:defRPr sz="5200">
                <a:solidFill>
                  <a:schemeClr val="lt1"/>
                </a:solidFill>
              </a:defRPr>
            </a:lvl4pPr>
            <a:lvl5pPr lvl="4" rtl="0">
              <a:spcBef>
                <a:spcPts val="0"/>
              </a:spcBef>
              <a:spcAft>
                <a:spcPts val="0"/>
              </a:spcAft>
              <a:buClr>
                <a:schemeClr val="lt1"/>
              </a:buClr>
              <a:buSzPts val="5200"/>
              <a:buNone/>
              <a:defRPr sz="5200">
                <a:solidFill>
                  <a:schemeClr val="lt1"/>
                </a:solidFill>
              </a:defRPr>
            </a:lvl5pPr>
            <a:lvl6pPr lvl="5" rtl="0">
              <a:spcBef>
                <a:spcPts val="0"/>
              </a:spcBef>
              <a:spcAft>
                <a:spcPts val="0"/>
              </a:spcAft>
              <a:buClr>
                <a:schemeClr val="lt1"/>
              </a:buClr>
              <a:buSzPts val="5200"/>
              <a:buNone/>
              <a:defRPr sz="5200">
                <a:solidFill>
                  <a:schemeClr val="lt1"/>
                </a:solidFill>
              </a:defRPr>
            </a:lvl6pPr>
            <a:lvl7pPr lvl="6" rtl="0">
              <a:spcBef>
                <a:spcPts val="0"/>
              </a:spcBef>
              <a:spcAft>
                <a:spcPts val="0"/>
              </a:spcAft>
              <a:buClr>
                <a:schemeClr val="lt1"/>
              </a:buClr>
              <a:buSzPts val="5200"/>
              <a:buNone/>
              <a:defRPr sz="5200">
                <a:solidFill>
                  <a:schemeClr val="lt1"/>
                </a:solidFill>
              </a:defRPr>
            </a:lvl7pPr>
            <a:lvl8pPr lvl="7" rtl="0">
              <a:spcBef>
                <a:spcPts val="0"/>
              </a:spcBef>
              <a:spcAft>
                <a:spcPts val="0"/>
              </a:spcAft>
              <a:buClr>
                <a:schemeClr val="lt1"/>
              </a:buClr>
              <a:buSzPts val="5200"/>
              <a:buNone/>
              <a:defRPr sz="5200">
                <a:solidFill>
                  <a:schemeClr val="lt1"/>
                </a:solidFill>
              </a:defRPr>
            </a:lvl8pPr>
            <a:lvl9pPr lvl="8" rtl="0">
              <a:spcBef>
                <a:spcPts val="0"/>
              </a:spcBef>
              <a:spcAft>
                <a:spcPts val="0"/>
              </a:spcAft>
              <a:buClr>
                <a:schemeClr val="lt1"/>
              </a:buClr>
              <a:buSzPts val="5200"/>
              <a:buNone/>
              <a:defRPr sz="5200">
                <a:solidFill>
                  <a:schemeClr val="lt1"/>
                </a:solidFill>
              </a:defRPr>
            </a:lvl9pPr>
          </a:lstStyle>
          <a:p/>
        </p:txBody>
      </p:sp>
      <p:sp>
        <p:nvSpPr>
          <p:cNvPr id="97" name="Google Shape;97;g26dcb92da5c_0_245"/>
          <p:cNvSpPr txBox="1"/>
          <p:nvPr>
            <p:ph idx="1" type="subTitle"/>
          </p:nvPr>
        </p:nvSpPr>
        <p:spPr>
          <a:xfrm>
            <a:off x="633432" y="6634291"/>
            <a:ext cx="2890200" cy="638700"/>
          </a:xfrm>
          <a:prstGeom prst="rect">
            <a:avLst/>
          </a:prstGeom>
        </p:spPr>
        <p:txBody>
          <a:bodyPr anchorCtr="0" anchor="t" bIns="112425" lIns="112425" spcFirstLastPara="1" rIns="112425" wrap="square" tIns="112425">
            <a:normAutofit/>
          </a:bodyPr>
          <a:lstStyle>
            <a:lvl1pPr lvl="0" rtl="0">
              <a:lnSpc>
                <a:spcPct val="100000"/>
              </a:lnSpc>
              <a:spcBef>
                <a:spcPts val="0"/>
              </a:spcBef>
              <a:spcAft>
                <a:spcPts val="0"/>
              </a:spcAft>
              <a:buClr>
                <a:schemeClr val="lt1"/>
              </a:buClr>
              <a:buSzPts val="1700"/>
              <a:buNone/>
              <a:defRPr sz="1700">
                <a:solidFill>
                  <a:schemeClr val="lt1"/>
                </a:solidFill>
              </a:defRPr>
            </a:lvl1pPr>
            <a:lvl2pPr lvl="1" rtl="0">
              <a:lnSpc>
                <a:spcPct val="100000"/>
              </a:lnSpc>
              <a:spcBef>
                <a:spcPts val="0"/>
              </a:spcBef>
              <a:spcAft>
                <a:spcPts val="0"/>
              </a:spcAft>
              <a:buClr>
                <a:schemeClr val="lt1"/>
              </a:buClr>
              <a:buSzPts val="2600"/>
              <a:buNone/>
              <a:defRPr sz="2600">
                <a:solidFill>
                  <a:schemeClr val="lt1"/>
                </a:solidFill>
              </a:defRPr>
            </a:lvl2pPr>
            <a:lvl3pPr lvl="2" rtl="0">
              <a:lnSpc>
                <a:spcPct val="100000"/>
              </a:lnSpc>
              <a:spcBef>
                <a:spcPts val="0"/>
              </a:spcBef>
              <a:spcAft>
                <a:spcPts val="0"/>
              </a:spcAft>
              <a:buClr>
                <a:schemeClr val="lt1"/>
              </a:buClr>
              <a:buSzPts val="2600"/>
              <a:buNone/>
              <a:defRPr sz="2600">
                <a:solidFill>
                  <a:schemeClr val="lt1"/>
                </a:solidFill>
              </a:defRPr>
            </a:lvl3pPr>
            <a:lvl4pPr lvl="3" rtl="0">
              <a:lnSpc>
                <a:spcPct val="100000"/>
              </a:lnSpc>
              <a:spcBef>
                <a:spcPts val="0"/>
              </a:spcBef>
              <a:spcAft>
                <a:spcPts val="0"/>
              </a:spcAft>
              <a:buClr>
                <a:schemeClr val="lt1"/>
              </a:buClr>
              <a:buSzPts val="2600"/>
              <a:buNone/>
              <a:defRPr sz="2600">
                <a:solidFill>
                  <a:schemeClr val="lt1"/>
                </a:solidFill>
              </a:defRPr>
            </a:lvl4pPr>
            <a:lvl5pPr lvl="4" rtl="0">
              <a:lnSpc>
                <a:spcPct val="100000"/>
              </a:lnSpc>
              <a:spcBef>
                <a:spcPts val="0"/>
              </a:spcBef>
              <a:spcAft>
                <a:spcPts val="0"/>
              </a:spcAft>
              <a:buClr>
                <a:schemeClr val="lt1"/>
              </a:buClr>
              <a:buSzPts val="2600"/>
              <a:buNone/>
              <a:defRPr sz="2600">
                <a:solidFill>
                  <a:schemeClr val="lt1"/>
                </a:solidFill>
              </a:defRPr>
            </a:lvl5pPr>
            <a:lvl6pPr lvl="5" rtl="0">
              <a:lnSpc>
                <a:spcPct val="100000"/>
              </a:lnSpc>
              <a:spcBef>
                <a:spcPts val="0"/>
              </a:spcBef>
              <a:spcAft>
                <a:spcPts val="0"/>
              </a:spcAft>
              <a:buClr>
                <a:schemeClr val="lt1"/>
              </a:buClr>
              <a:buSzPts val="2600"/>
              <a:buNone/>
              <a:defRPr sz="2600">
                <a:solidFill>
                  <a:schemeClr val="lt1"/>
                </a:solidFill>
              </a:defRPr>
            </a:lvl6pPr>
            <a:lvl7pPr lvl="6" rtl="0">
              <a:lnSpc>
                <a:spcPct val="100000"/>
              </a:lnSpc>
              <a:spcBef>
                <a:spcPts val="0"/>
              </a:spcBef>
              <a:spcAft>
                <a:spcPts val="0"/>
              </a:spcAft>
              <a:buClr>
                <a:schemeClr val="lt1"/>
              </a:buClr>
              <a:buSzPts val="2600"/>
              <a:buNone/>
              <a:defRPr sz="2600">
                <a:solidFill>
                  <a:schemeClr val="lt1"/>
                </a:solidFill>
              </a:defRPr>
            </a:lvl7pPr>
            <a:lvl8pPr lvl="7" rtl="0">
              <a:lnSpc>
                <a:spcPct val="100000"/>
              </a:lnSpc>
              <a:spcBef>
                <a:spcPts val="0"/>
              </a:spcBef>
              <a:spcAft>
                <a:spcPts val="0"/>
              </a:spcAft>
              <a:buClr>
                <a:schemeClr val="lt1"/>
              </a:buClr>
              <a:buSzPts val="2600"/>
              <a:buNone/>
              <a:defRPr sz="2600">
                <a:solidFill>
                  <a:schemeClr val="lt1"/>
                </a:solidFill>
              </a:defRPr>
            </a:lvl8pPr>
            <a:lvl9pPr lvl="8" rtl="0">
              <a:lnSpc>
                <a:spcPct val="100000"/>
              </a:lnSpc>
              <a:spcBef>
                <a:spcPts val="0"/>
              </a:spcBef>
              <a:spcAft>
                <a:spcPts val="0"/>
              </a:spcAft>
              <a:buClr>
                <a:schemeClr val="lt1"/>
              </a:buClr>
              <a:buSzPts val="2600"/>
              <a:buNone/>
              <a:defRPr sz="2600">
                <a:solidFill>
                  <a:schemeClr val="lt1"/>
                </a:solidFill>
              </a:defRPr>
            </a:lvl9pPr>
          </a:lstStyle>
          <a:p/>
        </p:txBody>
      </p:sp>
      <p:pic>
        <p:nvPicPr>
          <p:cNvPr id="98" name="Google Shape;98;g26dcb92da5c_0_245"/>
          <p:cNvPicPr preferRelativeResize="0"/>
          <p:nvPr/>
        </p:nvPicPr>
        <p:blipFill>
          <a:blip r:embed="rId2">
            <a:alphaModFix/>
          </a:blip>
          <a:stretch>
            <a:fillRect/>
          </a:stretch>
        </p:blipFill>
        <p:spPr>
          <a:xfrm>
            <a:off x="6938864" y="2560118"/>
            <a:ext cx="2693019" cy="2955019"/>
          </a:xfrm>
          <a:prstGeom prst="rect">
            <a:avLst/>
          </a:prstGeom>
          <a:noFill/>
          <a:ln>
            <a:noFill/>
          </a:ln>
        </p:spPr>
      </p:pic>
      <p:sp>
        <p:nvSpPr>
          <p:cNvPr id="99" name="Google Shape;99;g26dcb92da5c_0_245"/>
          <p:cNvSpPr txBox="1"/>
          <p:nvPr/>
        </p:nvSpPr>
        <p:spPr>
          <a:xfrm>
            <a:off x="7267187" y="1935896"/>
            <a:ext cx="2036400" cy="1058400"/>
          </a:xfrm>
          <a:prstGeom prst="rect">
            <a:avLst/>
          </a:prstGeom>
          <a:noFill/>
          <a:ln>
            <a:noFill/>
          </a:ln>
        </p:spPr>
        <p:txBody>
          <a:bodyPr anchorCtr="0" anchor="t" bIns="112425" lIns="112425" spcFirstLastPara="1" rIns="112425" wrap="square" tIns="112425">
            <a:spAutoFit/>
          </a:bodyPr>
          <a:lstStyle/>
          <a:p>
            <a:pPr indent="0" lvl="0" marL="0" rtl="0" algn="ctr">
              <a:spcBef>
                <a:spcPts val="0"/>
              </a:spcBef>
              <a:spcAft>
                <a:spcPts val="0"/>
              </a:spcAft>
              <a:buNone/>
            </a:pPr>
            <a:r>
              <a:rPr lang="en-US" sz="2700">
                <a:solidFill>
                  <a:schemeClr val="lt1"/>
                </a:solidFill>
                <a:latin typeface="Roboto"/>
                <a:ea typeface="Roboto"/>
                <a:cs typeface="Roboto"/>
                <a:sym typeface="Roboto"/>
              </a:rPr>
              <a:t>West Orange</a:t>
            </a:r>
            <a:endParaRPr sz="2700">
              <a:solidFill>
                <a:schemeClr val="lt1"/>
              </a:solidFill>
              <a:latin typeface="Roboto"/>
              <a:ea typeface="Roboto"/>
              <a:cs typeface="Roboto"/>
              <a:sym typeface="Roboto"/>
            </a:endParaRPr>
          </a:p>
        </p:txBody>
      </p:sp>
      <p:sp>
        <p:nvSpPr>
          <p:cNvPr id="100" name="Google Shape;100;g26dcb92da5c_0_245"/>
          <p:cNvSpPr txBox="1"/>
          <p:nvPr/>
        </p:nvSpPr>
        <p:spPr>
          <a:xfrm rot="573">
            <a:off x="7386060" y="6317685"/>
            <a:ext cx="1798500" cy="642600"/>
          </a:xfrm>
          <a:prstGeom prst="rect">
            <a:avLst/>
          </a:prstGeom>
          <a:noFill/>
          <a:ln>
            <a:noFill/>
          </a:ln>
        </p:spPr>
        <p:txBody>
          <a:bodyPr anchorCtr="0" anchor="t" bIns="112425" lIns="112425" spcFirstLastPara="1" rIns="112425" wrap="square" tIns="112425">
            <a:spAutoFit/>
          </a:bodyPr>
          <a:lstStyle/>
          <a:p>
            <a:pPr indent="0" lvl="0" marL="0" rtl="0" algn="ctr">
              <a:spcBef>
                <a:spcPts val="0"/>
              </a:spcBef>
              <a:spcAft>
                <a:spcPts val="0"/>
              </a:spcAft>
              <a:buNone/>
            </a:pPr>
            <a:r>
              <a:rPr lang="en-US" sz="2700">
                <a:solidFill>
                  <a:schemeClr val="lt1"/>
                </a:solidFill>
                <a:latin typeface="Roboto"/>
                <a:ea typeface="Roboto"/>
                <a:cs typeface="Roboto"/>
                <a:sym typeface="Roboto"/>
              </a:rPr>
              <a:t>AFJROTC</a:t>
            </a:r>
            <a:endParaRPr sz="2700">
              <a:solidFill>
                <a:schemeClr val="lt1"/>
              </a:solidFill>
              <a:latin typeface="Roboto"/>
              <a:ea typeface="Roboto"/>
              <a:cs typeface="Roboto"/>
              <a:sym typeface="Robo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spTree>
      <p:nvGrpSpPr>
        <p:cNvPr id="101" name="Shape 101"/>
        <p:cNvGrpSpPr/>
        <p:nvPr/>
      </p:nvGrpSpPr>
      <p:grpSpPr>
        <a:xfrm>
          <a:off x="0" y="0"/>
          <a:ext cx="0" cy="0"/>
          <a:chOff x="0" y="0"/>
          <a:chExt cx="0" cy="0"/>
        </a:xfrm>
      </p:grpSpPr>
      <p:sp>
        <p:nvSpPr>
          <p:cNvPr id="102" name="Google Shape;102;g26dcb92da5c_0_257"/>
          <p:cNvSpPr txBox="1"/>
          <p:nvPr>
            <p:ph type="ctrTitle"/>
          </p:nvPr>
        </p:nvSpPr>
        <p:spPr>
          <a:xfrm>
            <a:off x="344989" y="1098706"/>
            <a:ext cx="9430200" cy="3028800"/>
          </a:xfrm>
          <a:prstGeom prst="rect">
            <a:avLst/>
          </a:prstGeom>
        </p:spPr>
        <p:txBody>
          <a:bodyPr anchorCtr="0" anchor="b" bIns="112425" lIns="112425" spcFirstLastPara="1" rIns="112425" wrap="square" tIns="112425">
            <a:normAutofit/>
          </a:bodyPr>
          <a:lstStyle>
            <a:lvl1pPr lvl="0" rtl="0" algn="ctr">
              <a:spcBef>
                <a:spcPts val="0"/>
              </a:spcBef>
              <a:spcAft>
                <a:spcPts val="0"/>
              </a:spcAft>
              <a:buSzPts val="6400"/>
              <a:buNone/>
              <a:defRPr sz="6400"/>
            </a:lvl1pPr>
            <a:lvl2pPr lvl="1" rtl="0" algn="ctr">
              <a:spcBef>
                <a:spcPts val="0"/>
              </a:spcBef>
              <a:spcAft>
                <a:spcPts val="0"/>
              </a:spcAft>
              <a:buSzPts val="6400"/>
              <a:buNone/>
              <a:defRPr sz="6400"/>
            </a:lvl2pPr>
            <a:lvl3pPr lvl="2" rtl="0" algn="ctr">
              <a:spcBef>
                <a:spcPts val="0"/>
              </a:spcBef>
              <a:spcAft>
                <a:spcPts val="0"/>
              </a:spcAft>
              <a:buSzPts val="6400"/>
              <a:buNone/>
              <a:defRPr sz="6400"/>
            </a:lvl3pPr>
            <a:lvl4pPr lvl="3" rtl="0" algn="ctr">
              <a:spcBef>
                <a:spcPts val="0"/>
              </a:spcBef>
              <a:spcAft>
                <a:spcPts val="0"/>
              </a:spcAft>
              <a:buSzPts val="6400"/>
              <a:buNone/>
              <a:defRPr sz="6400"/>
            </a:lvl4pPr>
            <a:lvl5pPr lvl="4" rtl="0" algn="ctr">
              <a:spcBef>
                <a:spcPts val="0"/>
              </a:spcBef>
              <a:spcAft>
                <a:spcPts val="0"/>
              </a:spcAft>
              <a:buSzPts val="6400"/>
              <a:buNone/>
              <a:defRPr sz="6400"/>
            </a:lvl5pPr>
            <a:lvl6pPr lvl="5" rtl="0" algn="ctr">
              <a:spcBef>
                <a:spcPts val="0"/>
              </a:spcBef>
              <a:spcAft>
                <a:spcPts val="0"/>
              </a:spcAft>
              <a:buSzPts val="6400"/>
              <a:buNone/>
              <a:defRPr sz="6400"/>
            </a:lvl6pPr>
            <a:lvl7pPr lvl="6" rtl="0" algn="ctr">
              <a:spcBef>
                <a:spcPts val="0"/>
              </a:spcBef>
              <a:spcAft>
                <a:spcPts val="0"/>
              </a:spcAft>
              <a:buSzPts val="6400"/>
              <a:buNone/>
              <a:defRPr sz="6400"/>
            </a:lvl7pPr>
            <a:lvl8pPr lvl="7" rtl="0" algn="ctr">
              <a:spcBef>
                <a:spcPts val="0"/>
              </a:spcBef>
              <a:spcAft>
                <a:spcPts val="0"/>
              </a:spcAft>
              <a:buSzPts val="6400"/>
              <a:buNone/>
              <a:defRPr sz="6400"/>
            </a:lvl8pPr>
            <a:lvl9pPr lvl="8" rtl="0" algn="ctr">
              <a:spcBef>
                <a:spcPts val="0"/>
              </a:spcBef>
              <a:spcAft>
                <a:spcPts val="0"/>
              </a:spcAft>
              <a:buSzPts val="6400"/>
              <a:buNone/>
              <a:defRPr sz="6400"/>
            </a:lvl9pPr>
          </a:lstStyle>
          <a:p/>
        </p:txBody>
      </p:sp>
      <p:sp>
        <p:nvSpPr>
          <p:cNvPr id="103" name="Google Shape;103;g26dcb92da5c_0_257"/>
          <p:cNvSpPr txBox="1"/>
          <p:nvPr>
            <p:ph idx="1" type="subTitle"/>
          </p:nvPr>
        </p:nvSpPr>
        <p:spPr>
          <a:xfrm>
            <a:off x="344980" y="4182077"/>
            <a:ext cx="9430200" cy="1169700"/>
          </a:xfrm>
          <a:prstGeom prst="rect">
            <a:avLst/>
          </a:prstGeom>
        </p:spPr>
        <p:txBody>
          <a:bodyPr anchorCtr="0" anchor="t" bIns="112425" lIns="112425" spcFirstLastPara="1" rIns="112425" wrap="square" tIns="112425">
            <a:normAutofit/>
          </a:bodyPr>
          <a:lstStyle>
            <a:lvl1pPr lvl="0" rtl="0" algn="ctr">
              <a:lnSpc>
                <a:spcPct val="100000"/>
              </a:lnSpc>
              <a:spcBef>
                <a:spcPts val="0"/>
              </a:spcBef>
              <a:spcAft>
                <a:spcPts val="0"/>
              </a:spcAft>
              <a:buSzPts val="3400"/>
              <a:buNone/>
              <a:defRPr sz="3400"/>
            </a:lvl1pPr>
            <a:lvl2pPr lvl="1" rtl="0" algn="ctr">
              <a:lnSpc>
                <a:spcPct val="100000"/>
              </a:lnSpc>
              <a:spcBef>
                <a:spcPts val="0"/>
              </a:spcBef>
              <a:spcAft>
                <a:spcPts val="0"/>
              </a:spcAft>
              <a:buSzPts val="3400"/>
              <a:buNone/>
              <a:defRPr sz="3400"/>
            </a:lvl2pPr>
            <a:lvl3pPr lvl="2" rtl="0" algn="ctr">
              <a:lnSpc>
                <a:spcPct val="100000"/>
              </a:lnSpc>
              <a:spcBef>
                <a:spcPts val="0"/>
              </a:spcBef>
              <a:spcAft>
                <a:spcPts val="0"/>
              </a:spcAft>
              <a:buSzPts val="3400"/>
              <a:buNone/>
              <a:defRPr sz="3400"/>
            </a:lvl3pPr>
            <a:lvl4pPr lvl="3" rtl="0" algn="ctr">
              <a:lnSpc>
                <a:spcPct val="100000"/>
              </a:lnSpc>
              <a:spcBef>
                <a:spcPts val="0"/>
              </a:spcBef>
              <a:spcAft>
                <a:spcPts val="0"/>
              </a:spcAft>
              <a:buSzPts val="3400"/>
              <a:buNone/>
              <a:defRPr sz="3400"/>
            </a:lvl4pPr>
            <a:lvl5pPr lvl="4" rtl="0" algn="ctr">
              <a:lnSpc>
                <a:spcPct val="100000"/>
              </a:lnSpc>
              <a:spcBef>
                <a:spcPts val="0"/>
              </a:spcBef>
              <a:spcAft>
                <a:spcPts val="0"/>
              </a:spcAft>
              <a:buSzPts val="3400"/>
              <a:buNone/>
              <a:defRPr sz="3400"/>
            </a:lvl5pPr>
            <a:lvl6pPr lvl="5" rtl="0" algn="ctr">
              <a:lnSpc>
                <a:spcPct val="100000"/>
              </a:lnSpc>
              <a:spcBef>
                <a:spcPts val="0"/>
              </a:spcBef>
              <a:spcAft>
                <a:spcPts val="0"/>
              </a:spcAft>
              <a:buSzPts val="3400"/>
              <a:buNone/>
              <a:defRPr sz="3400"/>
            </a:lvl6pPr>
            <a:lvl7pPr lvl="6" rtl="0" algn="ctr">
              <a:lnSpc>
                <a:spcPct val="100000"/>
              </a:lnSpc>
              <a:spcBef>
                <a:spcPts val="0"/>
              </a:spcBef>
              <a:spcAft>
                <a:spcPts val="0"/>
              </a:spcAft>
              <a:buSzPts val="3400"/>
              <a:buNone/>
              <a:defRPr sz="3400"/>
            </a:lvl7pPr>
            <a:lvl8pPr lvl="7" rtl="0" algn="ctr">
              <a:lnSpc>
                <a:spcPct val="100000"/>
              </a:lnSpc>
              <a:spcBef>
                <a:spcPts val="0"/>
              </a:spcBef>
              <a:spcAft>
                <a:spcPts val="0"/>
              </a:spcAft>
              <a:buSzPts val="3400"/>
              <a:buNone/>
              <a:defRPr sz="3400"/>
            </a:lvl8pPr>
            <a:lvl9pPr lvl="8" rtl="0" algn="ctr">
              <a:lnSpc>
                <a:spcPct val="100000"/>
              </a:lnSpc>
              <a:spcBef>
                <a:spcPts val="0"/>
              </a:spcBef>
              <a:spcAft>
                <a:spcPts val="0"/>
              </a:spcAft>
              <a:buSzPts val="3400"/>
              <a:buNone/>
              <a:defRPr sz="3400"/>
            </a:lvl9pPr>
          </a:lstStyle>
          <a:p/>
        </p:txBody>
      </p:sp>
      <p:sp>
        <p:nvSpPr>
          <p:cNvPr id="104" name="Google Shape;104;g26dcb92da5c_0_257"/>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_3">
    <p:spTree>
      <p:nvGrpSpPr>
        <p:cNvPr id="105" name="Shape 105"/>
        <p:cNvGrpSpPr/>
        <p:nvPr/>
      </p:nvGrpSpPr>
      <p:grpSpPr>
        <a:xfrm>
          <a:off x="0" y="0"/>
          <a:ext cx="0" cy="0"/>
          <a:chOff x="0" y="0"/>
          <a:chExt cx="0" cy="0"/>
        </a:xfrm>
      </p:grpSpPr>
      <p:sp>
        <p:nvSpPr>
          <p:cNvPr id="106" name="Google Shape;106;g26dcb92da5c_0_261"/>
          <p:cNvSpPr txBox="1"/>
          <p:nvPr>
            <p:ph type="ctrTitle"/>
          </p:nvPr>
        </p:nvSpPr>
        <p:spPr>
          <a:xfrm>
            <a:off x="344989" y="1098706"/>
            <a:ext cx="9430200" cy="3028800"/>
          </a:xfrm>
          <a:prstGeom prst="rect">
            <a:avLst/>
          </a:prstGeom>
        </p:spPr>
        <p:txBody>
          <a:bodyPr anchorCtr="0" anchor="b" bIns="112425" lIns="112425" spcFirstLastPara="1" rIns="112425" wrap="square" tIns="112425">
            <a:normAutofit/>
          </a:bodyPr>
          <a:lstStyle>
            <a:lvl1pPr lvl="0" rtl="0" algn="ctr">
              <a:spcBef>
                <a:spcPts val="0"/>
              </a:spcBef>
              <a:spcAft>
                <a:spcPts val="0"/>
              </a:spcAft>
              <a:buSzPts val="6400"/>
              <a:buNone/>
              <a:defRPr sz="6400"/>
            </a:lvl1pPr>
            <a:lvl2pPr lvl="1" rtl="0" algn="ctr">
              <a:spcBef>
                <a:spcPts val="0"/>
              </a:spcBef>
              <a:spcAft>
                <a:spcPts val="0"/>
              </a:spcAft>
              <a:buSzPts val="6400"/>
              <a:buNone/>
              <a:defRPr sz="6400"/>
            </a:lvl2pPr>
            <a:lvl3pPr lvl="2" rtl="0" algn="ctr">
              <a:spcBef>
                <a:spcPts val="0"/>
              </a:spcBef>
              <a:spcAft>
                <a:spcPts val="0"/>
              </a:spcAft>
              <a:buSzPts val="6400"/>
              <a:buNone/>
              <a:defRPr sz="6400"/>
            </a:lvl3pPr>
            <a:lvl4pPr lvl="3" rtl="0" algn="ctr">
              <a:spcBef>
                <a:spcPts val="0"/>
              </a:spcBef>
              <a:spcAft>
                <a:spcPts val="0"/>
              </a:spcAft>
              <a:buSzPts val="6400"/>
              <a:buNone/>
              <a:defRPr sz="6400"/>
            </a:lvl4pPr>
            <a:lvl5pPr lvl="4" rtl="0" algn="ctr">
              <a:spcBef>
                <a:spcPts val="0"/>
              </a:spcBef>
              <a:spcAft>
                <a:spcPts val="0"/>
              </a:spcAft>
              <a:buSzPts val="6400"/>
              <a:buNone/>
              <a:defRPr sz="6400"/>
            </a:lvl5pPr>
            <a:lvl6pPr lvl="5" rtl="0" algn="ctr">
              <a:spcBef>
                <a:spcPts val="0"/>
              </a:spcBef>
              <a:spcAft>
                <a:spcPts val="0"/>
              </a:spcAft>
              <a:buSzPts val="6400"/>
              <a:buNone/>
              <a:defRPr sz="6400"/>
            </a:lvl6pPr>
            <a:lvl7pPr lvl="6" rtl="0" algn="ctr">
              <a:spcBef>
                <a:spcPts val="0"/>
              </a:spcBef>
              <a:spcAft>
                <a:spcPts val="0"/>
              </a:spcAft>
              <a:buSzPts val="6400"/>
              <a:buNone/>
              <a:defRPr sz="6400"/>
            </a:lvl7pPr>
            <a:lvl8pPr lvl="7" rtl="0" algn="ctr">
              <a:spcBef>
                <a:spcPts val="0"/>
              </a:spcBef>
              <a:spcAft>
                <a:spcPts val="0"/>
              </a:spcAft>
              <a:buSzPts val="6400"/>
              <a:buNone/>
              <a:defRPr sz="6400"/>
            </a:lvl8pPr>
            <a:lvl9pPr lvl="8" rtl="0" algn="ctr">
              <a:spcBef>
                <a:spcPts val="0"/>
              </a:spcBef>
              <a:spcAft>
                <a:spcPts val="0"/>
              </a:spcAft>
              <a:buSzPts val="6400"/>
              <a:buNone/>
              <a:defRPr sz="6400"/>
            </a:lvl9pPr>
          </a:lstStyle>
          <a:p/>
        </p:txBody>
      </p:sp>
      <p:sp>
        <p:nvSpPr>
          <p:cNvPr id="107" name="Google Shape;107;g26dcb92da5c_0_261"/>
          <p:cNvSpPr txBox="1"/>
          <p:nvPr>
            <p:ph idx="1" type="subTitle"/>
          </p:nvPr>
        </p:nvSpPr>
        <p:spPr>
          <a:xfrm>
            <a:off x="344980" y="4182077"/>
            <a:ext cx="9430200" cy="1169700"/>
          </a:xfrm>
          <a:prstGeom prst="rect">
            <a:avLst/>
          </a:prstGeom>
        </p:spPr>
        <p:txBody>
          <a:bodyPr anchorCtr="0" anchor="t" bIns="112425" lIns="112425" spcFirstLastPara="1" rIns="112425" wrap="square" tIns="112425">
            <a:normAutofit/>
          </a:bodyPr>
          <a:lstStyle>
            <a:lvl1pPr lvl="0" rtl="0" algn="ctr">
              <a:lnSpc>
                <a:spcPct val="100000"/>
              </a:lnSpc>
              <a:spcBef>
                <a:spcPts val="0"/>
              </a:spcBef>
              <a:spcAft>
                <a:spcPts val="0"/>
              </a:spcAft>
              <a:buSzPts val="3400"/>
              <a:buNone/>
              <a:defRPr sz="3400"/>
            </a:lvl1pPr>
            <a:lvl2pPr lvl="1" rtl="0" algn="ctr">
              <a:lnSpc>
                <a:spcPct val="100000"/>
              </a:lnSpc>
              <a:spcBef>
                <a:spcPts val="0"/>
              </a:spcBef>
              <a:spcAft>
                <a:spcPts val="0"/>
              </a:spcAft>
              <a:buSzPts val="3400"/>
              <a:buNone/>
              <a:defRPr sz="3400"/>
            </a:lvl2pPr>
            <a:lvl3pPr lvl="2" rtl="0" algn="ctr">
              <a:lnSpc>
                <a:spcPct val="100000"/>
              </a:lnSpc>
              <a:spcBef>
                <a:spcPts val="0"/>
              </a:spcBef>
              <a:spcAft>
                <a:spcPts val="0"/>
              </a:spcAft>
              <a:buSzPts val="3400"/>
              <a:buNone/>
              <a:defRPr sz="3400"/>
            </a:lvl3pPr>
            <a:lvl4pPr lvl="3" rtl="0" algn="ctr">
              <a:lnSpc>
                <a:spcPct val="100000"/>
              </a:lnSpc>
              <a:spcBef>
                <a:spcPts val="0"/>
              </a:spcBef>
              <a:spcAft>
                <a:spcPts val="0"/>
              </a:spcAft>
              <a:buSzPts val="3400"/>
              <a:buNone/>
              <a:defRPr sz="3400"/>
            </a:lvl4pPr>
            <a:lvl5pPr lvl="4" rtl="0" algn="ctr">
              <a:lnSpc>
                <a:spcPct val="100000"/>
              </a:lnSpc>
              <a:spcBef>
                <a:spcPts val="0"/>
              </a:spcBef>
              <a:spcAft>
                <a:spcPts val="0"/>
              </a:spcAft>
              <a:buSzPts val="3400"/>
              <a:buNone/>
              <a:defRPr sz="3400"/>
            </a:lvl5pPr>
            <a:lvl6pPr lvl="5" rtl="0" algn="ctr">
              <a:lnSpc>
                <a:spcPct val="100000"/>
              </a:lnSpc>
              <a:spcBef>
                <a:spcPts val="0"/>
              </a:spcBef>
              <a:spcAft>
                <a:spcPts val="0"/>
              </a:spcAft>
              <a:buSzPts val="3400"/>
              <a:buNone/>
              <a:defRPr sz="3400"/>
            </a:lvl6pPr>
            <a:lvl7pPr lvl="6" rtl="0" algn="ctr">
              <a:lnSpc>
                <a:spcPct val="100000"/>
              </a:lnSpc>
              <a:spcBef>
                <a:spcPts val="0"/>
              </a:spcBef>
              <a:spcAft>
                <a:spcPts val="0"/>
              </a:spcAft>
              <a:buSzPts val="3400"/>
              <a:buNone/>
              <a:defRPr sz="3400"/>
            </a:lvl7pPr>
            <a:lvl8pPr lvl="7" rtl="0" algn="ctr">
              <a:lnSpc>
                <a:spcPct val="100000"/>
              </a:lnSpc>
              <a:spcBef>
                <a:spcPts val="0"/>
              </a:spcBef>
              <a:spcAft>
                <a:spcPts val="0"/>
              </a:spcAft>
              <a:buSzPts val="3400"/>
              <a:buNone/>
              <a:defRPr sz="3400"/>
            </a:lvl8pPr>
            <a:lvl9pPr lvl="8" rtl="0" algn="ctr">
              <a:lnSpc>
                <a:spcPct val="100000"/>
              </a:lnSpc>
              <a:spcBef>
                <a:spcPts val="0"/>
              </a:spcBef>
              <a:spcAft>
                <a:spcPts val="0"/>
              </a:spcAft>
              <a:buSzPts val="3400"/>
              <a:buNone/>
              <a:defRPr sz="3400"/>
            </a:lvl9pPr>
          </a:lstStyle>
          <a:p/>
        </p:txBody>
      </p:sp>
      <p:sp>
        <p:nvSpPr>
          <p:cNvPr id="108" name="Google Shape;108;g26dcb92da5c_0_261"/>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9" name="Shape 109"/>
        <p:cNvGrpSpPr/>
        <p:nvPr/>
      </p:nvGrpSpPr>
      <p:grpSpPr>
        <a:xfrm>
          <a:off x="0" y="0"/>
          <a:ext cx="0" cy="0"/>
          <a:chOff x="0" y="0"/>
          <a:chExt cx="0" cy="0"/>
        </a:xfrm>
      </p:grpSpPr>
      <p:sp>
        <p:nvSpPr>
          <p:cNvPr id="110" name="Google Shape;110;g26dcb92da5c_0_265"/>
          <p:cNvSpPr txBox="1"/>
          <p:nvPr>
            <p:ph type="title"/>
          </p:nvPr>
        </p:nvSpPr>
        <p:spPr>
          <a:xfrm>
            <a:off x="695771" y="404089"/>
            <a:ext cx="8728800" cy="1467000"/>
          </a:xfrm>
          <a:prstGeom prst="rect">
            <a:avLst/>
          </a:prstGeom>
          <a:noFill/>
          <a:ln>
            <a:noFill/>
          </a:ln>
        </p:spPr>
        <p:txBody>
          <a:bodyPr anchorCtr="0" anchor="ctr" bIns="42150" lIns="84325" spcFirstLastPara="1" rIns="84325" wrap="square" tIns="42150">
            <a:normAutofit/>
          </a:bodyPr>
          <a:lstStyle>
            <a:lvl1pPr lvl="0" rtl="0" algn="l">
              <a:lnSpc>
                <a:spcPct val="90000"/>
              </a:lnSpc>
              <a:spcBef>
                <a:spcPts val="0"/>
              </a:spcBef>
              <a:spcAft>
                <a:spcPts val="0"/>
              </a:spcAft>
              <a:buClr>
                <a:schemeClr val="dk1"/>
              </a:buClr>
              <a:buSzPts val="17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1" name="Google Shape;111;g26dcb92da5c_0_265"/>
          <p:cNvSpPr txBox="1"/>
          <p:nvPr>
            <p:ph idx="1" type="body"/>
          </p:nvPr>
        </p:nvSpPr>
        <p:spPr>
          <a:xfrm>
            <a:off x="695771" y="2020440"/>
            <a:ext cx="8728800" cy="4815600"/>
          </a:xfrm>
          <a:prstGeom prst="rect">
            <a:avLst/>
          </a:prstGeom>
          <a:noFill/>
          <a:ln>
            <a:noFill/>
          </a:ln>
        </p:spPr>
        <p:txBody>
          <a:bodyPr anchorCtr="0" anchor="t" bIns="42150" lIns="84325" spcFirstLastPara="1" rIns="84325" wrap="square" tIns="42150">
            <a:normAutofit/>
          </a:bodyPr>
          <a:lstStyle>
            <a:lvl1pPr indent="-336550" lvl="0" marL="457200" rtl="0" algn="l">
              <a:lnSpc>
                <a:spcPct val="90000"/>
              </a:lnSpc>
              <a:spcBef>
                <a:spcPts val="1000"/>
              </a:spcBef>
              <a:spcAft>
                <a:spcPts val="0"/>
              </a:spcAft>
              <a:buClr>
                <a:schemeClr val="dk1"/>
              </a:buClr>
              <a:buSzPts val="1700"/>
              <a:buChar char="•"/>
              <a:defRPr/>
            </a:lvl1pPr>
            <a:lvl2pPr indent="-336550" lvl="1" marL="914400" rtl="0" algn="l">
              <a:lnSpc>
                <a:spcPct val="90000"/>
              </a:lnSpc>
              <a:spcBef>
                <a:spcPts val="500"/>
              </a:spcBef>
              <a:spcAft>
                <a:spcPts val="0"/>
              </a:spcAft>
              <a:buClr>
                <a:schemeClr val="dk1"/>
              </a:buClr>
              <a:buSzPts val="1700"/>
              <a:buChar char="•"/>
              <a:defRPr/>
            </a:lvl2pPr>
            <a:lvl3pPr indent="-336550" lvl="2" marL="1371600" rtl="0" algn="l">
              <a:lnSpc>
                <a:spcPct val="90000"/>
              </a:lnSpc>
              <a:spcBef>
                <a:spcPts val="500"/>
              </a:spcBef>
              <a:spcAft>
                <a:spcPts val="0"/>
              </a:spcAft>
              <a:buClr>
                <a:schemeClr val="dk1"/>
              </a:buClr>
              <a:buSzPts val="1700"/>
              <a:buChar char="•"/>
              <a:defRPr/>
            </a:lvl3pPr>
            <a:lvl4pPr indent="-336550" lvl="3" marL="1828800" rtl="0" algn="l">
              <a:lnSpc>
                <a:spcPct val="90000"/>
              </a:lnSpc>
              <a:spcBef>
                <a:spcPts val="500"/>
              </a:spcBef>
              <a:spcAft>
                <a:spcPts val="0"/>
              </a:spcAft>
              <a:buClr>
                <a:schemeClr val="dk1"/>
              </a:buClr>
              <a:buSzPts val="1700"/>
              <a:buChar char="•"/>
              <a:defRPr/>
            </a:lvl4pPr>
            <a:lvl5pPr indent="-336550" lvl="4" marL="2286000" rtl="0" algn="l">
              <a:lnSpc>
                <a:spcPct val="90000"/>
              </a:lnSpc>
              <a:spcBef>
                <a:spcPts val="500"/>
              </a:spcBef>
              <a:spcAft>
                <a:spcPts val="0"/>
              </a:spcAft>
              <a:buClr>
                <a:schemeClr val="dk1"/>
              </a:buClr>
              <a:buSzPts val="1700"/>
              <a:buChar char="•"/>
              <a:defRPr/>
            </a:lvl5pPr>
            <a:lvl6pPr indent="-336550" lvl="5" marL="2743200" rtl="0" algn="l">
              <a:lnSpc>
                <a:spcPct val="90000"/>
              </a:lnSpc>
              <a:spcBef>
                <a:spcPts val="500"/>
              </a:spcBef>
              <a:spcAft>
                <a:spcPts val="0"/>
              </a:spcAft>
              <a:buClr>
                <a:schemeClr val="dk1"/>
              </a:buClr>
              <a:buSzPts val="1700"/>
              <a:buChar char="•"/>
              <a:defRPr/>
            </a:lvl6pPr>
            <a:lvl7pPr indent="-336550" lvl="6" marL="3200400" rtl="0" algn="l">
              <a:lnSpc>
                <a:spcPct val="90000"/>
              </a:lnSpc>
              <a:spcBef>
                <a:spcPts val="500"/>
              </a:spcBef>
              <a:spcAft>
                <a:spcPts val="0"/>
              </a:spcAft>
              <a:buClr>
                <a:schemeClr val="dk1"/>
              </a:buClr>
              <a:buSzPts val="1700"/>
              <a:buChar char="•"/>
              <a:defRPr/>
            </a:lvl7pPr>
            <a:lvl8pPr indent="-336550" lvl="7" marL="3657600" rtl="0" algn="l">
              <a:lnSpc>
                <a:spcPct val="90000"/>
              </a:lnSpc>
              <a:spcBef>
                <a:spcPts val="500"/>
              </a:spcBef>
              <a:spcAft>
                <a:spcPts val="0"/>
              </a:spcAft>
              <a:buClr>
                <a:schemeClr val="dk1"/>
              </a:buClr>
              <a:buSzPts val="1700"/>
              <a:buChar char="•"/>
              <a:defRPr/>
            </a:lvl8pPr>
            <a:lvl9pPr indent="-336550" lvl="8" marL="4114800" rtl="0" algn="l">
              <a:lnSpc>
                <a:spcPct val="90000"/>
              </a:lnSpc>
              <a:spcBef>
                <a:spcPts val="500"/>
              </a:spcBef>
              <a:spcAft>
                <a:spcPts val="0"/>
              </a:spcAft>
              <a:buClr>
                <a:schemeClr val="dk1"/>
              </a:buClr>
              <a:buSzPts val="1700"/>
              <a:buChar char="•"/>
              <a:defRPr/>
            </a:lvl9pPr>
          </a:lstStyle>
          <a:p/>
        </p:txBody>
      </p:sp>
      <p:sp>
        <p:nvSpPr>
          <p:cNvPr id="112" name="Google Shape;112;g26dcb92da5c_0_265"/>
          <p:cNvSpPr txBox="1"/>
          <p:nvPr>
            <p:ph idx="10" type="dt"/>
          </p:nvPr>
        </p:nvSpPr>
        <p:spPr>
          <a:xfrm>
            <a:off x="695771" y="7034646"/>
            <a:ext cx="2277000" cy="404100"/>
          </a:xfrm>
          <a:prstGeom prst="rect">
            <a:avLst/>
          </a:prstGeom>
          <a:noFill/>
          <a:ln>
            <a:noFill/>
          </a:ln>
        </p:spPr>
        <p:txBody>
          <a:bodyPr anchorCtr="0" anchor="ctr" bIns="42150" lIns="84325" spcFirstLastPara="1" rIns="84325" wrap="square" tIns="42150">
            <a:noAutofit/>
          </a:bodyPr>
          <a:lstStyle>
            <a:lvl1pPr lvl="0" rtl="0" algn="l">
              <a:lnSpc>
                <a:spcPct val="100000"/>
              </a:lnSpc>
              <a:spcBef>
                <a:spcPts val="0"/>
              </a:spcBef>
              <a:spcAft>
                <a:spcPts val="0"/>
              </a:spcAft>
              <a:buSzPts val="1400"/>
              <a:buNone/>
              <a:defRPr sz="1400"/>
            </a:lvl1pPr>
            <a:lvl2pPr lvl="1" rtl="0" algn="l">
              <a:lnSpc>
                <a:spcPct val="100000"/>
              </a:lnSpc>
              <a:spcBef>
                <a:spcPts val="0"/>
              </a:spcBef>
              <a:spcAft>
                <a:spcPts val="0"/>
              </a:spcAft>
              <a:buSzPts val="1400"/>
              <a:buNone/>
              <a:defRPr sz="1400"/>
            </a:lvl2pPr>
            <a:lvl3pPr lvl="2" rtl="0" algn="l">
              <a:lnSpc>
                <a:spcPct val="100000"/>
              </a:lnSpc>
              <a:spcBef>
                <a:spcPts val="0"/>
              </a:spcBef>
              <a:spcAft>
                <a:spcPts val="0"/>
              </a:spcAft>
              <a:buSzPts val="1400"/>
              <a:buNone/>
              <a:defRPr sz="1400"/>
            </a:lvl3pPr>
            <a:lvl4pPr lvl="3" rtl="0" algn="l">
              <a:lnSpc>
                <a:spcPct val="100000"/>
              </a:lnSpc>
              <a:spcBef>
                <a:spcPts val="0"/>
              </a:spcBef>
              <a:spcAft>
                <a:spcPts val="0"/>
              </a:spcAft>
              <a:buSzPts val="1400"/>
              <a:buNone/>
              <a:defRPr sz="1400"/>
            </a:lvl4pPr>
            <a:lvl5pPr lvl="4" rtl="0" algn="l">
              <a:lnSpc>
                <a:spcPct val="100000"/>
              </a:lnSpc>
              <a:spcBef>
                <a:spcPts val="0"/>
              </a:spcBef>
              <a:spcAft>
                <a:spcPts val="0"/>
              </a:spcAft>
              <a:buSzPts val="1400"/>
              <a:buNone/>
              <a:defRPr sz="1400"/>
            </a:lvl5pPr>
            <a:lvl6pPr lvl="5" rtl="0" algn="l">
              <a:lnSpc>
                <a:spcPct val="100000"/>
              </a:lnSpc>
              <a:spcBef>
                <a:spcPts val="0"/>
              </a:spcBef>
              <a:spcAft>
                <a:spcPts val="0"/>
              </a:spcAft>
              <a:buSzPts val="1400"/>
              <a:buNone/>
              <a:defRPr sz="1400"/>
            </a:lvl6pPr>
            <a:lvl7pPr lvl="6" rtl="0" algn="l">
              <a:lnSpc>
                <a:spcPct val="100000"/>
              </a:lnSpc>
              <a:spcBef>
                <a:spcPts val="0"/>
              </a:spcBef>
              <a:spcAft>
                <a:spcPts val="0"/>
              </a:spcAft>
              <a:buSzPts val="1400"/>
              <a:buNone/>
              <a:defRPr sz="1400"/>
            </a:lvl7pPr>
            <a:lvl8pPr lvl="7" rtl="0" algn="l">
              <a:lnSpc>
                <a:spcPct val="100000"/>
              </a:lnSpc>
              <a:spcBef>
                <a:spcPts val="0"/>
              </a:spcBef>
              <a:spcAft>
                <a:spcPts val="0"/>
              </a:spcAft>
              <a:buSzPts val="1400"/>
              <a:buNone/>
              <a:defRPr sz="1400"/>
            </a:lvl8pPr>
            <a:lvl9pPr lvl="8" rtl="0" algn="l">
              <a:lnSpc>
                <a:spcPct val="100000"/>
              </a:lnSpc>
              <a:spcBef>
                <a:spcPts val="0"/>
              </a:spcBef>
              <a:spcAft>
                <a:spcPts val="0"/>
              </a:spcAft>
              <a:buSzPts val="1400"/>
              <a:buNone/>
              <a:defRPr sz="1400"/>
            </a:lvl9pPr>
          </a:lstStyle>
          <a:p/>
        </p:txBody>
      </p:sp>
      <p:sp>
        <p:nvSpPr>
          <p:cNvPr id="113" name="Google Shape;113;g26dcb92da5c_0_265"/>
          <p:cNvSpPr txBox="1"/>
          <p:nvPr>
            <p:ph idx="11" type="ftr"/>
          </p:nvPr>
        </p:nvSpPr>
        <p:spPr>
          <a:xfrm>
            <a:off x="3352350" y="7034646"/>
            <a:ext cx="3415500" cy="404100"/>
          </a:xfrm>
          <a:prstGeom prst="rect">
            <a:avLst/>
          </a:prstGeom>
          <a:noFill/>
          <a:ln>
            <a:noFill/>
          </a:ln>
        </p:spPr>
        <p:txBody>
          <a:bodyPr anchorCtr="0" anchor="ctr" bIns="42150" lIns="84325" spcFirstLastPara="1" rIns="84325" wrap="square" tIns="42150">
            <a:noAutofit/>
          </a:bodyPr>
          <a:lstStyle>
            <a:lvl1pPr lvl="0" rtl="0" algn="ctr">
              <a:lnSpc>
                <a:spcPct val="100000"/>
              </a:lnSpc>
              <a:spcBef>
                <a:spcPts val="0"/>
              </a:spcBef>
              <a:spcAft>
                <a:spcPts val="0"/>
              </a:spcAft>
              <a:buSzPts val="1400"/>
              <a:buNone/>
              <a:defRPr sz="1400"/>
            </a:lvl1pPr>
            <a:lvl2pPr lvl="1" rtl="0" algn="l">
              <a:lnSpc>
                <a:spcPct val="100000"/>
              </a:lnSpc>
              <a:spcBef>
                <a:spcPts val="0"/>
              </a:spcBef>
              <a:spcAft>
                <a:spcPts val="0"/>
              </a:spcAft>
              <a:buSzPts val="1400"/>
              <a:buNone/>
              <a:defRPr sz="1400"/>
            </a:lvl2pPr>
            <a:lvl3pPr lvl="2" rtl="0" algn="l">
              <a:lnSpc>
                <a:spcPct val="100000"/>
              </a:lnSpc>
              <a:spcBef>
                <a:spcPts val="0"/>
              </a:spcBef>
              <a:spcAft>
                <a:spcPts val="0"/>
              </a:spcAft>
              <a:buSzPts val="1400"/>
              <a:buNone/>
              <a:defRPr sz="1400"/>
            </a:lvl3pPr>
            <a:lvl4pPr lvl="3" rtl="0" algn="l">
              <a:lnSpc>
                <a:spcPct val="100000"/>
              </a:lnSpc>
              <a:spcBef>
                <a:spcPts val="0"/>
              </a:spcBef>
              <a:spcAft>
                <a:spcPts val="0"/>
              </a:spcAft>
              <a:buSzPts val="1400"/>
              <a:buNone/>
              <a:defRPr sz="1400"/>
            </a:lvl4pPr>
            <a:lvl5pPr lvl="4" rtl="0" algn="l">
              <a:lnSpc>
                <a:spcPct val="100000"/>
              </a:lnSpc>
              <a:spcBef>
                <a:spcPts val="0"/>
              </a:spcBef>
              <a:spcAft>
                <a:spcPts val="0"/>
              </a:spcAft>
              <a:buSzPts val="1400"/>
              <a:buNone/>
              <a:defRPr sz="1400"/>
            </a:lvl5pPr>
            <a:lvl6pPr lvl="5" rtl="0" algn="l">
              <a:lnSpc>
                <a:spcPct val="100000"/>
              </a:lnSpc>
              <a:spcBef>
                <a:spcPts val="0"/>
              </a:spcBef>
              <a:spcAft>
                <a:spcPts val="0"/>
              </a:spcAft>
              <a:buSzPts val="1400"/>
              <a:buNone/>
              <a:defRPr sz="1400"/>
            </a:lvl6pPr>
            <a:lvl7pPr lvl="6" rtl="0" algn="l">
              <a:lnSpc>
                <a:spcPct val="100000"/>
              </a:lnSpc>
              <a:spcBef>
                <a:spcPts val="0"/>
              </a:spcBef>
              <a:spcAft>
                <a:spcPts val="0"/>
              </a:spcAft>
              <a:buSzPts val="1400"/>
              <a:buNone/>
              <a:defRPr sz="1400"/>
            </a:lvl7pPr>
            <a:lvl8pPr lvl="7" rtl="0" algn="l">
              <a:lnSpc>
                <a:spcPct val="100000"/>
              </a:lnSpc>
              <a:spcBef>
                <a:spcPts val="0"/>
              </a:spcBef>
              <a:spcAft>
                <a:spcPts val="0"/>
              </a:spcAft>
              <a:buSzPts val="1400"/>
              <a:buNone/>
              <a:defRPr sz="1400"/>
            </a:lvl8pPr>
            <a:lvl9pPr lvl="8" rtl="0" algn="l">
              <a:lnSpc>
                <a:spcPct val="100000"/>
              </a:lnSpc>
              <a:spcBef>
                <a:spcPts val="0"/>
              </a:spcBef>
              <a:spcAft>
                <a:spcPts val="0"/>
              </a:spcAft>
              <a:buSzPts val="1400"/>
              <a:buNone/>
              <a:defRPr sz="1400"/>
            </a:lvl9pPr>
          </a:lstStyle>
          <a:p/>
        </p:txBody>
      </p:sp>
      <p:sp>
        <p:nvSpPr>
          <p:cNvPr id="114" name="Google Shape;114;g26dcb92da5c_0_265"/>
          <p:cNvSpPr txBox="1"/>
          <p:nvPr>
            <p:ph idx="12" type="sldNum"/>
          </p:nvPr>
        </p:nvSpPr>
        <p:spPr>
          <a:xfrm>
            <a:off x="7147462" y="7034646"/>
            <a:ext cx="2277000" cy="404100"/>
          </a:xfrm>
          <a:prstGeom prst="rect">
            <a:avLst/>
          </a:prstGeom>
          <a:noFill/>
          <a:ln>
            <a:noFill/>
          </a:ln>
        </p:spPr>
        <p:txBody>
          <a:bodyPr anchorCtr="0" anchor="ctr" bIns="42150" lIns="84325" spcFirstLastPara="1" rIns="84325" wrap="square" tIns="42150">
            <a:noAutofit/>
          </a:bodyPr>
          <a:lstStyle>
            <a:lvl1pPr indent="0" lvl="0" marL="0" marR="0" rtl="0" algn="r">
              <a:lnSpc>
                <a:spcPct val="100000"/>
              </a:lnSpc>
              <a:spcBef>
                <a:spcPts val="0"/>
              </a:spcBef>
              <a:spcAft>
                <a:spcPts val="0"/>
              </a:spcAft>
              <a:buClr>
                <a:srgbClr val="000000"/>
              </a:buClr>
              <a:buSzPts val="1200"/>
              <a:buFont typeface="Arial"/>
              <a:buNone/>
              <a:defRPr b="0" i="0" sz="1100" u="none" cap="none" strike="noStrike">
                <a:solidFill>
                  <a:srgbClr val="FF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100" u="none" cap="none" strike="noStrike">
                <a:solidFill>
                  <a:srgbClr val="FF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100" u="none" cap="none" strike="noStrike">
                <a:solidFill>
                  <a:srgbClr val="FF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100" u="none" cap="none" strike="noStrike">
                <a:solidFill>
                  <a:srgbClr val="FF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100" u="none" cap="none" strike="noStrike">
                <a:solidFill>
                  <a:srgbClr val="FF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100" u="none" cap="none" strike="noStrike">
                <a:solidFill>
                  <a:srgbClr val="FF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100" u="none" cap="none" strike="noStrike">
                <a:solidFill>
                  <a:srgbClr val="FF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100" u="none" cap="none" strike="noStrike">
                <a:solidFill>
                  <a:srgbClr val="FF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100"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15" name="Google Shape;115;g26dcb92da5c_0_265"/>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116" name="Google Shape;116;g26dcb92da5c_0_265"/>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117" name="Google Shape;117;g26dcb92da5c_0_265"/>
          <p:cNvPicPr preferRelativeResize="0"/>
          <p:nvPr/>
        </p:nvPicPr>
        <p:blipFill rotWithShape="1">
          <a:blip r:embed="rId4">
            <a:alphaModFix/>
          </a:blip>
          <a:srcRect b="0" l="0" r="0" t="0"/>
          <a:stretch/>
        </p:blipFill>
        <p:spPr>
          <a:xfrm>
            <a:off x="8296904" y="349349"/>
            <a:ext cx="1110490" cy="1125299"/>
          </a:xfrm>
          <a:prstGeom prst="rect">
            <a:avLst/>
          </a:prstGeom>
          <a:noFill/>
          <a:ln>
            <a:noFill/>
          </a:ln>
        </p:spPr>
      </p:pic>
      <p:cxnSp>
        <p:nvCxnSpPr>
          <p:cNvPr id="118" name="Google Shape;118;g26dcb92da5c_0_265"/>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119" name="Google Shape;119;g26dcb92da5c_0_265"/>
          <p:cNvPicPr preferRelativeResize="0"/>
          <p:nvPr/>
        </p:nvPicPr>
        <p:blipFill rotWithShape="1">
          <a:blip r:embed="rId5">
            <a:alphaModFix/>
          </a:blip>
          <a:srcRect b="0" l="0" r="0" t="0"/>
          <a:stretch/>
        </p:blipFill>
        <p:spPr>
          <a:xfrm>
            <a:off x="-1" y="6938950"/>
            <a:ext cx="10120295" cy="4095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120" name="Shape 120"/>
        <p:cNvGrpSpPr/>
        <p:nvPr/>
      </p:nvGrpSpPr>
      <p:grpSpPr>
        <a:xfrm>
          <a:off x="0" y="0"/>
          <a:ext cx="0" cy="0"/>
          <a:chOff x="0" y="0"/>
          <a:chExt cx="0" cy="0"/>
        </a:xfrm>
      </p:grpSpPr>
      <p:sp>
        <p:nvSpPr>
          <p:cNvPr id="121" name="Google Shape;121;g23bd1905060_0_64"/>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107"/>
              </a:spcBef>
              <a:spcAft>
                <a:spcPts val="0"/>
              </a:spcAft>
              <a:buClr>
                <a:schemeClr val="dk1"/>
              </a:buClr>
              <a:buSzPts val="1800"/>
              <a:buChar char="•"/>
              <a:defRPr/>
            </a:lvl1pPr>
            <a:lvl2pPr indent="-342900" lvl="1" marL="914400" rtl="0" algn="l">
              <a:lnSpc>
                <a:spcPct val="90000"/>
              </a:lnSpc>
              <a:spcBef>
                <a:spcPts val="553"/>
              </a:spcBef>
              <a:spcAft>
                <a:spcPts val="0"/>
              </a:spcAft>
              <a:buClr>
                <a:schemeClr val="dk1"/>
              </a:buClr>
              <a:buSzPts val="1800"/>
              <a:buChar char="•"/>
              <a:defRPr/>
            </a:lvl2pPr>
            <a:lvl3pPr indent="-342900" lvl="2" marL="1371600" rtl="0" algn="l">
              <a:lnSpc>
                <a:spcPct val="90000"/>
              </a:lnSpc>
              <a:spcBef>
                <a:spcPts val="553"/>
              </a:spcBef>
              <a:spcAft>
                <a:spcPts val="0"/>
              </a:spcAft>
              <a:buClr>
                <a:schemeClr val="dk1"/>
              </a:buClr>
              <a:buSzPts val="1800"/>
              <a:buChar char="•"/>
              <a:defRPr/>
            </a:lvl3pPr>
            <a:lvl4pPr indent="-342900" lvl="3" marL="1828800" rtl="0" algn="l">
              <a:lnSpc>
                <a:spcPct val="90000"/>
              </a:lnSpc>
              <a:spcBef>
                <a:spcPts val="553"/>
              </a:spcBef>
              <a:spcAft>
                <a:spcPts val="0"/>
              </a:spcAft>
              <a:buClr>
                <a:schemeClr val="dk1"/>
              </a:buClr>
              <a:buSzPts val="1800"/>
              <a:buChar char="•"/>
              <a:defRPr/>
            </a:lvl4pPr>
            <a:lvl5pPr indent="-342900" lvl="4" marL="2286000" rtl="0" algn="l">
              <a:lnSpc>
                <a:spcPct val="90000"/>
              </a:lnSpc>
              <a:spcBef>
                <a:spcPts val="553"/>
              </a:spcBef>
              <a:spcAft>
                <a:spcPts val="0"/>
              </a:spcAft>
              <a:buClr>
                <a:schemeClr val="dk1"/>
              </a:buClr>
              <a:buSzPts val="1800"/>
              <a:buChar char="•"/>
              <a:defRPr/>
            </a:lvl5pPr>
            <a:lvl6pPr indent="-342900" lvl="5" marL="2743200" rtl="0" algn="l">
              <a:lnSpc>
                <a:spcPct val="90000"/>
              </a:lnSpc>
              <a:spcBef>
                <a:spcPts val="553"/>
              </a:spcBef>
              <a:spcAft>
                <a:spcPts val="0"/>
              </a:spcAft>
              <a:buClr>
                <a:schemeClr val="dk1"/>
              </a:buClr>
              <a:buSzPts val="1800"/>
              <a:buChar char="•"/>
              <a:defRPr/>
            </a:lvl6pPr>
            <a:lvl7pPr indent="-342900" lvl="6" marL="3200400" rtl="0" algn="l">
              <a:lnSpc>
                <a:spcPct val="90000"/>
              </a:lnSpc>
              <a:spcBef>
                <a:spcPts val="553"/>
              </a:spcBef>
              <a:spcAft>
                <a:spcPts val="0"/>
              </a:spcAft>
              <a:buClr>
                <a:schemeClr val="dk1"/>
              </a:buClr>
              <a:buSzPts val="1800"/>
              <a:buChar char="•"/>
              <a:defRPr/>
            </a:lvl7pPr>
            <a:lvl8pPr indent="-342900" lvl="7" marL="3657600" rtl="0" algn="l">
              <a:lnSpc>
                <a:spcPct val="90000"/>
              </a:lnSpc>
              <a:spcBef>
                <a:spcPts val="553"/>
              </a:spcBef>
              <a:spcAft>
                <a:spcPts val="0"/>
              </a:spcAft>
              <a:buClr>
                <a:schemeClr val="dk1"/>
              </a:buClr>
              <a:buSzPts val="1800"/>
              <a:buChar char="•"/>
              <a:defRPr/>
            </a:lvl8pPr>
            <a:lvl9pPr indent="-342900" lvl="8" marL="4114800" rtl="0" algn="l">
              <a:lnSpc>
                <a:spcPct val="90000"/>
              </a:lnSpc>
              <a:spcBef>
                <a:spcPts val="553"/>
              </a:spcBef>
              <a:spcAft>
                <a:spcPts val="0"/>
              </a:spcAft>
              <a:buClr>
                <a:schemeClr val="dk1"/>
              </a:buClr>
              <a:buSzPts val="1800"/>
              <a:buChar char="•"/>
              <a:defRPr/>
            </a:lvl9pPr>
          </a:lstStyle>
          <a:p/>
        </p:txBody>
      </p:sp>
      <p:sp>
        <p:nvSpPr>
          <p:cNvPr id="122" name="Google Shape;122;g23bd1905060_0_64"/>
          <p:cNvSpPr txBox="1"/>
          <p:nvPr>
            <p:ph idx="10" type="dt"/>
          </p:nvPr>
        </p:nvSpPr>
        <p:spPr>
          <a:xfrm>
            <a:off x="695772" y="7034657"/>
            <a:ext cx="2277000" cy="4041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3" name="Google Shape;123;g23bd1905060_0_64"/>
          <p:cNvSpPr txBox="1"/>
          <p:nvPr>
            <p:ph idx="11" type="ftr"/>
          </p:nvPr>
        </p:nvSpPr>
        <p:spPr>
          <a:xfrm>
            <a:off x="3352354" y="7034657"/>
            <a:ext cx="3415500" cy="404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4" name="Google Shape;124;g23bd1905060_0_64"/>
          <p:cNvSpPr txBox="1"/>
          <p:nvPr>
            <p:ph idx="12" type="sldNum"/>
          </p:nvPr>
        </p:nvSpPr>
        <p:spPr>
          <a:xfrm>
            <a:off x="7147471" y="7034657"/>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25" name="Google Shape;125;g23bd1905060_0_64"/>
          <p:cNvPicPr preferRelativeResize="0"/>
          <p:nvPr/>
        </p:nvPicPr>
        <p:blipFill rotWithShape="1">
          <a:blip r:embed="rId2">
            <a:alphaModFix/>
          </a:blip>
          <a:srcRect b="0" l="0" r="0" t="0"/>
          <a:stretch/>
        </p:blipFill>
        <p:spPr>
          <a:xfrm>
            <a:off x="177063" y="301868"/>
            <a:ext cx="1042138" cy="958168"/>
          </a:xfrm>
          <a:prstGeom prst="rect">
            <a:avLst/>
          </a:prstGeom>
          <a:noFill/>
          <a:ln>
            <a:noFill/>
          </a:ln>
        </p:spPr>
      </p:pic>
      <p:pic>
        <p:nvPicPr>
          <p:cNvPr id="126" name="Google Shape;126;g23bd1905060_0_64"/>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127" name="Google Shape;127;g23bd1905060_0_64"/>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128" name="Google Shape;128;g23bd1905060_0_64"/>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129" name="Google Shape;129;g23bd1905060_0_64"/>
          <p:cNvPicPr preferRelativeResize="0"/>
          <p:nvPr/>
        </p:nvPicPr>
        <p:blipFill rotWithShape="1">
          <a:blip r:embed="rId5">
            <a:alphaModFix/>
          </a:blip>
          <a:srcRect b="0" l="0" r="0" t="0"/>
          <a:stretch/>
        </p:blipFill>
        <p:spPr>
          <a:xfrm>
            <a:off x="-1" y="6938962"/>
            <a:ext cx="10120312" cy="40955"/>
          </a:xfrm>
          <a:prstGeom prst="rect">
            <a:avLst/>
          </a:prstGeom>
          <a:noFill/>
          <a:ln>
            <a:noFill/>
          </a:ln>
        </p:spPr>
      </p:pic>
      <p:sp>
        <p:nvSpPr>
          <p:cNvPr id="130" name="Google Shape;130;g23bd1905060_0_64"/>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BFBFBF"/>
            </a:gs>
            <a:gs pos="100000">
              <a:srgbClr val="737373"/>
            </a:gs>
          </a:gsLst>
          <a:path path="circle">
            <a:fillToRect b="100%" r="100%"/>
          </a:path>
          <a:tileRect l="-100%" t="-100%"/>
        </a:gradFill>
      </p:bgPr>
    </p:bg>
    <p:spTree>
      <p:nvGrpSpPr>
        <p:cNvPr id="135" name="Shape 135"/>
        <p:cNvGrpSpPr/>
        <p:nvPr/>
      </p:nvGrpSpPr>
      <p:grpSpPr>
        <a:xfrm>
          <a:off x="0" y="0"/>
          <a:ext cx="0" cy="0"/>
          <a:chOff x="0" y="0"/>
          <a:chExt cx="0" cy="0"/>
        </a:xfrm>
      </p:grpSpPr>
      <p:grpSp>
        <p:nvGrpSpPr>
          <p:cNvPr id="136" name="Google Shape;136;g26dcb92d9f3_0_132"/>
          <p:cNvGrpSpPr/>
          <p:nvPr/>
        </p:nvGrpSpPr>
        <p:grpSpPr>
          <a:xfrm>
            <a:off x="6749685" y="7"/>
            <a:ext cx="3370898" cy="2996310"/>
            <a:chOff x="6098378" y="5"/>
            <a:chExt cx="3045625" cy="2030570"/>
          </a:xfrm>
        </p:grpSpPr>
        <p:sp>
          <p:nvSpPr>
            <p:cNvPr id="137" name="Google Shape;137;g26dcb92d9f3_0_132"/>
            <p:cNvSpPr/>
            <p:nvPr/>
          </p:nvSpPr>
          <p:spPr>
            <a:xfrm>
              <a:off x="8128803" y="16"/>
              <a:ext cx="1015200" cy="1015200"/>
            </a:xfrm>
            <a:prstGeom prst="rect">
              <a:avLst/>
            </a:prstGeom>
            <a:solidFill>
              <a:schemeClr val="accent1"/>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138" name="Google Shape;138;g26dcb92d9f3_0_132"/>
            <p:cNvSpPr/>
            <p:nvPr/>
          </p:nvSpPr>
          <p:spPr>
            <a:xfrm flipH="1">
              <a:off x="7113463" y="5"/>
              <a:ext cx="1015200" cy="1015200"/>
            </a:xfrm>
            <a:prstGeom prst="rtTriangle">
              <a:avLst/>
            </a:prstGeom>
            <a:solidFill>
              <a:schemeClr val="accent2"/>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139" name="Google Shape;139;g26dcb92d9f3_0_132"/>
            <p:cNvSpPr/>
            <p:nvPr/>
          </p:nvSpPr>
          <p:spPr>
            <a:xfrm flipH="1" rot="10800000">
              <a:off x="7113588" y="107"/>
              <a:ext cx="1015200" cy="1015200"/>
            </a:xfrm>
            <a:prstGeom prst="rtTriangle">
              <a:avLst/>
            </a:prstGeom>
            <a:solidFill>
              <a:schemeClr val="accent6"/>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140" name="Google Shape;140;g26dcb92d9f3_0_132"/>
            <p:cNvSpPr/>
            <p:nvPr/>
          </p:nvSpPr>
          <p:spPr>
            <a:xfrm rot="10800000">
              <a:off x="6098378" y="97"/>
              <a:ext cx="1015200" cy="1015200"/>
            </a:xfrm>
            <a:prstGeom prst="rtTriangle">
              <a:avLst/>
            </a:prstGeom>
            <a:solidFill>
              <a:schemeClr val="accent1"/>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141" name="Google Shape;141;g26dcb92d9f3_0_132"/>
            <p:cNvSpPr/>
            <p:nvPr/>
          </p:nvSpPr>
          <p:spPr>
            <a:xfrm rot="10800000">
              <a:off x="8128789" y="1015375"/>
              <a:ext cx="1015200" cy="1015200"/>
            </a:xfrm>
            <a:prstGeom prst="rtTriangle">
              <a:avLst/>
            </a:prstGeom>
            <a:solidFill>
              <a:schemeClr val="accent6"/>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grpSp>
      <p:pic>
        <p:nvPicPr>
          <p:cNvPr id="142" name="Google Shape;142;g26dcb92d9f3_0_132"/>
          <p:cNvPicPr preferRelativeResize="0"/>
          <p:nvPr/>
        </p:nvPicPr>
        <p:blipFill>
          <a:blip r:embed="rId2">
            <a:alphaModFix/>
          </a:blip>
          <a:stretch>
            <a:fillRect/>
          </a:stretch>
        </p:blipFill>
        <p:spPr>
          <a:xfrm>
            <a:off x="6938864" y="2560118"/>
            <a:ext cx="2693019" cy="2955019"/>
          </a:xfrm>
          <a:prstGeom prst="rect">
            <a:avLst/>
          </a:prstGeom>
          <a:noFill/>
          <a:ln>
            <a:noFill/>
          </a:ln>
        </p:spPr>
      </p:pic>
      <p:sp>
        <p:nvSpPr>
          <p:cNvPr id="143" name="Google Shape;143;g26dcb92d9f3_0_132"/>
          <p:cNvSpPr txBox="1"/>
          <p:nvPr/>
        </p:nvSpPr>
        <p:spPr>
          <a:xfrm>
            <a:off x="7267187" y="1935896"/>
            <a:ext cx="2036400" cy="1058400"/>
          </a:xfrm>
          <a:prstGeom prst="rect">
            <a:avLst/>
          </a:prstGeom>
          <a:noFill/>
          <a:ln>
            <a:noFill/>
          </a:ln>
        </p:spPr>
        <p:txBody>
          <a:bodyPr anchorCtr="0" anchor="t" bIns="112425" lIns="112425" spcFirstLastPara="1" rIns="112425" wrap="square" tIns="112425">
            <a:spAutoFit/>
          </a:bodyPr>
          <a:lstStyle/>
          <a:p>
            <a:pPr indent="0" lvl="0" marL="0" rtl="0" algn="ctr">
              <a:spcBef>
                <a:spcPts val="0"/>
              </a:spcBef>
              <a:spcAft>
                <a:spcPts val="0"/>
              </a:spcAft>
              <a:buNone/>
            </a:pPr>
            <a:r>
              <a:rPr lang="en-US" sz="2700">
                <a:solidFill>
                  <a:schemeClr val="lt1"/>
                </a:solidFill>
                <a:latin typeface="Roboto"/>
                <a:ea typeface="Roboto"/>
                <a:cs typeface="Roboto"/>
                <a:sym typeface="Roboto"/>
              </a:rPr>
              <a:t>West Orange</a:t>
            </a:r>
            <a:endParaRPr sz="2700">
              <a:solidFill>
                <a:schemeClr val="lt1"/>
              </a:solidFill>
              <a:latin typeface="Roboto"/>
              <a:ea typeface="Roboto"/>
              <a:cs typeface="Roboto"/>
              <a:sym typeface="Roboto"/>
            </a:endParaRPr>
          </a:p>
        </p:txBody>
      </p:sp>
      <p:sp>
        <p:nvSpPr>
          <p:cNvPr id="144" name="Google Shape;144;g26dcb92d9f3_0_132"/>
          <p:cNvSpPr txBox="1"/>
          <p:nvPr/>
        </p:nvSpPr>
        <p:spPr>
          <a:xfrm rot="573">
            <a:off x="7386060" y="6317685"/>
            <a:ext cx="1798500" cy="642600"/>
          </a:xfrm>
          <a:prstGeom prst="rect">
            <a:avLst/>
          </a:prstGeom>
          <a:noFill/>
          <a:ln>
            <a:noFill/>
          </a:ln>
        </p:spPr>
        <p:txBody>
          <a:bodyPr anchorCtr="0" anchor="t" bIns="112425" lIns="112425" spcFirstLastPara="1" rIns="112425" wrap="square" tIns="112425">
            <a:spAutoFit/>
          </a:bodyPr>
          <a:lstStyle/>
          <a:p>
            <a:pPr indent="0" lvl="0" marL="0" rtl="0" algn="ctr">
              <a:spcBef>
                <a:spcPts val="0"/>
              </a:spcBef>
              <a:spcAft>
                <a:spcPts val="0"/>
              </a:spcAft>
              <a:buNone/>
            </a:pPr>
            <a:r>
              <a:rPr lang="en-US" sz="2700">
                <a:solidFill>
                  <a:schemeClr val="lt1"/>
                </a:solidFill>
                <a:latin typeface="Roboto"/>
                <a:ea typeface="Roboto"/>
                <a:cs typeface="Roboto"/>
                <a:sym typeface="Roboto"/>
              </a:rPr>
              <a:t>AFJROTC</a:t>
            </a:r>
            <a:endParaRPr sz="2700">
              <a:solidFill>
                <a:schemeClr val="lt1"/>
              </a:solidFill>
              <a:latin typeface="Roboto"/>
              <a:ea typeface="Roboto"/>
              <a:cs typeface="Roboto"/>
              <a:sym typeface="Roboto"/>
            </a:endParaRPr>
          </a:p>
        </p:txBody>
      </p:sp>
      <p:sp>
        <p:nvSpPr>
          <p:cNvPr id="145" name="Google Shape;145;g26dcb92d9f3_0_132"/>
          <p:cNvSpPr txBox="1"/>
          <p:nvPr>
            <p:ph type="title"/>
          </p:nvPr>
        </p:nvSpPr>
        <p:spPr>
          <a:xfrm>
            <a:off x="811511" y="2996347"/>
            <a:ext cx="4614600" cy="1427700"/>
          </a:xfrm>
          <a:prstGeom prst="rect">
            <a:avLst/>
          </a:prstGeom>
        </p:spPr>
        <p:txBody>
          <a:bodyPr anchorCtr="0" anchor="t" bIns="112425" lIns="112425" spcFirstLastPara="1" rIns="112425" wrap="square" tIns="112425">
            <a:norm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46" name="Google Shape;146;g26dcb92d9f3_0_132"/>
          <p:cNvSpPr txBox="1"/>
          <p:nvPr>
            <p:ph idx="1" type="body"/>
          </p:nvPr>
        </p:nvSpPr>
        <p:spPr>
          <a:xfrm>
            <a:off x="811511" y="6629642"/>
            <a:ext cx="2895000" cy="648000"/>
          </a:xfrm>
          <a:prstGeom prst="rect">
            <a:avLst/>
          </a:prstGeom>
        </p:spPr>
        <p:txBody>
          <a:bodyPr anchorCtr="0" anchor="t" bIns="112425" lIns="112425" spcFirstLastPara="1" rIns="112425" wrap="square" tIns="112425">
            <a:normAutofit/>
          </a:bodyPr>
          <a:lstStyle>
            <a:lvl1pPr indent="-336550" lvl="0" marL="457200" rtl="0">
              <a:spcBef>
                <a:spcPts val="0"/>
              </a:spcBef>
              <a:spcAft>
                <a:spcPts val="0"/>
              </a:spcAft>
              <a:buClr>
                <a:schemeClr val="lt1"/>
              </a:buClr>
              <a:buSzPts val="1700"/>
              <a:buChar char="●"/>
              <a:defRPr sz="1700">
                <a:solidFill>
                  <a:schemeClr val="lt1"/>
                </a:solidFill>
              </a:defRPr>
            </a:lvl1pPr>
            <a:lvl2pPr indent="-336550" lvl="1" marL="914400" rtl="0">
              <a:spcBef>
                <a:spcPts val="0"/>
              </a:spcBef>
              <a:spcAft>
                <a:spcPts val="0"/>
              </a:spcAft>
              <a:buClr>
                <a:schemeClr val="lt1"/>
              </a:buClr>
              <a:buSzPts val="1700"/>
              <a:buChar char="○"/>
              <a:defRPr>
                <a:solidFill>
                  <a:schemeClr val="lt1"/>
                </a:solidFill>
              </a:defRPr>
            </a:lvl2pPr>
            <a:lvl3pPr indent="-336550" lvl="2" marL="1371600" rtl="0">
              <a:spcBef>
                <a:spcPts val="0"/>
              </a:spcBef>
              <a:spcAft>
                <a:spcPts val="0"/>
              </a:spcAft>
              <a:buClr>
                <a:schemeClr val="lt1"/>
              </a:buClr>
              <a:buSzPts val="1700"/>
              <a:buChar char="■"/>
              <a:defRPr>
                <a:solidFill>
                  <a:schemeClr val="lt1"/>
                </a:solidFill>
              </a:defRPr>
            </a:lvl3pPr>
            <a:lvl4pPr indent="-336550" lvl="3" marL="1828800" rtl="0">
              <a:spcBef>
                <a:spcPts val="0"/>
              </a:spcBef>
              <a:spcAft>
                <a:spcPts val="0"/>
              </a:spcAft>
              <a:buClr>
                <a:schemeClr val="lt1"/>
              </a:buClr>
              <a:buSzPts val="1700"/>
              <a:buChar char="●"/>
              <a:defRPr>
                <a:solidFill>
                  <a:schemeClr val="lt1"/>
                </a:solidFill>
              </a:defRPr>
            </a:lvl4pPr>
            <a:lvl5pPr indent="-336550" lvl="4" marL="2286000" rtl="0">
              <a:spcBef>
                <a:spcPts val="0"/>
              </a:spcBef>
              <a:spcAft>
                <a:spcPts val="0"/>
              </a:spcAft>
              <a:buClr>
                <a:schemeClr val="lt1"/>
              </a:buClr>
              <a:buSzPts val="1700"/>
              <a:buChar char="○"/>
              <a:defRPr>
                <a:solidFill>
                  <a:schemeClr val="lt1"/>
                </a:solidFill>
              </a:defRPr>
            </a:lvl5pPr>
            <a:lvl6pPr indent="-336550" lvl="5" marL="2743200" rtl="0">
              <a:spcBef>
                <a:spcPts val="0"/>
              </a:spcBef>
              <a:spcAft>
                <a:spcPts val="0"/>
              </a:spcAft>
              <a:buClr>
                <a:schemeClr val="lt1"/>
              </a:buClr>
              <a:buSzPts val="1700"/>
              <a:buChar char="■"/>
              <a:defRPr>
                <a:solidFill>
                  <a:schemeClr val="lt1"/>
                </a:solidFill>
              </a:defRPr>
            </a:lvl6pPr>
            <a:lvl7pPr indent="-336550" lvl="6" marL="3200400" rtl="0">
              <a:spcBef>
                <a:spcPts val="0"/>
              </a:spcBef>
              <a:spcAft>
                <a:spcPts val="0"/>
              </a:spcAft>
              <a:buClr>
                <a:schemeClr val="lt1"/>
              </a:buClr>
              <a:buSzPts val="1700"/>
              <a:buChar char="●"/>
              <a:defRPr>
                <a:solidFill>
                  <a:schemeClr val="lt1"/>
                </a:solidFill>
              </a:defRPr>
            </a:lvl7pPr>
            <a:lvl8pPr indent="-336550" lvl="7" marL="3657600" rtl="0">
              <a:spcBef>
                <a:spcPts val="0"/>
              </a:spcBef>
              <a:spcAft>
                <a:spcPts val="0"/>
              </a:spcAft>
              <a:buClr>
                <a:schemeClr val="lt1"/>
              </a:buClr>
              <a:buSzPts val="1700"/>
              <a:buChar char="○"/>
              <a:defRPr>
                <a:solidFill>
                  <a:schemeClr val="lt1"/>
                </a:solidFill>
              </a:defRPr>
            </a:lvl8pPr>
            <a:lvl9pPr indent="-336550" lvl="8" marL="4114800" rtl="0">
              <a:spcBef>
                <a:spcPts val="0"/>
              </a:spcBef>
              <a:spcAft>
                <a:spcPts val="0"/>
              </a:spcAft>
              <a:buClr>
                <a:schemeClr val="lt1"/>
              </a:buClr>
              <a:buSzPts val="1700"/>
              <a:buChar char="■"/>
              <a:defRPr>
                <a:solidFill>
                  <a:schemeClr val="lt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7" name="Shape 147"/>
        <p:cNvGrpSpPr/>
        <p:nvPr/>
      </p:nvGrpSpPr>
      <p:grpSpPr>
        <a:xfrm>
          <a:off x="0" y="0"/>
          <a:ext cx="0" cy="0"/>
          <a:chOff x="0" y="0"/>
          <a:chExt cx="0" cy="0"/>
        </a:xfrm>
      </p:grpSpPr>
      <p:grpSp>
        <p:nvGrpSpPr>
          <p:cNvPr id="148" name="Google Shape;148;g26dcb92d9f3_0_144"/>
          <p:cNvGrpSpPr/>
          <p:nvPr/>
        </p:nvGrpSpPr>
        <p:grpSpPr>
          <a:xfrm>
            <a:off x="6749685" y="7"/>
            <a:ext cx="3370898" cy="2996310"/>
            <a:chOff x="6098378" y="5"/>
            <a:chExt cx="3045625" cy="2030570"/>
          </a:xfrm>
        </p:grpSpPr>
        <p:sp>
          <p:nvSpPr>
            <p:cNvPr id="149" name="Google Shape;149;g26dcb92d9f3_0_144"/>
            <p:cNvSpPr/>
            <p:nvPr/>
          </p:nvSpPr>
          <p:spPr>
            <a:xfrm>
              <a:off x="8128803" y="16"/>
              <a:ext cx="1015200" cy="1015200"/>
            </a:xfrm>
            <a:prstGeom prst="rect">
              <a:avLst/>
            </a:prstGeom>
            <a:solidFill>
              <a:schemeClr val="accent1"/>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150" name="Google Shape;150;g26dcb92d9f3_0_144"/>
            <p:cNvSpPr/>
            <p:nvPr/>
          </p:nvSpPr>
          <p:spPr>
            <a:xfrm flipH="1">
              <a:off x="7113463" y="5"/>
              <a:ext cx="1015200" cy="1015200"/>
            </a:xfrm>
            <a:prstGeom prst="rtTriangle">
              <a:avLst/>
            </a:prstGeom>
            <a:solidFill>
              <a:schemeClr val="accent2"/>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151" name="Google Shape;151;g26dcb92d9f3_0_144"/>
            <p:cNvSpPr/>
            <p:nvPr/>
          </p:nvSpPr>
          <p:spPr>
            <a:xfrm flipH="1" rot="10800000">
              <a:off x="7113588" y="107"/>
              <a:ext cx="1015200" cy="1015200"/>
            </a:xfrm>
            <a:prstGeom prst="rtTriangle">
              <a:avLst/>
            </a:prstGeom>
            <a:solidFill>
              <a:schemeClr val="accent6"/>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152" name="Google Shape;152;g26dcb92d9f3_0_144"/>
            <p:cNvSpPr/>
            <p:nvPr/>
          </p:nvSpPr>
          <p:spPr>
            <a:xfrm rot="10800000">
              <a:off x="6098378" y="97"/>
              <a:ext cx="1015200" cy="1015200"/>
            </a:xfrm>
            <a:prstGeom prst="rtTriangle">
              <a:avLst/>
            </a:prstGeom>
            <a:solidFill>
              <a:schemeClr val="accent1"/>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153" name="Google Shape;153;g26dcb92d9f3_0_144"/>
            <p:cNvSpPr/>
            <p:nvPr/>
          </p:nvSpPr>
          <p:spPr>
            <a:xfrm rot="10800000">
              <a:off x="8128789" y="1015375"/>
              <a:ext cx="1015200" cy="1015200"/>
            </a:xfrm>
            <a:prstGeom prst="rtTriangle">
              <a:avLst/>
            </a:prstGeom>
            <a:solidFill>
              <a:schemeClr val="accent6"/>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grpSp>
      <p:sp>
        <p:nvSpPr>
          <p:cNvPr id="154" name="Google Shape;154;g26dcb92d9f3_0_144"/>
          <p:cNvSpPr txBox="1"/>
          <p:nvPr>
            <p:ph type="title"/>
          </p:nvPr>
        </p:nvSpPr>
        <p:spPr>
          <a:xfrm>
            <a:off x="661959" y="3176036"/>
            <a:ext cx="9099900" cy="1237800"/>
          </a:xfrm>
          <a:prstGeom prst="rect">
            <a:avLst/>
          </a:prstGeom>
        </p:spPr>
        <p:txBody>
          <a:bodyPr anchorCtr="0" anchor="ctr" bIns="112425" lIns="112425" spcFirstLastPara="1" rIns="112425" wrap="square" tIns="112425">
            <a:normAutofit/>
          </a:bodyPr>
          <a:lstStyle>
            <a:lvl1pPr lvl="0" rtl="0">
              <a:spcBef>
                <a:spcPts val="0"/>
              </a:spcBef>
              <a:spcAft>
                <a:spcPts val="0"/>
              </a:spcAft>
              <a:buClr>
                <a:schemeClr val="lt1"/>
              </a:buClr>
              <a:buSzPts val="5200"/>
              <a:buNone/>
              <a:defRPr sz="5200">
                <a:solidFill>
                  <a:schemeClr val="lt1"/>
                </a:solidFill>
              </a:defRPr>
            </a:lvl1pPr>
            <a:lvl2pPr lvl="1" rtl="0">
              <a:spcBef>
                <a:spcPts val="0"/>
              </a:spcBef>
              <a:spcAft>
                <a:spcPts val="0"/>
              </a:spcAft>
              <a:buClr>
                <a:schemeClr val="lt1"/>
              </a:buClr>
              <a:buSzPts val="5200"/>
              <a:buNone/>
              <a:defRPr sz="5200">
                <a:solidFill>
                  <a:schemeClr val="lt1"/>
                </a:solidFill>
              </a:defRPr>
            </a:lvl2pPr>
            <a:lvl3pPr lvl="2" rtl="0">
              <a:spcBef>
                <a:spcPts val="0"/>
              </a:spcBef>
              <a:spcAft>
                <a:spcPts val="0"/>
              </a:spcAft>
              <a:buClr>
                <a:schemeClr val="lt1"/>
              </a:buClr>
              <a:buSzPts val="5200"/>
              <a:buNone/>
              <a:defRPr sz="5200">
                <a:solidFill>
                  <a:schemeClr val="lt1"/>
                </a:solidFill>
              </a:defRPr>
            </a:lvl3pPr>
            <a:lvl4pPr lvl="3" rtl="0">
              <a:spcBef>
                <a:spcPts val="0"/>
              </a:spcBef>
              <a:spcAft>
                <a:spcPts val="0"/>
              </a:spcAft>
              <a:buClr>
                <a:schemeClr val="lt1"/>
              </a:buClr>
              <a:buSzPts val="5200"/>
              <a:buNone/>
              <a:defRPr sz="5200">
                <a:solidFill>
                  <a:schemeClr val="lt1"/>
                </a:solidFill>
              </a:defRPr>
            </a:lvl4pPr>
            <a:lvl5pPr lvl="4" rtl="0">
              <a:spcBef>
                <a:spcPts val="0"/>
              </a:spcBef>
              <a:spcAft>
                <a:spcPts val="0"/>
              </a:spcAft>
              <a:buClr>
                <a:schemeClr val="lt1"/>
              </a:buClr>
              <a:buSzPts val="5200"/>
              <a:buNone/>
              <a:defRPr sz="5200">
                <a:solidFill>
                  <a:schemeClr val="lt1"/>
                </a:solidFill>
              </a:defRPr>
            </a:lvl5pPr>
            <a:lvl6pPr lvl="5" rtl="0">
              <a:spcBef>
                <a:spcPts val="0"/>
              </a:spcBef>
              <a:spcAft>
                <a:spcPts val="0"/>
              </a:spcAft>
              <a:buClr>
                <a:schemeClr val="lt1"/>
              </a:buClr>
              <a:buSzPts val="5200"/>
              <a:buNone/>
              <a:defRPr sz="5200">
                <a:solidFill>
                  <a:schemeClr val="lt1"/>
                </a:solidFill>
              </a:defRPr>
            </a:lvl6pPr>
            <a:lvl7pPr lvl="6" rtl="0">
              <a:spcBef>
                <a:spcPts val="0"/>
              </a:spcBef>
              <a:spcAft>
                <a:spcPts val="0"/>
              </a:spcAft>
              <a:buClr>
                <a:schemeClr val="lt1"/>
              </a:buClr>
              <a:buSzPts val="5200"/>
              <a:buNone/>
              <a:defRPr sz="5200">
                <a:solidFill>
                  <a:schemeClr val="lt1"/>
                </a:solidFill>
              </a:defRPr>
            </a:lvl7pPr>
            <a:lvl8pPr lvl="7" rtl="0">
              <a:spcBef>
                <a:spcPts val="0"/>
              </a:spcBef>
              <a:spcAft>
                <a:spcPts val="0"/>
              </a:spcAft>
              <a:buClr>
                <a:schemeClr val="lt1"/>
              </a:buClr>
              <a:buSzPts val="5200"/>
              <a:buNone/>
              <a:defRPr sz="5200">
                <a:solidFill>
                  <a:schemeClr val="lt1"/>
                </a:solidFill>
              </a:defRPr>
            </a:lvl8pPr>
            <a:lvl9pPr lvl="8" rtl="0">
              <a:spcBef>
                <a:spcPts val="0"/>
              </a:spcBef>
              <a:spcAft>
                <a:spcPts val="0"/>
              </a:spcAft>
              <a:buClr>
                <a:schemeClr val="lt1"/>
              </a:buClr>
              <a:buSzPts val="5200"/>
              <a:buNone/>
              <a:defRPr sz="5200">
                <a:solidFill>
                  <a:schemeClr val="lt1"/>
                </a:solidFill>
              </a:defRPr>
            </a:lvl9pPr>
          </a:lstStyle>
          <a:p/>
        </p:txBody>
      </p:sp>
      <p:sp>
        <p:nvSpPr>
          <p:cNvPr id="155" name="Google Shape;155;g26dcb92d9f3_0_144"/>
          <p:cNvSpPr txBox="1"/>
          <p:nvPr>
            <p:ph idx="12" type="sldNum"/>
          </p:nvPr>
        </p:nvSpPr>
        <p:spPr>
          <a:xfrm>
            <a:off x="9363747" y="6863365"/>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156" name="Shape 156"/>
        <p:cNvGrpSpPr/>
        <p:nvPr/>
      </p:nvGrpSpPr>
      <p:grpSpPr>
        <a:xfrm>
          <a:off x="0" y="0"/>
          <a:ext cx="0" cy="0"/>
          <a:chOff x="0" y="0"/>
          <a:chExt cx="0" cy="0"/>
        </a:xfrm>
      </p:grpSpPr>
      <p:grpSp>
        <p:nvGrpSpPr>
          <p:cNvPr id="157" name="Google Shape;157;g26dcb92d9f3_0_153"/>
          <p:cNvGrpSpPr/>
          <p:nvPr/>
        </p:nvGrpSpPr>
        <p:grpSpPr>
          <a:xfrm>
            <a:off x="0" y="5760254"/>
            <a:ext cx="10120579" cy="1829633"/>
            <a:chOff x="0" y="3903669"/>
            <a:chExt cx="9144000" cy="1239925"/>
          </a:xfrm>
        </p:grpSpPr>
        <p:sp>
          <p:nvSpPr>
            <p:cNvPr id="158" name="Google Shape;158;g26dcb92d9f3_0_153"/>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159" name="Google Shape;159;g26dcb92d9f3_0_153"/>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160" name="Google Shape;160;g26dcb92d9f3_0_153"/>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161" name="Google Shape;161;g26dcb92d9f3_0_153"/>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162" name="Google Shape;162;g26dcb92d9f3_0_153"/>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grpSp>
      <p:sp>
        <p:nvSpPr>
          <p:cNvPr id="163" name="Google Shape;163;g26dcb92d9f3_0_153"/>
          <p:cNvSpPr txBox="1"/>
          <p:nvPr>
            <p:ph type="title"/>
          </p:nvPr>
        </p:nvSpPr>
        <p:spPr>
          <a:xfrm>
            <a:off x="344980" y="270517"/>
            <a:ext cx="9430200" cy="897000"/>
          </a:xfrm>
          <a:prstGeom prst="rect">
            <a:avLst/>
          </a:prstGeom>
        </p:spPr>
        <p:txBody>
          <a:bodyPr anchorCtr="0" anchor="t" bIns="112425" lIns="112425" spcFirstLastPara="1" rIns="112425" wrap="square" tIns="112425">
            <a:normAutofit/>
          </a:bodyPr>
          <a:lstStyle>
            <a:lvl1pPr lvl="0" rtl="0" algn="ctr">
              <a:spcBef>
                <a:spcPts val="0"/>
              </a:spcBef>
              <a:spcAft>
                <a:spcPts val="0"/>
              </a:spcAft>
              <a:buClr>
                <a:schemeClr val="lt1"/>
              </a:buClr>
              <a:buSzPts val="3700"/>
              <a:buNone/>
              <a:defRPr>
                <a:solidFill>
                  <a:schemeClr val="lt1"/>
                </a:solidFill>
              </a:defRPr>
            </a:lvl1pPr>
            <a:lvl2pPr lvl="1" rtl="0" algn="ctr">
              <a:spcBef>
                <a:spcPts val="0"/>
              </a:spcBef>
              <a:spcAft>
                <a:spcPts val="0"/>
              </a:spcAft>
              <a:buClr>
                <a:schemeClr val="lt1"/>
              </a:buClr>
              <a:buSzPts val="3700"/>
              <a:buNone/>
              <a:defRPr>
                <a:solidFill>
                  <a:schemeClr val="lt1"/>
                </a:solidFill>
              </a:defRPr>
            </a:lvl2pPr>
            <a:lvl3pPr lvl="2" rtl="0" algn="ctr">
              <a:spcBef>
                <a:spcPts val="0"/>
              </a:spcBef>
              <a:spcAft>
                <a:spcPts val="0"/>
              </a:spcAft>
              <a:buClr>
                <a:schemeClr val="lt1"/>
              </a:buClr>
              <a:buSzPts val="3700"/>
              <a:buNone/>
              <a:defRPr>
                <a:solidFill>
                  <a:schemeClr val="lt1"/>
                </a:solidFill>
              </a:defRPr>
            </a:lvl3pPr>
            <a:lvl4pPr lvl="3" rtl="0" algn="ctr">
              <a:spcBef>
                <a:spcPts val="0"/>
              </a:spcBef>
              <a:spcAft>
                <a:spcPts val="0"/>
              </a:spcAft>
              <a:buClr>
                <a:schemeClr val="lt1"/>
              </a:buClr>
              <a:buSzPts val="3700"/>
              <a:buNone/>
              <a:defRPr>
                <a:solidFill>
                  <a:schemeClr val="lt1"/>
                </a:solidFill>
              </a:defRPr>
            </a:lvl4pPr>
            <a:lvl5pPr lvl="4" rtl="0" algn="ctr">
              <a:spcBef>
                <a:spcPts val="0"/>
              </a:spcBef>
              <a:spcAft>
                <a:spcPts val="0"/>
              </a:spcAft>
              <a:buClr>
                <a:schemeClr val="lt1"/>
              </a:buClr>
              <a:buSzPts val="3700"/>
              <a:buNone/>
              <a:defRPr>
                <a:solidFill>
                  <a:schemeClr val="lt1"/>
                </a:solidFill>
              </a:defRPr>
            </a:lvl5pPr>
            <a:lvl6pPr lvl="5" rtl="0" algn="ctr">
              <a:spcBef>
                <a:spcPts val="0"/>
              </a:spcBef>
              <a:spcAft>
                <a:spcPts val="0"/>
              </a:spcAft>
              <a:buClr>
                <a:schemeClr val="lt1"/>
              </a:buClr>
              <a:buSzPts val="3700"/>
              <a:buNone/>
              <a:defRPr>
                <a:solidFill>
                  <a:schemeClr val="lt1"/>
                </a:solidFill>
              </a:defRPr>
            </a:lvl6pPr>
            <a:lvl7pPr lvl="6" rtl="0" algn="ctr">
              <a:spcBef>
                <a:spcPts val="0"/>
              </a:spcBef>
              <a:spcAft>
                <a:spcPts val="0"/>
              </a:spcAft>
              <a:buClr>
                <a:schemeClr val="lt1"/>
              </a:buClr>
              <a:buSzPts val="3700"/>
              <a:buNone/>
              <a:defRPr>
                <a:solidFill>
                  <a:schemeClr val="lt1"/>
                </a:solidFill>
              </a:defRPr>
            </a:lvl7pPr>
            <a:lvl8pPr lvl="7" rtl="0" algn="ctr">
              <a:spcBef>
                <a:spcPts val="0"/>
              </a:spcBef>
              <a:spcAft>
                <a:spcPts val="0"/>
              </a:spcAft>
              <a:buClr>
                <a:schemeClr val="lt1"/>
              </a:buClr>
              <a:buSzPts val="3700"/>
              <a:buNone/>
              <a:defRPr>
                <a:solidFill>
                  <a:schemeClr val="lt1"/>
                </a:solidFill>
              </a:defRPr>
            </a:lvl8pPr>
            <a:lvl9pPr lvl="8" rtl="0" algn="ctr">
              <a:spcBef>
                <a:spcPts val="0"/>
              </a:spcBef>
              <a:spcAft>
                <a:spcPts val="0"/>
              </a:spcAft>
              <a:buClr>
                <a:schemeClr val="lt1"/>
              </a:buClr>
              <a:buSzPts val="3700"/>
              <a:buNone/>
              <a:defRPr>
                <a:solidFill>
                  <a:schemeClr val="lt1"/>
                </a:solidFill>
              </a:defRPr>
            </a:lvl9pPr>
          </a:lstStyle>
          <a:p/>
        </p:txBody>
      </p:sp>
      <p:sp>
        <p:nvSpPr>
          <p:cNvPr id="164" name="Google Shape;164;g26dcb92d9f3_0_153"/>
          <p:cNvSpPr txBox="1"/>
          <p:nvPr>
            <p:ph idx="1" type="body"/>
          </p:nvPr>
        </p:nvSpPr>
        <p:spPr>
          <a:xfrm>
            <a:off x="344980" y="1950062"/>
            <a:ext cx="9430200" cy="4927200"/>
          </a:xfrm>
          <a:prstGeom prst="rect">
            <a:avLst/>
          </a:prstGeom>
        </p:spPr>
        <p:txBody>
          <a:bodyPr anchorCtr="0" anchor="t" bIns="112425" lIns="112425" spcFirstLastPara="1" rIns="112425" wrap="square" tIns="112425">
            <a:normAutofit/>
          </a:bodyPr>
          <a:lstStyle>
            <a:lvl1pPr indent="-368300" lvl="0" marL="457200" rtl="0">
              <a:spcBef>
                <a:spcPts val="0"/>
              </a:spcBef>
              <a:spcAft>
                <a:spcPts val="0"/>
              </a:spcAft>
              <a:buClr>
                <a:schemeClr val="lt1"/>
              </a:buClr>
              <a:buSzPts val="2200"/>
              <a:buChar char="●"/>
              <a:defRPr>
                <a:solidFill>
                  <a:schemeClr val="lt1"/>
                </a:solidFill>
              </a:defRPr>
            </a:lvl1pPr>
            <a:lvl2pPr indent="-336550" lvl="1" marL="914400" rtl="0">
              <a:spcBef>
                <a:spcPts val="0"/>
              </a:spcBef>
              <a:spcAft>
                <a:spcPts val="0"/>
              </a:spcAft>
              <a:buClr>
                <a:schemeClr val="lt1"/>
              </a:buClr>
              <a:buSzPts val="1700"/>
              <a:buChar char="○"/>
              <a:defRPr>
                <a:solidFill>
                  <a:schemeClr val="lt1"/>
                </a:solidFill>
              </a:defRPr>
            </a:lvl2pPr>
            <a:lvl3pPr indent="-336550" lvl="2" marL="1371600" rtl="0">
              <a:spcBef>
                <a:spcPts val="0"/>
              </a:spcBef>
              <a:spcAft>
                <a:spcPts val="0"/>
              </a:spcAft>
              <a:buClr>
                <a:schemeClr val="lt1"/>
              </a:buClr>
              <a:buSzPts val="1700"/>
              <a:buChar char="■"/>
              <a:defRPr>
                <a:solidFill>
                  <a:schemeClr val="lt1"/>
                </a:solidFill>
              </a:defRPr>
            </a:lvl3pPr>
            <a:lvl4pPr indent="-336550" lvl="3" marL="1828800" rtl="0">
              <a:spcBef>
                <a:spcPts val="0"/>
              </a:spcBef>
              <a:spcAft>
                <a:spcPts val="0"/>
              </a:spcAft>
              <a:buClr>
                <a:schemeClr val="lt1"/>
              </a:buClr>
              <a:buSzPts val="1700"/>
              <a:buChar char="●"/>
              <a:defRPr>
                <a:solidFill>
                  <a:schemeClr val="lt1"/>
                </a:solidFill>
              </a:defRPr>
            </a:lvl4pPr>
            <a:lvl5pPr indent="-336550" lvl="4" marL="2286000" rtl="0">
              <a:spcBef>
                <a:spcPts val="0"/>
              </a:spcBef>
              <a:spcAft>
                <a:spcPts val="0"/>
              </a:spcAft>
              <a:buClr>
                <a:schemeClr val="lt1"/>
              </a:buClr>
              <a:buSzPts val="1700"/>
              <a:buChar char="○"/>
              <a:defRPr>
                <a:solidFill>
                  <a:schemeClr val="lt1"/>
                </a:solidFill>
              </a:defRPr>
            </a:lvl5pPr>
            <a:lvl6pPr indent="-336550" lvl="5" marL="2743200" rtl="0">
              <a:spcBef>
                <a:spcPts val="0"/>
              </a:spcBef>
              <a:spcAft>
                <a:spcPts val="0"/>
              </a:spcAft>
              <a:buClr>
                <a:schemeClr val="lt1"/>
              </a:buClr>
              <a:buSzPts val="1700"/>
              <a:buChar char="■"/>
              <a:defRPr>
                <a:solidFill>
                  <a:schemeClr val="lt1"/>
                </a:solidFill>
              </a:defRPr>
            </a:lvl6pPr>
            <a:lvl7pPr indent="-336550" lvl="6" marL="3200400" rtl="0">
              <a:spcBef>
                <a:spcPts val="0"/>
              </a:spcBef>
              <a:spcAft>
                <a:spcPts val="0"/>
              </a:spcAft>
              <a:buClr>
                <a:schemeClr val="lt1"/>
              </a:buClr>
              <a:buSzPts val="1700"/>
              <a:buChar char="●"/>
              <a:defRPr>
                <a:solidFill>
                  <a:schemeClr val="lt1"/>
                </a:solidFill>
              </a:defRPr>
            </a:lvl7pPr>
            <a:lvl8pPr indent="-336550" lvl="7" marL="3657600" rtl="0">
              <a:spcBef>
                <a:spcPts val="0"/>
              </a:spcBef>
              <a:spcAft>
                <a:spcPts val="0"/>
              </a:spcAft>
              <a:buClr>
                <a:schemeClr val="lt1"/>
              </a:buClr>
              <a:buSzPts val="1700"/>
              <a:buChar char="○"/>
              <a:defRPr>
                <a:solidFill>
                  <a:schemeClr val="lt1"/>
                </a:solidFill>
              </a:defRPr>
            </a:lvl8pPr>
            <a:lvl9pPr indent="-336550" lvl="8" marL="4114800" rtl="0">
              <a:spcBef>
                <a:spcPts val="0"/>
              </a:spcBef>
              <a:spcAft>
                <a:spcPts val="0"/>
              </a:spcAft>
              <a:buClr>
                <a:schemeClr val="lt1"/>
              </a:buClr>
              <a:buSzPts val="1700"/>
              <a:buChar char="■"/>
              <a:defRPr>
                <a:solidFill>
                  <a:schemeClr val="lt1"/>
                </a:solidFill>
              </a:defRPr>
            </a:lvl9pPr>
          </a:lstStyle>
          <a:p/>
        </p:txBody>
      </p:sp>
      <p:pic>
        <p:nvPicPr>
          <p:cNvPr id="165" name="Google Shape;165;g26dcb92d9f3_0_153"/>
          <p:cNvPicPr preferRelativeResize="0"/>
          <p:nvPr/>
        </p:nvPicPr>
        <p:blipFill>
          <a:blip r:embed="rId2">
            <a:alphaModFix/>
          </a:blip>
          <a:stretch>
            <a:fillRect/>
          </a:stretch>
        </p:blipFill>
        <p:spPr>
          <a:xfrm>
            <a:off x="194866" y="156293"/>
            <a:ext cx="755372" cy="672695"/>
          </a:xfrm>
          <a:prstGeom prst="rect">
            <a:avLst/>
          </a:prstGeom>
          <a:noFill/>
          <a:ln>
            <a:noFill/>
          </a:ln>
        </p:spPr>
      </p:pic>
      <p:pic>
        <p:nvPicPr>
          <p:cNvPr id="166" name="Google Shape;166;g26dcb92d9f3_0_153"/>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167" name="Google Shape;167;g26dcb92d9f3_0_153"/>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grpSp>
        <p:nvGrpSpPr>
          <p:cNvPr id="26" name="Google Shape;26;g26dcb92da5c_0_181"/>
          <p:cNvGrpSpPr/>
          <p:nvPr/>
        </p:nvGrpSpPr>
        <p:grpSpPr>
          <a:xfrm>
            <a:off x="6749685" y="7"/>
            <a:ext cx="3370898" cy="2996310"/>
            <a:chOff x="6098378" y="5"/>
            <a:chExt cx="3045625" cy="2030570"/>
          </a:xfrm>
        </p:grpSpPr>
        <p:sp>
          <p:nvSpPr>
            <p:cNvPr id="27" name="Google Shape;27;g26dcb92da5c_0_181"/>
            <p:cNvSpPr/>
            <p:nvPr/>
          </p:nvSpPr>
          <p:spPr>
            <a:xfrm>
              <a:off x="8128803" y="16"/>
              <a:ext cx="1015200" cy="1015200"/>
            </a:xfrm>
            <a:prstGeom prst="rect">
              <a:avLst/>
            </a:prstGeom>
            <a:solidFill>
              <a:schemeClr val="accent1"/>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28" name="Google Shape;28;g26dcb92da5c_0_181"/>
            <p:cNvSpPr/>
            <p:nvPr/>
          </p:nvSpPr>
          <p:spPr>
            <a:xfrm flipH="1">
              <a:off x="7113463" y="5"/>
              <a:ext cx="1015200" cy="1015200"/>
            </a:xfrm>
            <a:prstGeom prst="rtTriangle">
              <a:avLst/>
            </a:prstGeom>
            <a:solidFill>
              <a:schemeClr val="accent2"/>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29" name="Google Shape;29;g26dcb92da5c_0_181"/>
            <p:cNvSpPr/>
            <p:nvPr/>
          </p:nvSpPr>
          <p:spPr>
            <a:xfrm flipH="1" rot="10800000">
              <a:off x="7113588" y="107"/>
              <a:ext cx="1015200" cy="1015200"/>
            </a:xfrm>
            <a:prstGeom prst="rtTriangle">
              <a:avLst/>
            </a:prstGeom>
            <a:solidFill>
              <a:schemeClr val="accent6"/>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30" name="Google Shape;30;g26dcb92da5c_0_181"/>
            <p:cNvSpPr/>
            <p:nvPr/>
          </p:nvSpPr>
          <p:spPr>
            <a:xfrm rot="10800000">
              <a:off x="6098378" y="97"/>
              <a:ext cx="1015200" cy="1015200"/>
            </a:xfrm>
            <a:prstGeom prst="rtTriangle">
              <a:avLst/>
            </a:prstGeom>
            <a:solidFill>
              <a:schemeClr val="accent1"/>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31" name="Google Shape;31;g26dcb92da5c_0_181"/>
            <p:cNvSpPr/>
            <p:nvPr/>
          </p:nvSpPr>
          <p:spPr>
            <a:xfrm rot="10800000">
              <a:off x="8128789" y="1015375"/>
              <a:ext cx="1015200" cy="1015200"/>
            </a:xfrm>
            <a:prstGeom prst="rtTriangle">
              <a:avLst/>
            </a:prstGeom>
            <a:solidFill>
              <a:schemeClr val="accent6"/>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grpSp>
      <p:sp>
        <p:nvSpPr>
          <p:cNvPr id="32" name="Google Shape;32;g26dcb92da5c_0_181"/>
          <p:cNvSpPr txBox="1"/>
          <p:nvPr>
            <p:ph type="title"/>
          </p:nvPr>
        </p:nvSpPr>
        <p:spPr>
          <a:xfrm>
            <a:off x="661959" y="3176036"/>
            <a:ext cx="9099900" cy="1237800"/>
          </a:xfrm>
          <a:prstGeom prst="rect">
            <a:avLst/>
          </a:prstGeom>
        </p:spPr>
        <p:txBody>
          <a:bodyPr anchorCtr="0" anchor="ctr" bIns="112425" lIns="112425" spcFirstLastPara="1" rIns="112425" wrap="square" tIns="112425">
            <a:normAutofit/>
          </a:bodyPr>
          <a:lstStyle>
            <a:lvl1pPr lvl="0" rtl="0">
              <a:spcBef>
                <a:spcPts val="0"/>
              </a:spcBef>
              <a:spcAft>
                <a:spcPts val="0"/>
              </a:spcAft>
              <a:buClr>
                <a:schemeClr val="lt1"/>
              </a:buClr>
              <a:buSzPts val="5200"/>
              <a:buNone/>
              <a:defRPr sz="5200">
                <a:solidFill>
                  <a:schemeClr val="lt1"/>
                </a:solidFill>
              </a:defRPr>
            </a:lvl1pPr>
            <a:lvl2pPr lvl="1" rtl="0">
              <a:spcBef>
                <a:spcPts val="0"/>
              </a:spcBef>
              <a:spcAft>
                <a:spcPts val="0"/>
              </a:spcAft>
              <a:buClr>
                <a:schemeClr val="lt1"/>
              </a:buClr>
              <a:buSzPts val="5200"/>
              <a:buNone/>
              <a:defRPr sz="5200">
                <a:solidFill>
                  <a:schemeClr val="lt1"/>
                </a:solidFill>
              </a:defRPr>
            </a:lvl2pPr>
            <a:lvl3pPr lvl="2" rtl="0">
              <a:spcBef>
                <a:spcPts val="0"/>
              </a:spcBef>
              <a:spcAft>
                <a:spcPts val="0"/>
              </a:spcAft>
              <a:buClr>
                <a:schemeClr val="lt1"/>
              </a:buClr>
              <a:buSzPts val="5200"/>
              <a:buNone/>
              <a:defRPr sz="5200">
                <a:solidFill>
                  <a:schemeClr val="lt1"/>
                </a:solidFill>
              </a:defRPr>
            </a:lvl3pPr>
            <a:lvl4pPr lvl="3" rtl="0">
              <a:spcBef>
                <a:spcPts val="0"/>
              </a:spcBef>
              <a:spcAft>
                <a:spcPts val="0"/>
              </a:spcAft>
              <a:buClr>
                <a:schemeClr val="lt1"/>
              </a:buClr>
              <a:buSzPts val="5200"/>
              <a:buNone/>
              <a:defRPr sz="5200">
                <a:solidFill>
                  <a:schemeClr val="lt1"/>
                </a:solidFill>
              </a:defRPr>
            </a:lvl4pPr>
            <a:lvl5pPr lvl="4" rtl="0">
              <a:spcBef>
                <a:spcPts val="0"/>
              </a:spcBef>
              <a:spcAft>
                <a:spcPts val="0"/>
              </a:spcAft>
              <a:buClr>
                <a:schemeClr val="lt1"/>
              </a:buClr>
              <a:buSzPts val="5200"/>
              <a:buNone/>
              <a:defRPr sz="5200">
                <a:solidFill>
                  <a:schemeClr val="lt1"/>
                </a:solidFill>
              </a:defRPr>
            </a:lvl5pPr>
            <a:lvl6pPr lvl="5" rtl="0">
              <a:spcBef>
                <a:spcPts val="0"/>
              </a:spcBef>
              <a:spcAft>
                <a:spcPts val="0"/>
              </a:spcAft>
              <a:buClr>
                <a:schemeClr val="lt1"/>
              </a:buClr>
              <a:buSzPts val="5200"/>
              <a:buNone/>
              <a:defRPr sz="5200">
                <a:solidFill>
                  <a:schemeClr val="lt1"/>
                </a:solidFill>
              </a:defRPr>
            </a:lvl6pPr>
            <a:lvl7pPr lvl="6" rtl="0">
              <a:spcBef>
                <a:spcPts val="0"/>
              </a:spcBef>
              <a:spcAft>
                <a:spcPts val="0"/>
              </a:spcAft>
              <a:buClr>
                <a:schemeClr val="lt1"/>
              </a:buClr>
              <a:buSzPts val="5200"/>
              <a:buNone/>
              <a:defRPr sz="5200">
                <a:solidFill>
                  <a:schemeClr val="lt1"/>
                </a:solidFill>
              </a:defRPr>
            </a:lvl7pPr>
            <a:lvl8pPr lvl="7" rtl="0">
              <a:spcBef>
                <a:spcPts val="0"/>
              </a:spcBef>
              <a:spcAft>
                <a:spcPts val="0"/>
              </a:spcAft>
              <a:buClr>
                <a:schemeClr val="lt1"/>
              </a:buClr>
              <a:buSzPts val="5200"/>
              <a:buNone/>
              <a:defRPr sz="5200">
                <a:solidFill>
                  <a:schemeClr val="lt1"/>
                </a:solidFill>
              </a:defRPr>
            </a:lvl8pPr>
            <a:lvl9pPr lvl="8" rtl="0">
              <a:spcBef>
                <a:spcPts val="0"/>
              </a:spcBef>
              <a:spcAft>
                <a:spcPts val="0"/>
              </a:spcAft>
              <a:buClr>
                <a:schemeClr val="lt1"/>
              </a:buClr>
              <a:buSzPts val="5200"/>
              <a:buNone/>
              <a:defRPr sz="5200">
                <a:solidFill>
                  <a:schemeClr val="lt1"/>
                </a:solidFill>
              </a:defRPr>
            </a:lvl9pPr>
          </a:lstStyle>
          <a:p/>
        </p:txBody>
      </p:sp>
      <p:sp>
        <p:nvSpPr>
          <p:cNvPr id="33" name="Google Shape;33;g26dcb92da5c_0_181"/>
          <p:cNvSpPr txBox="1"/>
          <p:nvPr>
            <p:ph idx="12" type="sldNum"/>
          </p:nvPr>
        </p:nvSpPr>
        <p:spPr>
          <a:xfrm>
            <a:off x="9363747" y="6863365"/>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8" name="Shape 168"/>
        <p:cNvGrpSpPr/>
        <p:nvPr/>
      </p:nvGrpSpPr>
      <p:grpSpPr>
        <a:xfrm>
          <a:off x="0" y="0"/>
          <a:ext cx="0" cy="0"/>
          <a:chOff x="0" y="0"/>
          <a:chExt cx="0" cy="0"/>
        </a:xfrm>
      </p:grpSpPr>
      <p:sp>
        <p:nvSpPr>
          <p:cNvPr id="169" name="Google Shape;169;g26dcb92d9f3_0_165"/>
          <p:cNvSpPr txBox="1"/>
          <p:nvPr>
            <p:ph type="title"/>
          </p:nvPr>
        </p:nvSpPr>
        <p:spPr>
          <a:xfrm>
            <a:off x="344980" y="605002"/>
            <a:ext cx="9430200" cy="897000"/>
          </a:xfrm>
          <a:prstGeom prst="rect">
            <a:avLst/>
          </a:prstGeom>
        </p:spPr>
        <p:txBody>
          <a:bodyPr anchorCtr="0" anchor="t" bIns="112425" lIns="112425" spcFirstLastPara="1" rIns="112425" wrap="square" tIns="112425">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70" name="Google Shape;170;g26dcb92d9f3_0_165"/>
          <p:cNvSpPr txBox="1"/>
          <p:nvPr>
            <p:ph idx="1" type="body"/>
          </p:nvPr>
        </p:nvSpPr>
        <p:spPr>
          <a:xfrm>
            <a:off x="344980" y="1814969"/>
            <a:ext cx="4427100" cy="4927200"/>
          </a:xfrm>
          <a:prstGeom prst="rect">
            <a:avLst/>
          </a:prstGeom>
        </p:spPr>
        <p:txBody>
          <a:bodyPr anchorCtr="0" anchor="t" bIns="112425" lIns="112425" spcFirstLastPara="1" rIns="112425" wrap="square" tIns="112425">
            <a:normAutofit/>
          </a:bodyPr>
          <a:lstStyle>
            <a:lvl1pPr indent="-336550" lvl="0" marL="457200" rtl="0">
              <a:spcBef>
                <a:spcPts val="0"/>
              </a:spcBef>
              <a:spcAft>
                <a:spcPts val="0"/>
              </a:spcAft>
              <a:buSzPts val="1700"/>
              <a:buChar char="●"/>
              <a:defRPr sz="17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171" name="Google Shape;171;g26dcb92d9f3_0_165"/>
          <p:cNvSpPr txBox="1"/>
          <p:nvPr>
            <p:ph idx="2" type="body"/>
          </p:nvPr>
        </p:nvSpPr>
        <p:spPr>
          <a:xfrm>
            <a:off x="5348353" y="1814969"/>
            <a:ext cx="4427100" cy="4927200"/>
          </a:xfrm>
          <a:prstGeom prst="rect">
            <a:avLst/>
          </a:prstGeom>
        </p:spPr>
        <p:txBody>
          <a:bodyPr anchorCtr="0" anchor="t" bIns="112425" lIns="112425" spcFirstLastPara="1" rIns="112425" wrap="square" tIns="112425">
            <a:normAutofit/>
          </a:bodyPr>
          <a:lstStyle>
            <a:lvl1pPr indent="-336550" lvl="0" marL="457200" rtl="0">
              <a:spcBef>
                <a:spcPts val="0"/>
              </a:spcBef>
              <a:spcAft>
                <a:spcPts val="0"/>
              </a:spcAft>
              <a:buSzPts val="1700"/>
              <a:buChar char="●"/>
              <a:defRPr sz="17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172" name="Google Shape;172;g26dcb92d9f3_0_165"/>
          <p:cNvSpPr txBox="1"/>
          <p:nvPr>
            <p:ph idx="12" type="sldNum"/>
          </p:nvPr>
        </p:nvSpPr>
        <p:spPr>
          <a:xfrm>
            <a:off x="9363747" y="6863365"/>
            <a:ext cx="607200" cy="580800"/>
          </a:xfrm>
          <a:prstGeom prst="rect">
            <a:avLst/>
          </a:prstGeom>
        </p:spPr>
        <p:txBody>
          <a:bodyPr anchorCtr="0" anchor="ctr" bIns="112425" lIns="112425" spcFirstLastPara="1" rIns="112425" wrap="square" tIns="112425">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3" name="Shape 173"/>
        <p:cNvGrpSpPr/>
        <p:nvPr/>
      </p:nvGrpSpPr>
      <p:grpSpPr>
        <a:xfrm>
          <a:off x="0" y="0"/>
          <a:ext cx="0" cy="0"/>
          <a:chOff x="0" y="0"/>
          <a:chExt cx="0" cy="0"/>
        </a:xfrm>
      </p:grpSpPr>
      <p:sp>
        <p:nvSpPr>
          <p:cNvPr id="174" name="Google Shape;174;g26dcb92d9f3_0_170"/>
          <p:cNvSpPr txBox="1"/>
          <p:nvPr>
            <p:ph type="title"/>
          </p:nvPr>
        </p:nvSpPr>
        <p:spPr>
          <a:xfrm>
            <a:off x="344980" y="605002"/>
            <a:ext cx="9430200" cy="897000"/>
          </a:xfrm>
          <a:prstGeom prst="rect">
            <a:avLst/>
          </a:prstGeom>
        </p:spPr>
        <p:txBody>
          <a:bodyPr anchorCtr="0" anchor="t" bIns="112425" lIns="112425" spcFirstLastPara="1" rIns="112425" wrap="square" tIns="112425">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75" name="Google Shape;175;g26dcb92d9f3_0_170"/>
          <p:cNvSpPr txBox="1"/>
          <p:nvPr>
            <p:ph idx="12" type="sldNum"/>
          </p:nvPr>
        </p:nvSpPr>
        <p:spPr>
          <a:xfrm>
            <a:off x="9363747" y="6863365"/>
            <a:ext cx="607200" cy="580800"/>
          </a:xfrm>
          <a:prstGeom prst="rect">
            <a:avLst/>
          </a:prstGeom>
        </p:spPr>
        <p:txBody>
          <a:bodyPr anchorCtr="0" anchor="ctr" bIns="112425" lIns="112425" spcFirstLastPara="1" rIns="112425" wrap="square" tIns="112425">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6" name="Shape 176"/>
        <p:cNvGrpSpPr/>
        <p:nvPr/>
      </p:nvGrpSpPr>
      <p:grpSpPr>
        <a:xfrm>
          <a:off x="0" y="0"/>
          <a:ext cx="0" cy="0"/>
          <a:chOff x="0" y="0"/>
          <a:chExt cx="0" cy="0"/>
        </a:xfrm>
      </p:grpSpPr>
      <p:sp>
        <p:nvSpPr>
          <p:cNvPr id="177" name="Google Shape;177;g26dcb92d9f3_0_173"/>
          <p:cNvSpPr txBox="1"/>
          <p:nvPr>
            <p:ph type="title"/>
          </p:nvPr>
        </p:nvSpPr>
        <p:spPr>
          <a:xfrm>
            <a:off x="344980" y="819852"/>
            <a:ext cx="3107700" cy="1115100"/>
          </a:xfrm>
          <a:prstGeom prst="rect">
            <a:avLst/>
          </a:prstGeom>
        </p:spPr>
        <p:txBody>
          <a:bodyPr anchorCtr="0" anchor="b" bIns="112425" lIns="112425" spcFirstLastPara="1" rIns="112425" wrap="square" tIns="112425">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78" name="Google Shape;178;g26dcb92d9f3_0_173"/>
          <p:cNvSpPr txBox="1"/>
          <p:nvPr>
            <p:ph idx="1" type="body"/>
          </p:nvPr>
        </p:nvSpPr>
        <p:spPr>
          <a:xfrm>
            <a:off x="344980" y="2162962"/>
            <a:ext cx="3107700" cy="4579200"/>
          </a:xfrm>
          <a:prstGeom prst="rect">
            <a:avLst/>
          </a:prstGeom>
        </p:spPr>
        <p:txBody>
          <a:bodyPr anchorCtr="0" anchor="t" bIns="112425" lIns="112425" spcFirstLastPara="1" rIns="112425" wrap="square" tIns="112425">
            <a:normAutofit/>
          </a:bodyPr>
          <a:lstStyle>
            <a:lvl1pPr indent="-323850" lvl="0" marL="457200" rtl="0">
              <a:spcBef>
                <a:spcPts val="0"/>
              </a:spcBef>
              <a:spcAft>
                <a:spcPts val="0"/>
              </a:spcAft>
              <a:buSzPts val="1500"/>
              <a:buChar char="●"/>
              <a:defRPr sz="15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179" name="Google Shape;179;g26dcb92d9f3_0_173"/>
          <p:cNvSpPr txBox="1"/>
          <p:nvPr>
            <p:ph idx="12" type="sldNum"/>
          </p:nvPr>
        </p:nvSpPr>
        <p:spPr>
          <a:xfrm>
            <a:off x="9363747" y="6863365"/>
            <a:ext cx="607200" cy="580800"/>
          </a:xfrm>
          <a:prstGeom prst="rect">
            <a:avLst/>
          </a:prstGeom>
        </p:spPr>
        <p:txBody>
          <a:bodyPr anchorCtr="0" anchor="ctr" bIns="112425" lIns="112425" spcFirstLastPara="1" rIns="112425" wrap="square" tIns="112425">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80" name="Shape 180"/>
        <p:cNvGrpSpPr/>
        <p:nvPr/>
      </p:nvGrpSpPr>
      <p:grpSpPr>
        <a:xfrm>
          <a:off x="0" y="0"/>
          <a:ext cx="0" cy="0"/>
          <a:chOff x="0" y="0"/>
          <a:chExt cx="0" cy="0"/>
        </a:xfrm>
      </p:grpSpPr>
      <p:grpSp>
        <p:nvGrpSpPr>
          <p:cNvPr id="181" name="Google Shape;181;g26dcb92d9f3_0_177"/>
          <p:cNvGrpSpPr/>
          <p:nvPr/>
        </p:nvGrpSpPr>
        <p:grpSpPr>
          <a:xfrm>
            <a:off x="6749685" y="7"/>
            <a:ext cx="3370898" cy="2996310"/>
            <a:chOff x="6098378" y="5"/>
            <a:chExt cx="3045625" cy="2030570"/>
          </a:xfrm>
        </p:grpSpPr>
        <p:sp>
          <p:nvSpPr>
            <p:cNvPr id="182" name="Google Shape;182;g26dcb92d9f3_0_177"/>
            <p:cNvSpPr/>
            <p:nvPr/>
          </p:nvSpPr>
          <p:spPr>
            <a:xfrm>
              <a:off x="8128803" y="16"/>
              <a:ext cx="1015200" cy="1015200"/>
            </a:xfrm>
            <a:prstGeom prst="rect">
              <a:avLst/>
            </a:prstGeom>
            <a:solidFill>
              <a:schemeClr val="accent3"/>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183" name="Google Shape;183;g26dcb92d9f3_0_177"/>
            <p:cNvSpPr/>
            <p:nvPr/>
          </p:nvSpPr>
          <p:spPr>
            <a:xfrm flipH="1">
              <a:off x="7113463" y="5"/>
              <a:ext cx="1015200" cy="10152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184" name="Google Shape;184;g26dcb92d9f3_0_177"/>
            <p:cNvSpPr/>
            <p:nvPr/>
          </p:nvSpPr>
          <p:spPr>
            <a:xfrm flipH="1" rot="10800000">
              <a:off x="7113588" y="107"/>
              <a:ext cx="1015200" cy="10152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185" name="Google Shape;185;g26dcb92d9f3_0_177"/>
            <p:cNvSpPr/>
            <p:nvPr/>
          </p:nvSpPr>
          <p:spPr>
            <a:xfrm rot="10800000">
              <a:off x="6098378" y="97"/>
              <a:ext cx="1015200" cy="10152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186" name="Google Shape;186;g26dcb92d9f3_0_177"/>
            <p:cNvSpPr/>
            <p:nvPr/>
          </p:nvSpPr>
          <p:spPr>
            <a:xfrm rot="10800000">
              <a:off x="8128789" y="1015375"/>
              <a:ext cx="1015200" cy="10152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grpSp>
      <p:sp>
        <p:nvSpPr>
          <p:cNvPr id="187" name="Google Shape;187;g26dcb92d9f3_0_177"/>
          <p:cNvSpPr txBox="1"/>
          <p:nvPr>
            <p:ph type="title"/>
          </p:nvPr>
        </p:nvSpPr>
        <p:spPr>
          <a:xfrm>
            <a:off x="542594" y="776690"/>
            <a:ext cx="6218700" cy="6036300"/>
          </a:xfrm>
          <a:prstGeom prst="rect">
            <a:avLst/>
          </a:prstGeom>
        </p:spPr>
        <p:txBody>
          <a:bodyPr anchorCtr="0" anchor="ctr" bIns="112425" lIns="112425" spcFirstLastPara="1" rIns="112425" wrap="square" tIns="112425">
            <a:normAutofit/>
          </a:bodyPr>
          <a:lstStyle>
            <a:lvl1pPr lvl="0" rtl="0">
              <a:spcBef>
                <a:spcPts val="0"/>
              </a:spcBef>
              <a:spcAft>
                <a:spcPts val="0"/>
              </a:spcAft>
              <a:buClr>
                <a:schemeClr val="lt1"/>
              </a:buClr>
              <a:buSzPts val="5900"/>
              <a:buNone/>
              <a:defRPr sz="5900">
                <a:solidFill>
                  <a:schemeClr val="lt1"/>
                </a:solidFill>
              </a:defRPr>
            </a:lvl1pPr>
            <a:lvl2pPr lvl="1" rtl="0">
              <a:spcBef>
                <a:spcPts val="0"/>
              </a:spcBef>
              <a:spcAft>
                <a:spcPts val="0"/>
              </a:spcAft>
              <a:buClr>
                <a:schemeClr val="lt1"/>
              </a:buClr>
              <a:buSzPts val="5900"/>
              <a:buNone/>
              <a:defRPr sz="5900">
                <a:solidFill>
                  <a:schemeClr val="lt1"/>
                </a:solidFill>
              </a:defRPr>
            </a:lvl2pPr>
            <a:lvl3pPr lvl="2" rtl="0">
              <a:spcBef>
                <a:spcPts val="0"/>
              </a:spcBef>
              <a:spcAft>
                <a:spcPts val="0"/>
              </a:spcAft>
              <a:buClr>
                <a:schemeClr val="lt1"/>
              </a:buClr>
              <a:buSzPts val="5900"/>
              <a:buNone/>
              <a:defRPr sz="5900">
                <a:solidFill>
                  <a:schemeClr val="lt1"/>
                </a:solidFill>
              </a:defRPr>
            </a:lvl3pPr>
            <a:lvl4pPr lvl="3" rtl="0">
              <a:spcBef>
                <a:spcPts val="0"/>
              </a:spcBef>
              <a:spcAft>
                <a:spcPts val="0"/>
              </a:spcAft>
              <a:buClr>
                <a:schemeClr val="lt1"/>
              </a:buClr>
              <a:buSzPts val="5900"/>
              <a:buNone/>
              <a:defRPr sz="5900">
                <a:solidFill>
                  <a:schemeClr val="lt1"/>
                </a:solidFill>
              </a:defRPr>
            </a:lvl4pPr>
            <a:lvl5pPr lvl="4" rtl="0">
              <a:spcBef>
                <a:spcPts val="0"/>
              </a:spcBef>
              <a:spcAft>
                <a:spcPts val="0"/>
              </a:spcAft>
              <a:buClr>
                <a:schemeClr val="lt1"/>
              </a:buClr>
              <a:buSzPts val="5900"/>
              <a:buNone/>
              <a:defRPr sz="5900">
                <a:solidFill>
                  <a:schemeClr val="lt1"/>
                </a:solidFill>
              </a:defRPr>
            </a:lvl5pPr>
            <a:lvl6pPr lvl="5" rtl="0">
              <a:spcBef>
                <a:spcPts val="0"/>
              </a:spcBef>
              <a:spcAft>
                <a:spcPts val="0"/>
              </a:spcAft>
              <a:buClr>
                <a:schemeClr val="lt1"/>
              </a:buClr>
              <a:buSzPts val="5900"/>
              <a:buNone/>
              <a:defRPr sz="5900">
                <a:solidFill>
                  <a:schemeClr val="lt1"/>
                </a:solidFill>
              </a:defRPr>
            </a:lvl6pPr>
            <a:lvl7pPr lvl="6" rtl="0">
              <a:spcBef>
                <a:spcPts val="0"/>
              </a:spcBef>
              <a:spcAft>
                <a:spcPts val="0"/>
              </a:spcAft>
              <a:buClr>
                <a:schemeClr val="lt1"/>
              </a:buClr>
              <a:buSzPts val="5900"/>
              <a:buNone/>
              <a:defRPr sz="5900">
                <a:solidFill>
                  <a:schemeClr val="lt1"/>
                </a:solidFill>
              </a:defRPr>
            </a:lvl7pPr>
            <a:lvl8pPr lvl="7" rtl="0">
              <a:spcBef>
                <a:spcPts val="0"/>
              </a:spcBef>
              <a:spcAft>
                <a:spcPts val="0"/>
              </a:spcAft>
              <a:buClr>
                <a:schemeClr val="lt1"/>
              </a:buClr>
              <a:buSzPts val="5900"/>
              <a:buNone/>
              <a:defRPr sz="5900">
                <a:solidFill>
                  <a:schemeClr val="lt1"/>
                </a:solidFill>
              </a:defRPr>
            </a:lvl8pPr>
            <a:lvl9pPr lvl="8" rtl="0">
              <a:spcBef>
                <a:spcPts val="0"/>
              </a:spcBef>
              <a:spcAft>
                <a:spcPts val="0"/>
              </a:spcAft>
              <a:buClr>
                <a:schemeClr val="lt1"/>
              </a:buClr>
              <a:buSzPts val="5900"/>
              <a:buNone/>
              <a:defRPr sz="5900">
                <a:solidFill>
                  <a:schemeClr val="lt1"/>
                </a:solidFill>
              </a:defRPr>
            </a:lvl9pPr>
          </a:lstStyle>
          <a:p/>
        </p:txBody>
      </p:sp>
      <p:sp>
        <p:nvSpPr>
          <p:cNvPr id="188" name="Google Shape;188;g26dcb92d9f3_0_177"/>
          <p:cNvSpPr txBox="1"/>
          <p:nvPr>
            <p:ph idx="12" type="sldNum"/>
          </p:nvPr>
        </p:nvSpPr>
        <p:spPr>
          <a:xfrm>
            <a:off x="9363747" y="6863365"/>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9" name="Shape 189"/>
        <p:cNvGrpSpPr/>
        <p:nvPr/>
      </p:nvGrpSpPr>
      <p:grpSpPr>
        <a:xfrm>
          <a:off x="0" y="0"/>
          <a:ext cx="0" cy="0"/>
          <a:chOff x="0" y="0"/>
          <a:chExt cx="0" cy="0"/>
        </a:xfrm>
      </p:grpSpPr>
      <p:sp>
        <p:nvSpPr>
          <p:cNvPr id="190" name="Google Shape;190;g26dcb92d9f3_0_186"/>
          <p:cNvSpPr/>
          <p:nvPr/>
        </p:nvSpPr>
        <p:spPr>
          <a:xfrm>
            <a:off x="5060150" y="-258"/>
            <a:ext cx="5060100" cy="7589700"/>
          </a:xfrm>
          <a:prstGeom prst="rect">
            <a:avLst/>
          </a:prstGeom>
          <a:solidFill>
            <a:schemeClr val="dk1"/>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cxnSp>
        <p:nvCxnSpPr>
          <p:cNvPr id="191" name="Google Shape;191;g26dcb92d9f3_0_186"/>
          <p:cNvCxnSpPr/>
          <p:nvPr/>
        </p:nvCxnSpPr>
        <p:spPr>
          <a:xfrm>
            <a:off x="5566691" y="6633627"/>
            <a:ext cx="518400" cy="0"/>
          </a:xfrm>
          <a:prstGeom prst="straightConnector1">
            <a:avLst/>
          </a:prstGeom>
          <a:noFill/>
          <a:ln cap="flat" cmpd="sng" w="19050">
            <a:solidFill>
              <a:schemeClr val="lt1"/>
            </a:solidFill>
            <a:prstDash val="solid"/>
            <a:round/>
            <a:headEnd len="sm" w="sm" type="none"/>
            <a:tailEnd len="sm" w="sm" type="none"/>
          </a:ln>
        </p:spPr>
      </p:cxnSp>
      <p:sp>
        <p:nvSpPr>
          <p:cNvPr id="192" name="Google Shape;192;g26dcb92d9f3_0_186"/>
          <p:cNvSpPr txBox="1"/>
          <p:nvPr>
            <p:ph type="title"/>
          </p:nvPr>
        </p:nvSpPr>
        <p:spPr>
          <a:xfrm>
            <a:off x="293847" y="1698580"/>
            <a:ext cx="4477200" cy="2308500"/>
          </a:xfrm>
          <a:prstGeom prst="rect">
            <a:avLst/>
          </a:prstGeom>
        </p:spPr>
        <p:txBody>
          <a:bodyPr anchorCtr="0" anchor="b" bIns="112425" lIns="112425" spcFirstLastPara="1" rIns="112425" wrap="square" tIns="112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93" name="Google Shape;193;g26dcb92d9f3_0_186"/>
          <p:cNvSpPr txBox="1"/>
          <p:nvPr>
            <p:ph idx="1" type="subTitle"/>
          </p:nvPr>
        </p:nvSpPr>
        <p:spPr>
          <a:xfrm>
            <a:off x="293847" y="4085979"/>
            <a:ext cx="4477200" cy="1872900"/>
          </a:xfrm>
          <a:prstGeom prst="rect">
            <a:avLst/>
          </a:prstGeom>
        </p:spPr>
        <p:txBody>
          <a:bodyPr anchorCtr="0" anchor="t" bIns="112425" lIns="112425" spcFirstLastPara="1" rIns="112425" wrap="square" tIns="112425">
            <a:normAutofit/>
          </a:bodyPr>
          <a:lstStyle>
            <a:lvl1pPr lvl="0" rtl="0" algn="ctr">
              <a:lnSpc>
                <a:spcPct val="100000"/>
              </a:lnSpc>
              <a:spcBef>
                <a:spcPts val="0"/>
              </a:spcBef>
              <a:spcAft>
                <a:spcPts val="0"/>
              </a:spcAft>
              <a:buSzPts val="2600"/>
              <a:buNone/>
              <a:defRPr sz="2600"/>
            </a:lvl1pPr>
            <a:lvl2pPr lvl="1" rtl="0" algn="ctr">
              <a:lnSpc>
                <a:spcPct val="100000"/>
              </a:lnSpc>
              <a:spcBef>
                <a:spcPts val="0"/>
              </a:spcBef>
              <a:spcAft>
                <a:spcPts val="0"/>
              </a:spcAft>
              <a:buSzPts val="2600"/>
              <a:buNone/>
              <a:defRPr sz="2600"/>
            </a:lvl2pPr>
            <a:lvl3pPr lvl="2" rtl="0" algn="ctr">
              <a:lnSpc>
                <a:spcPct val="100000"/>
              </a:lnSpc>
              <a:spcBef>
                <a:spcPts val="0"/>
              </a:spcBef>
              <a:spcAft>
                <a:spcPts val="0"/>
              </a:spcAft>
              <a:buSzPts val="2600"/>
              <a:buNone/>
              <a:defRPr sz="2600"/>
            </a:lvl3pPr>
            <a:lvl4pPr lvl="3" rtl="0" algn="ctr">
              <a:lnSpc>
                <a:spcPct val="100000"/>
              </a:lnSpc>
              <a:spcBef>
                <a:spcPts val="0"/>
              </a:spcBef>
              <a:spcAft>
                <a:spcPts val="0"/>
              </a:spcAft>
              <a:buSzPts val="2600"/>
              <a:buNone/>
              <a:defRPr sz="2600"/>
            </a:lvl4pPr>
            <a:lvl5pPr lvl="4" rtl="0" algn="ctr">
              <a:lnSpc>
                <a:spcPct val="100000"/>
              </a:lnSpc>
              <a:spcBef>
                <a:spcPts val="0"/>
              </a:spcBef>
              <a:spcAft>
                <a:spcPts val="0"/>
              </a:spcAft>
              <a:buSzPts val="2600"/>
              <a:buNone/>
              <a:defRPr sz="2600"/>
            </a:lvl5pPr>
            <a:lvl6pPr lvl="5" rtl="0" algn="ctr">
              <a:lnSpc>
                <a:spcPct val="100000"/>
              </a:lnSpc>
              <a:spcBef>
                <a:spcPts val="0"/>
              </a:spcBef>
              <a:spcAft>
                <a:spcPts val="0"/>
              </a:spcAft>
              <a:buSzPts val="2600"/>
              <a:buNone/>
              <a:defRPr sz="2600"/>
            </a:lvl6pPr>
            <a:lvl7pPr lvl="6" rtl="0" algn="ctr">
              <a:lnSpc>
                <a:spcPct val="100000"/>
              </a:lnSpc>
              <a:spcBef>
                <a:spcPts val="0"/>
              </a:spcBef>
              <a:spcAft>
                <a:spcPts val="0"/>
              </a:spcAft>
              <a:buSzPts val="2600"/>
              <a:buNone/>
              <a:defRPr sz="2600"/>
            </a:lvl7pPr>
            <a:lvl8pPr lvl="7" rtl="0" algn="ctr">
              <a:lnSpc>
                <a:spcPct val="100000"/>
              </a:lnSpc>
              <a:spcBef>
                <a:spcPts val="0"/>
              </a:spcBef>
              <a:spcAft>
                <a:spcPts val="0"/>
              </a:spcAft>
              <a:buSzPts val="2600"/>
              <a:buNone/>
              <a:defRPr sz="2600"/>
            </a:lvl8pPr>
            <a:lvl9pPr lvl="8" rtl="0" algn="ctr">
              <a:lnSpc>
                <a:spcPct val="100000"/>
              </a:lnSpc>
              <a:spcBef>
                <a:spcPts val="0"/>
              </a:spcBef>
              <a:spcAft>
                <a:spcPts val="0"/>
              </a:spcAft>
              <a:buSzPts val="2600"/>
              <a:buNone/>
              <a:defRPr sz="2600"/>
            </a:lvl9pPr>
          </a:lstStyle>
          <a:p/>
        </p:txBody>
      </p:sp>
      <p:sp>
        <p:nvSpPr>
          <p:cNvPr id="194" name="Google Shape;194;g26dcb92d9f3_0_186"/>
          <p:cNvSpPr txBox="1"/>
          <p:nvPr>
            <p:ph idx="2" type="body"/>
          </p:nvPr>
        </p:nvSpPr>
        <p:spPr>
          <a:xfrm>
            <a:off x="5466888" y="1068640"/>
            <a:ext cx="4246800" cy="5452500"/>
          </a:xfrm>
          <a:prstGeom prst="rect">
            <a:avLst/>
          </a:prstGeom>
        </p:spPr>
        <p:txBody>
          <a:bodyPr anchorCtr="0" anchor="ctr" bIns="112425" lIns="112425" spcFirstLastPara="1" rIns="112425" wrap="square" tIns="112425">
            <a:normAutofit/>
          </a:bodyPr>
          <a:lstStyle>
            <a:lvl1pPr indent="-368300" lvl="0" marL="457200" rtl="0">
              <a:spcBef>
                <a:spcPts val="0"/>
              </a:spcBef>
              <a:spcAft>
                <a:spcPts val="0"/>
              </a:spcAft>
              <a:buClr>
                <a:schemeClr val="lt1"/>
              </a:buClr>
              <a:buSzPts val="2200"/>
              <a:buChar char="●"/>
              <a:defRPr>
                <a:solidFill>
                  <a:schemeClr val="lt1"/>
                </a:solidFill>
              </a:defRPr>
            </a:lvl1pPr>
            <a:lvl2pPr indent="-336550" lvl="1" marL="914400" rtl="0">
              <a:spcBef>
                <a:spcPts val="0"/>
              </a:spcBef>
              <a:spcAft>
                <a:spcPts val="0"/>
              </a:spcAft>
              <a:buClr>
                <a:schemeClr val="lt1"/>
              </a:buClr>
              <a:buSzPts val="1700"/>
              <a:buChar char="○"/>
              <a:defRPr>
                <a:solidFill>
                  <a:schemeClr val="lt1"/>
                </a:solidFill>
              </a:defRPr>
            </a:lvl2pPr>
            <a:lvl3pPr indent="-336550" lvl="2" marL="1371600" rtl="0">
              <a:spcBef>
                <a:spcPts val="0"/>
              </a:spcBef>
              <a:spcAft>
                <a:spcPts val="0"/>
              </a:spcAft>
              <a:buClr>
                <a:schemeClr val="lt1"/>
              </a:buClr>
              <a:buSzPts val="1700"/>
              <a:buChar char="■"/>
              <a:defRPr>
                <a:solidFill>
                  <a:schemeClr val="lt1"/>
                </a:solidFill>
              </a:defRPr>
            </a:lvl3pPr>
            <a:lvl4pPr indent="-336550" lvl="3" marL="1828800" rtl="0">
              <a:spcBef>
                <a:spcPts val="0"/>
              </a:spcBef>
              <a:spcAft>
                <a:spcPts val="0"/>
              </a:spcAft>
              <a:buClr>
                <a:schemeClr val="lt1"/>
              </a:buClr>
              <a:buSzPts val="1700"/>
              <a:buChar char="●"/>
              <a:defRPr>
                <a:solidFill>
                  <a:schemeClr val="lt1"/>
                </a:solidFill>
              </a:defRPr>
            </a:lvl4pPr>
            <a:lvl5pPr indent="-336550" lvl="4" marL="2286000" rtl="0">
              <a:spcBef>
                <a:spcPts val="0"/>
              </a:spcBef>
              <a:spcAft>
                <a:spcPts val="0"/>
              </a:spcAft>
              <a:buClr>
                <a:schemeClr val="lt1"/>
              </a:buClr>
              <a:buSzPts val="1700"/>
              <a:buChar char="○"/>
              <a:defRPr>
                <a:solidFill>
                  <a:schemeClr val="lt1"/>
                </a:solidFill>
              </a:defRPr>
            </a:lvl5pPr>
            <a:lvl6pPr indent="-336550" lvl="5" marL="2743200" rtl="0">
              <a:spcBef>
                <a:spcPts val="0"/>
              </a:spcBef>
              <a:spcAft>
                <a:spcPts val="0"/>
              </a:spcAft>
              <a:buClr>
                <a:schemeClr val="lt1"/>
              </a:buClr>
              <a:buSzPts val="1700"/>
              <a:buChar char="■"/>
              <a:defRPr>
                <a:solidFill>
                  <a:schemeClr val="lt1"/>
                </a:solidFill>
              </a:defRPr>
            </a:lvl6pPr>
            <a:lvl7pPr indent="-336550" lvl="6" marL="3200400" rtl="0">
              <a:spcBef>
                <a:spcPts val="0"/>
              </a:spcBef>
              <a:spcAft>
                <a:spcPts val="0"/>
              </a:spcAft>
              <a:buClr>
                <a:schemeClr val="lt1"/>
              </a:buClr>
              <a:buSzPts val="1700"/>
              <a:buChar char="●"/>
              <a:defRPr>
                <a:solidFill>
                  <a:schemeClr val="lt1"/>
                </a:solidFill>
              </a:defRPr>
            </a:lvl7pPr>
            <a:lvl8pPr indent="-336550" lvl="7" marL="3657600" rtl="0">
              <a:spcBef>
                <a:spcPts val="0"/>
              </a:spcBef>
              <a:spcAft>
                <a:spcPts val="0"/>
              </a:spcAft>
              <a:buClr>
                <a:schemeClr val="lt1"/>
              </a:buClr>
              <a:buSzPts val="1700"/>
              <a:buChar char="○"/>
              <a:defRPr>
                <a:solidFill>
                  <a:schemeClr val="lt1"/>
                </a:solidFill>
              </a:defRPr>
            </a:lvl8pPr>
            <a:lvl9pPr indent="-336550" lvl="8" marL="4114800" rtl="0">
              <a:spcBef>
                <a:spcPts val="0"/>
              </a:spcBef>
              <a:spcAft>
                <a:spcPts val="0"/>
              </a:spcAft>
              <a:buClr>
                <a:schemeClr val="lt1"/>
              </a:buClr>
              <a:buSzPts val="1700"/>
              <a:buChar char="■"/>
              <a:defRPr>
                <a:solidFill>
                  <a:schemeClr val="lt1"/>
                </a:solidFill>
              </a:defRPr>
            </a:lvl9pPr>
          </a:lstStyle>
          <a:p/>
        </p:txBody>
      </p:sp>
      <p:sp>
        <p:nvSpPr>
          <p:cNvPr id="195" name="Google Shape;195;g26dcb92d9f3_0_186"/>
          <p:cNvSpPr txBox="1"/>
          <p:nvPr>
            <p:ph idx="12" type="sldNum"/>
          </p:nvPr>
        </p:nvSpPr>
        <p:spPr>
          <a:xfrm>
            <a:off x="9363747" y="6863365"/>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6" name="Shape 196"/>
        <p:cNvGrpSpPr/>
        <p:nvPr/>
      </p:nvGrpSpPr>
      <p:grpSpPr>
        <a:xfrm>
          <a:off x="0" y="0"/>
          <a:ext cx="0" cy="0"/>
          <a:chOff x="0" y="0"/>
          <a:chExt cx="0" cy="0"/>
        </a:xfrm>
      </p:grpSpPr>
      <p:sp>
        <p:nvSpPr>
          <p:cNvPr id="197" name="Google Shape;197;g26dcb92d9f3_0_193"/>
          <p:cNvSpPr txBox="1"/>
          <p:nvPr>
            <p:ph idx="1" type="body"/>
          </p:nvPr>
        </p:nvSpPr>
        <p:spPr>
          <a:xfrm>
            <a:off x="353613" y="6242699"/>
            <a:ext cx="6639300" cy="883500"/>
          </a:xfrm>
          <a:prstGeom prst="rect">
            <a:avLst/>
          </a:prstGeom>
        </p:spPr>
        <p:txBody>
          <a:bodyPr anchorCtr="0" anchor="ctr" bIns="112425" lIns="112425" spcFirstLastPara="1" rIns="112425" wrap="square" tIns="112425">
            <a:normAutofit/>
          </a:bodyPr>
          <a:lstStyle>
            <a:lvl1pPr indent="-228600" lvl="0" marL="457200" rtl="0">
              <a:lnSpc>
                <a:spcPct val="100000"/>
              </a:lnSpc>
              <a:spcBef>
                <a:spcPts val="0"/>
              </a:spcBef>
              <a:spcAft>
                <a:spcPts val="0"/>
              </a:spcAft>
              <a:buSzPts val="2200"/>
              <a:buNone/>
              <a:defRPr/>
            </a:lvl1pPr>
          </a:lstStyle>
          <a:p/>
        </p:txBody>
      </p:sp>
      <p:sp>
        <p:nvSpPr>
          <p:cNvPr id="198" name="Google Shape;198;g26dcb92d9f3_0_193"/>
          <p:cNvSpPr txBox="1"/>
          <p:nvPr>
            <p:ph idx="12" type="sldNum"/>
          </p:nvPr>
        </p:nvSpPr>
        <p:spPr>
          <a:xfrm>
            <a:off x="9363747" y="6863365"/>
            <a:ext cx="607200" cy="580800"/>
          </a:xfrm>
          <a:prstGeom prst="rect">
            <a:avLst/>
          </a:prstGeom>
        </p:spPr>
        <p:txBody>
          <a:bodyPr anchorCtr="0" anchor="ctr" bIns="112425" lIns="112425" spcFirstLastPara="1" rIns="112425" wrap="square" tIns="112425">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99" name="Shape 199"/>
        <p:cNvGrpSpPr/>
        <p:nvPr/>
      </p:nvGrpSpPr>
      <p:grpSpPr>
        <a:xfrm>
          <a:off x="0" y="0"/>
          <a:ext cx="0" cy="0"/>
          <a:chOff x="0" y="0"/>
          <a:chExt cx="0" cy="0"/>
        </a:xfrm>
      </p:grpSpPr>
      <p:grpSp>
        <p:nvGrpSpPr>
          <p:cNvPr id="200" name="Google Shape;200;g26dcb92d9f3_0_196"/>
          <p:cNvGrpSpPr/>
          <p:nvPr/>
        </p:nvGrpSpPr>
        <p:grpSpPr>
          <a:xfrm>
            <a:off x="6749685" y="7"/>
            <a:ext cx="3370898" cy="2996310"/>
            <a:chOff x="6098378" y="5"/>
            <a:chExt cx="3045625" cy="2030570"/>
          </a:xfrm>
        </p:grpSpPr>
        <p:sp>
          <p:nvSpPr>
            <p:cNvPr id="201" name="Google Shape;201;g26dcb92d9f3_0_196"/>
            <p:cNvSpPr/>
            <p:nvPr/>
          </p:nvSpPr>
          <p:spPr>
            <a:xfrm>
              <a:off x="8128803" y="16"/>
              <a:ext cx="1015200" cy="1015200"/>
            </a:xfrm>
            <a:prstGeom prst="rect">
              <a:avLst/>
            </a:prstGeom>
            <a:solidFill>
              <a:schemeClr val="accent1"/>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202" name="Google Shape;202;g26dcb92d9f3_0_196"/>
            <p:cNvSpPr/>
            <p:nvPr/>
          </p:nvSpPr>
          <p:spPr>
            <a:xfrm flipH="1">
              <a:off x="7113463" y="5"/>
              <a:ext cx="1015200" cy="1015200"/>
            </a:xfrm>
            <a:prstGeom prst="rtTriangle">
              <a:avLst/>
            </a:prstGeom>
            <a:solidFill>
              <a:schemeClr val="accent2"/>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203" name="Google Shape;203;g26dcb92d9f3_0_196"/>
            <p:cNvSpPr/>
            <p:nvPr/>
          </p:nvSpPr>
          <p:spPr>
            <a:xfrm flipH="1" rot="10800000">
              <a:off x="7113588" y="107"/>
              <a:ext cx="1015200" cy="1015200"/>
            </a:xfrm>
            <a:prstGeom prst="rtTriangle">
              <a:avLst/>
            </a:prstGeom>
            <a:solidFill>
              <a:schemeClr val="accent6"/>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204" name="Google Shape;204;g26dcb92d9f3_0_196"/>
            <p:cNvSpPr/>
            <p:nvPr/>
          </p:nvSpPr>
          <p:spPr>
            <a:xfrm rot="10800000">
              <a:off x="6098378" y="97"/>
              <a:ext cx="1015200" cy="1015200"/>
            </a:xfrm>
            <a:prstGeom prst="rtTriangle">
              <a:avLst/>
            </a:prstGeom>
            <a:solidFill>
              <a:schemeClr val="accent1"/>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205" name="Google Shape;205;g26dcb92d9f3_0_196"/>
            <p:cNvSpPr/>
            <p:nvPr/>
          </p:nvSpPr>
          <p:spPr>
            <a:xfrm rot="10800000">
              <a:off x="8128789" y="1015375"/>
              <a:ext cx="1015200" cy="1015200"/>
            </a:xfrm>
            <a:prstGeom prst="rtTriangle">
              <a:avLst/>
            </a:prstGeom>
            <a:solidFill>
              <a:schemeClr val="accent6"/>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grpSp>
      <p:sp>
        <p:nvSpPr>
          <p:cNvPr id="206" name="Google Shape;206;g26dcb92d9f3_0_196"/>
          <p:cNvSpPr txBox="1"/>
          <p:nvPr>
            <p:ph hasCustomPrompt="1" type="title"/>
          </p:nvPr>
        </p:nvSpPr>
        <p:spPr>
          <a:xfrm>
            <a:off x="344980" y="1853446"/>
            <a:ext cx="9430200" cy="2996400"/>
          </a:xfrm>
          <a:prstGeom prst="rect">
            <a:avLst/>
          </a:prstGeom>
        </p:spPr>
        <p:txBody>
          <a:bodyPr anchorCtr="0" anchor="b" bIns="112425" lIns="112425" spcFirstLastPara="1" rIns="112425" wrap="square" tIns="112425">
            <a:normAutofit/>
          </a:bodyPr>
          <a:lstStyle>
            <a:lvl1pPr lvl="0" rtl="0" algn="ctr">
              <a:spcBef>
                <a:spcPts val="0"/>
              </a:spcBef>
              <a:spcAft>
                <a:spcPts val="0"/>
              </a:spcAft>
              <a:buClr>
                <a:schemeClr val="lt1"/>
              </a:buClr>
              <a:buSzPts val="14800"/>
              <a:buNone/>
              <a:defRPr sz="14800">
                <a:solidFill>
                  <a:schemeClr val="lt1"/>
                </a:solidFill>
              </a:defRPr>
            </a:lvl1pPr>
            <a:lvl2pPr lvl="1" rtl="0" algn="ctr">
              <a:spcBef>
                <a:spcPts val="0"/>
              </a:spcBef>
              <a:spcAft>
                <a:spcPts val="0"/>
              </a:spcAft>
              <a:buClr>
                <a:schemeClr val="lt1"/>
              </a:buClr>
              <a:buSzPts val="14800"/>
              <a:buNone/>
              <a:defRPr sz="14800">
                <a:solidFill>
                  <a:schemeClr val="lt1"/>
                </a:solidFill>
              </a:defRPr>
            </a:lvl2pPr>
            <a:lvl3pPr lvl="2" rtl="0" algn="ctr">
              <a:spcBef>
                <a:spcPts val="0"/>
              </a:spcBef>
              <a:spcAft>
                <a:spcPts val="0"/>
              </a:spcAft>
              <a:buClr>
                <a:schemeClr val="lt1"/>
              </a:buClr>
              <a:buSzPts val="14800"/>
              <a:buNone/>
              <a:defRPr sz="14800">
                <a:solidFill>
                  <a:schemeClr val="lt1"/>
                </a:solidFill>
              </a:defRPr>
            </a:lvl3pPr>
            <a:lvl4pPr lvl="3" rtl="0" algn="ctr">
              <a:spcBef>
                <a:spcPts val="0"/>
              </a:spcBef>
              <a:spcAft>
                <a:spcPts val="0"/>
              </a:spcAft>
              <a:buClr>
                <a:schemeClr val="lt1"/>
              </a:buClr>
              <a:buSzPts val="14800"/>
              <a:buNone/>
              <a:defRPr sz="14800">
                <a:solidFill>
                  <a:schemeClr val="lt1"/>
                </a:solidFill>
              </a:defRPr>
            </a:lvl4pPr>
            <a:lvl5pPr lvl="4" rtl="0" algn="ctr">
              <a:spcBef>
                <a:spcPts val="0"/>
              </a:spcBef>
              <a:spcAft>
                <a:spcPts val="0"/>
              </a:spcAft>
              <a:buClr>
                <a:schemeClr val="lt1"/>
              </a:buClr>
              <a:buSzPts val="14800"/>
              <a:buNone/>
              <a:defRPr sz="14800">
                <a:solidFill>
                  <a:schemeClr val="lt1"/>
                </a:solidFill>
              </a:defRPr>
            </a:lvl5pPr>
            <a:lvl6pPr lvl="5" rtl="0" algn="ctr">
              <a:spcBef>
                <a:spcPts val="0"/>
              </a:spcBef>
              <a:spcAft>
                <a:spcPts val="0"/>
              </a:spcAft>
              <a:buClr>
                <a:schemeClr val="lt1"/>
              </a:buClr>
              <a:buSzPts val="14800"/>
              <a:buNone/>
              <a:defRPr sz="14800">
                <a:solidFill>
                  <a:schemeClr val="lt1"/>
                </a:solidFill>
              </a:defRPr>
            </a:lvl6pPr>
            <a:lvl7pPr lvl="6" rtl="0" algn="ctr">
              <a:spcBef>
                <a:spcPts val="0"/>
              </a:spcBef>
              <a:spcAft>
                <a:spcPts val="0"/>
              </a:spcAft>
              <a:buClr>
                <a:schemeClr val="lt1"/>
              </a:buClr>
              <a:buSzPts val="14800"/>
              <a:buNone/>
              <a:defRPr sz="14800">
                <a:solidFill>
                  <a:schemeClr val="lt1"/>
                </a:solidFill>
              </a:defRPr>
            </a:lvl7pPr>
            <a:lvl8pPr lvl="7" rtl="0" algn="ctr">
              <a:spcBef>
                <a:spcPts val="0"/>
              </a:spcBef>
              <a:spcAft>
                <a:spcPts val="0"/>
              </a:spcAft>
              <a:buClr>
                <a:schemeClr val="lt1"/>
              </a:buClr>
              <a:buSzPts val="14800"/>
              <a:buNone/>
              <a:defRPr sz="14800">
                <a:solidFill>
                  <a:schemeClr val="lt1"/>
                </a:solidFill>
              </a:defRPr>
            </a:lvl8pPr>
            <a:lvl9pPr lvl="8" rtl="0" algn="ctr">
              <a:spcBef>
                <a:spcPts val="0"/>
              </a:spcBef>
              <a:spcAft>
                <a:spcPts val="0"/>
              </a:spcAft>
              <a:buClr>
                <a:schemeClr val="lt1"/>
              </a:buClr>
              <a:buSzPts val="14800"/>
              <a:buNone/>
              <a:defRPr sz="14800">
                <a:solidFill>
                  <a:schemeClr val="lt1"/>
                </a:solidFill>
              </a:defRPr>
            </a:lvl9pPr>
          </a:lstStyle>
          <a:p>
            <a:r>
              <a:t>xx%</a:t>
            </a:r>
          </a:p>
        </p:txBody>
      </p:sp>
      <p:sp>
        <p:nvSpPr>
          <p:cNvPr id="207" name="Google Shape;207;g26dcb92d9f3_0_196"/>
          <p:cNvSpPr txBox="1"/>
          <p:nvPr>
            <p:ph idx="1" type="body"/>
          </p:nvPr>
        </p:nvSpPr>
        <p:spPr>
          <a:xfrm>
            <a:off x="344980" y="4971678"/>
            <a:ext cx="9430200" cy="1891500"/>
          </a:xfrm>
          <a:prstGeom prst="rect">
            <a:avLst/>
          </a:prstGeom>
        </p:spPr>
        <p:txBody>
          <a:bodyPr anchorCtr="0" anchor="t" bIns="112425" lIns="112425" spcFirstLastPara="1" rIns="112425" wrap="square" tIns="112425">
            <a:normAutofit/>
          </a:bodyPr>
          <a:lstStyle>
            <a:lvl1pPr indent="-368300" lvl="0" marL="457200" rtl="0" algn="ctr">
              <a:spcBef>
                <a:spcPts val="0"/>
              </a:spcBef>
              <a:spcAft>
                <a:spcPts val="0"/>
              </a:spcAft>
              <a:buClr>
                <a:schemeClr val="lt1"/>
              </a:buClr>
              <a:buSzPts val="2200"/>
              <a:buChar char="●"/>
              <a:defRPr>
                <a:solidFill>
                  <a:schemeClr val="lt1"/>
                </a:solidFill>
              </a:defRPr>
            </a:lvl1pPr>
            <a:lvl2pPr indent="-336550" lvl="1" marL="914400" rtl="0" algn="ctr">
              <a:spcBef>
                <a:spcPts val="0"/>
              </a:spcBef>
              <a:spcAft>
                <a:spcPts val="0"/>
              </a:spcAft>
              <a:buClr>
                <a:schemeClr val="lt1"/>
              </a:buClr>
              <a:buSzPts val="1700"/>
              <a:buChar char="○"/>
              <a:defRPr>
                <a:solidFill>
                  <a:schemeClr val="lt1"/>
                </a:solidFill>
              </a:defRPr>
            </a:lvl2pPr>
            <a:lvl3pPr indent="-336550" lvl="2" marL="1371600" rtl="0" algn="ctr">
              <a:spcBef>
                <a:spcPts val="0"/>
              </a:spcBef>
              <a:spcAft>
                <a:spcPts val="0"/>
              </a:spcAft>
              <a:buClr>
                <a:schemeClr val="lt1"/>
              </a:buClr>
              <a:buSzPts val="1700"/>
              <a:buChar char="■"/>
              <a:defRPr>
                <a:solidFill>
                  <a:schemeClr val="lt1"/>
                </a:solidFill>
              </a:defRPr>
            </a:lvl3pPr>
            <a:lvl4pPr indent="-336550" lvl="3" marL="1828800" rtl="0" algn="ctr">
              <a:spcBef>
                <a:spcPts val="0"/>
              </a:spcBef>
              <a:spcAft>
                <a:spcPts val="0"/>
              </a:spcAft>
              <a:buClr>
                <a:schemeClr val="lt1"/>
              </a:buClr>
              <a:buSzPts val="1700"/>
              <a:buChar char="●"/>
              <a:defRPr>
                <a:solidFill>
                  <a:schemeClr val="lt1"/>
                </a:solidFill>
              </a:defRPr>
            </a:lvl4pPr>
            <a:lvl5pPr indent="-336550" lvl="4" marL="2286000" rtl="0" algn="ctr">
              <a:spcBef>
                <a:spcPts val="0"/>
              </a:spcBef>
              <a:spcAft>
                <a:spcPts val="0"/>
              </a:spcAft>
              <a:buClr>
                <a:schemeClr val="lt1"/>
              </a:buClr>
              <a:buSzPts val="1700"/>
              <a:buChar char="○"/>
              <a:defRPr>
                <a:solidFill>
                  <a:schemeClr val="lt1"/>
                </a:solidFill>
              </a:defRPr>
            </a:lvl5pPr>
            <a:lvl6pPr indent="-336550" lvl="5" marL="2743200" rtl="0" algn="ctr">
              <a:spcBef>
                <a:spcPts val="0"/>
              </a:spcBef>
              <a:spcAft>
                <a:spcPts val="0"/>
              </a:spcAft>
              <a:buClr>
                <a:schemeClr val="lt1"/>
              </a:buClr>
              <a:buSzPts val="1700"/>
              <a:buChar char="■"/>
              <a:defRPr>
                <a:solidFill>
                  <a:schemeClr val="lt1"/>
                </a:solidFill>
              </a:defRPr>
            </a:lvl6pPr>
            <a:lvl7pPr indent="-336550" lvl="6" marL="3200400" rtl="0" algn="ctr">
              <a:spcBef>
                <a:spcPts val="0"/>
              </a:spcBef>
              <a:spcAft>
                <a:spcPts val="0"/>
              </a:spcAft>
              <a:buClr>
                <a:schemeClr val="lt1"/>
              </a:buClr>
              <a:buSzPts val="1700"/>
              <a:buChar char="●"/>
              <a:defRPr>
                <a:solidFill>
                  <a:schemeClr val="lt1"/>
                </a:solidFill>
              </a:defRPr>
            </a:lvl7pPr>
            <a:lvl8pPr indent="-336550" lvl="7" marL="3657600" rtl="0" algn="ctr">
              <a:spcBef>
                <a:spcPts val="0"/>
              </a:spcBef>
              <a:spcAft>
                <a:spcPts val="0"/>
              </a:spcAft>
              <a:buClr>
                <a:schemeClr val="lt1"/>
              </a:buClr>
              <a:buSzPts val="1700"/>
              <a:buChar char="○"/>
              <a:defRPr>
                <a:solidFill>
                  <a:schemeClr val="lt1"/>
                </a:solidFill>
              </a:defRPr>
            </a:lvl8pPr>
            <a:lvl9pPr indent="-336550" lvl="8" marL="4114800" rtl="0" algn="ctr">
              <a:spcBef>
                <a:spcPts val="0"/>
              </a:spcBef>
              <a:spcAft>
                <a:spcPts val="0"/>
              </a:spcAft>
              <a:buClr>
                <a:schemeClr val="lt1"/>
              </a:buClr>
              <a:buSzPts val="1700"/>
              <a:buChar char="■"/>
              <a:defRPr>
                <a:solidFill>
                  <a:schemeClr val="lt1"/>
                </a:solidFill>
              </a:defRPr>
            </a:lvl9pPr>
          </a:lstStyle>
          <a:p/>
        </p:txBody>
      </p:sp>
      <p:sp>
        <p:nvSpPr>
          <p:cNvPr id="208" name="Google Shape;208;g26dcb92d9f3_0_196"/>
          <p:cNvSpPr txBox="1"/>
          <p:nvPr>
            <p:ph idx="12" type="sldNum"/>
          </p:nvPr>
        </p:nvSpPr>
        <p:spPr>
          <a:xfrm>
            <a:off x="9363747" y="6863365"/>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9" name="Shape 209"/>
        <p:cNvGrpSpPr/>
        <p:nvPr/>
      </p:nvGrpSpPr>
      <p:grpSpPr>
        <a:xfrm>
          <a:off x="0" y="0"/>
          <a:ext cx="0" cy="0"/>
          <a:chOff x="0" y="0"/>
          <a:chExt cx="0" cy="0"/>
        </a:xfrm>
      </p:grpSpPr>
      <p:sp>
        <p:nvSpPr>
          <p:cNvPr id="210" name="Google Shape;210;g26dcb92d9f3_0_206"/>
          <p:cNvSpPr txBox="1"/>
          <p:nvPr>
            <p:ph idx="12" type="sldNum"/>
          </p:nvPr>
        </p:nvSpPr>
        <p:spPr>
          <a:xfrm>
            <a:off x="9363747" y="6863365"/>
            <a:ext cx="607200" cy="580800"/>
          </a:xfrm>
          <a:prstGeom prst="rect">
            <a:avLst/>
          </a:prstGeom>
        </p:spPr>
        <p:txBody>
          <a:bodyPr anchorCtr="0" anchor="ctr" bIns="112425" lIns="112425" spcFirstLastPara="1" rIns="112425" wrap="square" tIns="112425">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gradFill>
          <a:gsLst>
            <a:gs pos="0">
              <a:srgbClr val="BFBFBF"/>
            </a:gs>
            <a:gs pos="100000">
              <a:srgbClr val="737373"/>
            </a:gs>
          </a:gsLst>
          <a:path path="circle">
            <a:fillToRect b="100%" r="100%"/>
          </a:path>
          <a:tileRect l="-100%" t="-100%"/>
        </a:gradFill>
      </p:bgPr>
    </p:bg>
    <p:spTree>
      <p:nvGrpSpPr>
        <p:cNvPr id="211" name="Shape 211"/>
        <p:cNvGrpSpPr/>
        <p:nvPr/>
      </p:nvGrpSpPr>
      <p:grpSpPr>
        <a:xfrm>
          <a:off x="0" y="0"/>
          <a:ext cx="0" cy="0"/>
          <a:chOff x="0" y="0"/>
          <a:chExt cx="0" cy="0"/>
        </a:xfrm>
      </p:grpSpPr>
      <p:grpSp>
        <p:nvGrpSpPr>
          <p:cNvPr id="212" name="Google Shape;212;g26dcb92d9f3_0_208"/>
          <p:cNvGrpSpPr/>
          <p:nvPr/>
        </p:nvGrpSpPr>
        <p:grpSpPr>
          <a:xfrm>
            <a:off x="6749685" y="7"/>
            <a:ext cx="3370898" cy="2996310"/>
            <a:chOff x="6098378" y="5"/>
            <a:chExt cx="3045625" cy="2030570"/>
          </a:xfrm>
        </p:grpSpPr>
        <p:sp>
          <p:nvSpPr>
            <p:cNvPr id="213" name="Google Shape;213;g26dcb92d9f3_0_208"/>
            <p:cNvSpPr/>
            <p:nvPr/>
          </p:nvSpPr>
          <p:spPr>
            <a:xfrm>
              <a:off x="8128803" y="16"/>
              <a:ext cx="1015200" cy="1015200"/>
            </a:xfrm>
            <a:prstGeom prst="rect">
              <a:avLst/>
            </a:prstGeom>
            <a:solidFill>
              <a:schemeClr val="accent1"/>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214" name="Google Shape;214;g26dcb92d9f3_0_208"/>
            <p:cNvSpPr/>
            <p:nvPr/>
          </p:nvSpPr>
          <p:spPr>
            <a:xfrm flipH="1">
              <a:off x="7113463" y="5"/>
              <a:ext cx="1015200" cy="1015200"/>
            </a:xfrm>
            <a:prstGeom prst="rtTriangle">
              <a:avLst/>
            </a:prstGeom>
            <a:solidFill>
              <a:schemeClr val="accent2"/>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215" name="Google Shape;215;g26dcb92d9f3_0_208"/>
            <p:cNvSpPr/>
            <p:nvPr/>
          </p:nvSpPr>
          <p:spPr>
            <a:xfrm flipH="1" rot="10800000">
              <a:off x="7113588" y="107"/>
              <a:ext cx="1015200" cy="1015200"/>
            </a:xfrm>
            <a:prstGeom prst="rtTriangle">
              <a:avLst/>
            </a:prstGeom>
            <a:solidFill>
              <a:schemeClr val="accent6"/>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216" name="Google Shape;216;g26dcb92d9f3_0_208"/>
            <p:cNvSpPr/>
            <p:nvPr/>
          </p:nvSpPr>
          <p:spPr>
            <a:xfrm rot="10800000">
              <a:off x="6098378" y="97"/>
              <a:ext cx="1015200" cy="1015200"/>
            </a:xfrm>
            <a:prstGeom prst="rtTriangle">
              <a:avLst/>
            </a:prstGeom>
            <a:solidFill>
              <a:schemeClr val="accent1"/>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217" name="Google Shape;217;g26dcb92d9f3_0_208"/>
            <p:cNvSpPr/>
            <p:nvPr/>
          </p:nvSpPr>
          <p:spPr>
            <a:xfrm rot="10800000">
              <a:off x="8128789" y="1015375"/>
              <a:ext cx="1015200" cy="1015200"/>
            </a:xfrm>
            <a:prstGeom prst="rtTriangle">
              <a:avLst/>
            </a:prstGeom>
            <a:solidFill>
              <a:schemeClr val="accent6"/>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grpSp>
      <p:sp>
        <p:nvSpPr>
          <p:cNvPr id="218" name="Google Shape;218;g26dcb92d9f3_0_208"/>
          <p:cNvSpPr txBox="1"/>
          <p:nvPr>
            <p:ph type="ctrTitle"/>
          </p:nvPr>
        </p:nvSpPr>
        <p:spPr>
          <a:xfrm>
            <a:off x="633432" y="2996347"/>
            <a:ext cx="4614600" cy="1237800"/>
          </a:xfrm>
          <a:prstGeom prst="rect">
            <a:avLst/>
          </a:prstGeom>
        </p:spPr>
        <p:txBody>
          <a:bodyPr anchorCtr="0" anchor="b" bIns="112425" lIns="112425" spcFirstLastPara="1" rIns="112425" wrap="square" tIns="112425">
            <a:norm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5200"/>
              <a:buNone/>
              <a:defRPr sz="5200">
                <a:solidFill>
                  <a:schemeClr val="lt1"/>
                </a:solidFill>
              </a:defRPr>
            </a:lvl2pPr>
            <a:lvl3pPr lvl="2" rtl="0">
              <a:spcBef>
                <a:spcPts val="0"/>
              </a:spcBef>
              <a:spcAft>
                <a:spcPts val="0"/>
              </a:spcAft>
              <a:buClr>
                <a:schemeClr val="lt1"/>
              </a:buClr>
              <a:buSzPts val="5200"/>
              <a:buNone/>
              <a:defRPr sz="5200">
                <a:solidFill>
                  <a:schemeClr val="lt1"/>
                </a:solidFill>
              </a:defRPr>
            </a:lvl3pPr>
            <a:lvl4pPr lvl="3" rtl="0">
              <a:spcBef>
                <a:spcPts val="0"/>
              </a:spcBef>
              <a:spcAft>
                <a:spcPts val="0"/>
              </a:spcAft>
              <a:buClr>
                <a:schemeClr val="lt1"/>
              </a:buClr>
              <a:buSzPts val="5200"/>
              <a:buNone/>
              <a:defRPr sz="5200">
                <a:solidFill>
                  <a:schemeClr val="lt1"/>
                </a:solidFill>
              </a:defRPr>
            </a:lvl4pPr>
            <a:lvl5pPr lvl="4" rtl="0">
              <a:spcBef>
                <a:spcPts val="0"/>
              </a:spcBef>
              <a:spcAft>
                <a:spcPts val="0"/>
              </a:spcAft>
              <a:buClr>
                <a:schemeClr val="lt1"/>
              </a:buClr>
              <a:buSzPts val="5200"/>
              <a:buNone/>
              <a:defRPr sz="5200">
                <a:solidFill>
                  <a:schemeClr val="lt1"/>
                </a:solidFill>
              </a:defRPr>
            </a:lvl5pPr>
            <a:lvl6pPr lvl="5" rtl="0">
              <a:spcBef>
                <a:spcPts val="0"/>
              </a:spcBef>
              <a:spcAft>
                <a:spcPts val="0"/>
              </a:spcAft>
              <a:buClr>
                <a:schemeClr val="lt1"/>
              </a:buClr>
              <a:buSzPts val="5200"/>
              <a:buNone/>
              <a:defRPr sz="5200">
                <a:solidFill>
                  <a:schemeClr val="lt1"/>
                </a:solidFill>
              </a:defRPr>
            </a:lvl6pPr>
            <a:lvl7pPr lvl="6" rtl="0">
              <a:spcBef>
                <a:spcPts val="0"/>
              </a:spcBef>
              <a:spcAft>
                <a:spcPts val="0"/>
              </a:spcAft>
              <a:buClr>
                <a:schemeClr val="lt1"/>
              </a:buClr>
              <a:buSzPts val="5200"/>
              <a:buNone/>
              <a:defRPr sz="5200">
                <a:solidFill>
                  <a:schemeClr val="lt1"/>
                </a:solidFill>
              </a:defRPr>
            </a:lvl7pPr>
            <a:lvl8pPr lvl="7" rtl="0">
              <a:spcBef>
                <a:spcPts val="0"/>
              </a:spcBef>
              <a:spcAft>
                <a:spcPts val="0"/>
              </a:spcAft>
              <a:buClr>
                <a:schemeClr val="lt1"/>
              </a:buClr>
              <a:buSzPts val="5200"/>
              <a:buNone/>
              <a:defRPr sz="5200">
                <a:solidFill>
                  <a:schemeClr val="lt1"/>
                </a:solidFill>
              </a:defRPr>
            </a:lvl8pPr>
            <a:lvl9pPr lvl="8" rtl="0">
              <a:spcBef>
                <a:spcPts val="0"/>
              </a:spcBef>
              <a:spcAft>
                <a:spcPts val="0"/>
              </a:spcAft>
              <a:buClr>
                <a:schemeClr val="lt1"/>
              </a:buClr>
              <a:buSzPts val="5200"/>
              <a:buNone/>
              <a:defRPr sz="5200">
                <a:solidFill>
                  <a:schemeClr val="lt1"/>
                </a:solidFill>
              </a:defRPr>
            </a:lvl9pPr>
          </a:lstStyle>
          <a:p/>
        </p:txBody>
      </p:sp>
      <p:sp>
        <p:nvSpPr>
          <p:cNvPr id="219" name="Google Shape;219;g26dcb92d9f3_0_208"/>
          <p:cNvSpPr txBox="1"/>
          <p:nvPr>
            <p:ph idx="1" type="subTitle"/>
          </p:nvPr>
        </p:nvSpPr>
        <p:spPr>
          <a:xfrm>
            <a:off x="633432" y="6634291"/>
            <a:ext cx="2890200" cy="638700"/>
          </a:xfrm>
          <a:prstGeom prst="rect">
            <a:avLst/>
          </a:prstGeom>
        </p:spPr>
        <p:txBody>
          <a:bodyPr anchorCtr="0" anchor="t" bIns="112425" lIns="112425" spcFirstLastPara="1" rIns="112425" wrap="square" tIns="112425">
            <a:normAutofit/>
          </a:bodyPr>
          <a:lstStyle>
            <a:lvl1pPr lvl="0" rtl="0">
              <a:lnSpc>
                <a:spcPct val="100000"/>
              </a:lnSpc>
              <a:spcBef>
                <a:spcPts val="0"/>
              </a:spcBef>
              <a:spcAft>
                <a:spcPts val="0"/>
              </a:spcAft>
              <a:buClr>
                <a:schemeClr val="lt1"/>
              </a:buClr>
              <a:buSzPts val="1700"/>
              <a:buNone/>
              <a:defRPr sz="1700">
                <a:solidFill>
                  <a:schemeClr val="lt1"/>
                </a:solidFill>
              </a:defRPr>
            </a:lvl1pPr>
            <a:lvl2pPr lvl="1" rtl="0">
              <a:lnSpc>
                <a:spcPct val="100000"/>
              </a:lnSpc>
              <a:spcBef>
                <a:spcPts val="0"/>
              </a:spcBef>
              <a:spcAft>
                <a:spcPts val="0"/>
              </a:spcAft>
              <a:buClr>
                <a:schemeClr val="lt1"/>
              </a:buClr>
              <a:buSzPts val="2600"/>
              <a:buNone/>
              <a:defRPr sz="2600">
                <a:solidFill>
                  <a:schemeClr val="lt1"/>
                </a:solidFill>
              </a:defRPr>
            </a:lvl2pPr>
            <a:lvl3pPr lvl="2" rtl="0">
              <a:lnSpc>
                <a:spcPct val="100000"/>
              </a:lnSpc>
              <a:spcBef>
                <a:spcPts val="0"/>
              </a:spcBef>
              <a:spcAft>
                <a:spcPts val="0"/>
              </a:spcAft>
              <a:buClr>
                <a:schemeClr val="lt1"/>
              </a:buClr>
              <a:buSzPts val="2600"/>
              <a:buNone/>
              <a:defRPr sz="2600">
                <a:solidFill>
                  <a:schemeClr val="lt1"/>
                </a:solidFill>
              </a:defRPr>
            </a:lvl3pPr>
            <a:lvl4pPr lvl="3" rtl="0">
              <a:lnSpc>
                <a:spcPct val="100000"/>
              </a:lnSpc>
              <a:spcBef>
                <a:spcPts val="0"/>
              </a:spcBef>
              <a:spcAft>
                <a:spcPts val="0"/>
              </a:spcAft>
              <a:buClr>
                <a:schemeClr val="lt1"/>
              </a:buClr>
              <a:buSzPts val="2600"/>
              <a:buNone/>
              <a:defRPr sz="2600">
                <a:solidFill>
                  <a:schemeClr val="lt1"/>
                </a:solidFill>
              </a:defRPr>
            </a:lvl4pPr>
            <a:lvl5pPr lvl="4" rtl="0">
              <a:lnSpc>
                <a:spcPct val="100000"/>
              </a:lnSpc>
              <a:spcBef>
                <a:spcPts val="0"/>
              </a:spcBef>
              <a:spcAft>
                <a:spcPts val="0"/>
              </a:spcAft>
              <a:buClr>
                <a:schemeClr val="lt1"/>
              </a:buClr>
              <a:buSzPts val="2600"/>
              <a:buNone/>
              <a:defRPr sz="2600">
                <a:solidFill>
                  <a:schemeClr val="lt1"/>
                </a:solidFill>
              </a:defRPr>
            </a:lvl5pPr>
            <a:lvl6pPr lvl="5" rtl="0">
              <a:lnSpc>
                <a:spcPct val="100000"/>
              </a:lnSpc>
              <a:spcBef>
                <a:spcPts val="0"/>
              </a:spcBef>
              <a:spcAft>
                <a:spcPts val="0"/>
              </a:spcAft>
              <a:buClr>
                <a:schemeClr val="lt1"/>
              </a:buClr>
              <a:buSzPts val="2600"/>
              <a:buNone/>
              <a:defRPr sz="2600">
                <a:solidFill>
                  <a:schemeClr val="lt1"/>
                </a:solidFill>
              </a:defRPr>
            </a:lvl6pPr>
            <a:lvl7pPr lvl="6" rtl="0">
              <a:lnSpc>
                <a:spcPct val="100000"/>
              </a:lnSpc>
              <a:spcBef>
                <a:spcPts val="0"/>
              </a:spcBef>
              <a:spcAft>
                <a:spcPts val="0"/>
              </a:spcAft>
              <a:buClr>
                <a:schemeClr val="lt1"/>
              </a:buClr>
              <a:buSzPts val="2600"/>
              <a:buNone/>
              <a:defRPr sz="2600">
                <a:solidFill>
                  <a:schemeClr val="lt1"/>
                </a:solidFill>
              </a:defRPr>
            </a:lvl7pPr>
            <a:lvl8pPr lvl="7" rtl="0">
              <a:lnSpc>
                <a:spcPct val="100000"/>
              </a:lnSpc>
              <a:spcBef>
                <a:spcPts val="0"/>
              </a:spcBef>
              <a:spcAft>
                <a:spcPts val="0"/>
              </a:spcAft>
              <a:buClr>
                <a:schemeClr val="lt1"/>
              </a:buClr>
              <a:buSzPts val="2600"/>
              <a:buNone/>
              <a:defRPr sz="2600">
                <a:solidFill>
                  <a:schemeClr val="lt1"/>
                </a:solidFill>
              </a:defRPr>
            </a:lvl8pPr>
            <a:lvl9pPr lvl="8" rtl="0">
              <a:lnSpc>
                <a:spcPct val="100000"/>
              </a:lnSpc>
              <a:spcBef>
                <a:spcPts val="0"/>
              </a:spcBef>
              <a:spcAft>
                <a:spcPts val="0"/>
              </a:spcAft>
              <a:buClr>
                <a:schemeClr val="lt1"/>
              </a:buClr>
              <a:buSzPts val="2600"/>
              <a:buNone/>
              <a:defRPr sz="2600">
                <a:solidFill>
                  <a:schemeClr val="lt1"/>
                </a:solidFill>
              </a:defRPr>
            </a:lvl9pPr>
          </a:lstStyle>
          <a:p/>
        </p:txBody>
      </p:sp>
      <p:pic>
        <p:nvPicPr>
          <p:cNvPr id="220" name="Google Shape;220;g26dcb92d9f3_0_208"/>
          <p:cNvPicPr preferRelativeResize="0"/>
          <p:nvPr/>
        </p:nvPicPr>
        <p:blipFill>
          <a:blip r:embed="rId2">
            <a:alphaModFix/>
          </a:blip>
          <a:stretch>
            <a:fillRect/>
          </a:stretch>
        </p:blipFill>
        <p:spPr>
          <a:xfrm>
            <a:off x="6938864" y="2560118"/>
            <a:ext cx="2693019" cy="2955019"/>
          </a:xfrm>
          <a:prstGeom prst="rect">
            <a:avLst/>
          </a:prstGeom>
          <a:noFill/>
          <a:ln>
            <a:noFill/>
          </a:ln>
        </p:spPr>
      </p:pic>
      <p:sp>
        <p:nvSpPr>
          <p:cNvPr id="221" name="Google Shape;221;g26dcb92d9f3_0_208"/>
          <p:cNvSpPr txBox="1"/>
          <p:nvPr/>
        </p:nvSpPr>
        <p:spPr>
          <a:xfrm>
            <a:off x="7267187" y="1935896"/>
            <a:ext cx="2036400" cy="1058400"/>
          </a:xfrm>
          <a:prstGeom prst="rect">
            <a:avLst/>
          </a:prstGeom>
          <a:noFill/>
          <a:ln>
            <a:noFill/>
          </a:ln>
        </p:spPr>
        <p:txBody>
          <a:bodyPr anchorCtr="0" anchor="t" bIns="112425" lIns="112425" spcFirstLastPara="1" rIns="112425" wrap="square" tIns="112425">
            <a:spAutoFit/>
          </a:bodyPr>
          <a:lstStyle/>
          <a:p>
            <a:pPr indent="0" lvl="0" marL="0" rtl="0" algn="ctr">
              <a:spcBef>
                <a:spcPts val="0"/>
              </a:spcBef>
              <a:spcAft>
                <a:spcPts val="0"/>
              </a:spcAft>
              <a:buNone/>
            </a:pPr>
            <a:r>
              <a:rPr lang="en-US" sz="2700">
                <a:solidFill>
                  <a:schemeClr val="lt1"/>
                </a:solidFill>
                <a:latin typeface="Roboto"/>
                <a:ea typeface="Roboto"/>
                <a:cs typeface="Roboto"/>
                <a:sym typeface="Roboto"/>
              </a:rPr>
              <a:t>West Orange</a:t>
            </a:r>
            <a:endParaRPr sz="2700">
              <a:solidFill>
                <a:schemeClr val="lt1"/>
              </a:solidFill>
              <a:latin typeface="Roboto"/>
              <a:ea typeface="Roboto"/>
              <a:cs typeface="Roboto"/>
              <a:sym typeface="Roboto"/>
            </a:endParaRPr>
          </a:p>
        </p:txBody>
      </p:sp>
      <p:sp>
        <p:nvSpPr>
          <p:cNvPr id="222" name="Google Shape;222;g26dcb92d9f3_0_208"/>
          <p:cNvSpPr txBox="1"/>
          <p:nvPr/>
        </p:nvSpPr>
        <p:spPr>
          <a:xfrm rot="573">
            <a:off x="7386060" y="6317685"/>
            <a:ext cx="1798500" cy="642600"/>
          </a:xfrm>
          <a:prstGeom prst="rect">
            <a:avLst/>
          </a:prstGeom>
          <a:noFill/>
          <a:ln>
            <a:noFill/>
          </a:ln>
        </p:spPr>
        <p:txBody>
          <a:bodyPr anchorCtr="0" anchor="t" bIns="112425" lIns="112425" spcFirstLastPara="1" rIns="112425" wrap="square" tIns="112425">
            <a:spAutoFit/>
          </a:bodyPr>
          <a:lstStyle/>
          <a:p>
            <a:pPr indent="0" lvl="0" marL="0" rtl="0" algn="ctr">
              <a:spcBef>
                <a:spcPts val="0"/>
              </a:spcBef>
              <a:spcAft>
                <a:spcPts val="0"/>
              </a:spcAft>
              <a:buNone/>
            </a:pPr>
            <a:r>
              <a:rPr lang="en-US" sz="2700">
                <a:solidFill>
                  <a:schemeClr val="lt1"/>
                </a:solidFill>
                <a:latin typeface="Roboto"/>
                <a:ea typeface="Roboto"/>
                <a:cs typeface="Roboto"/>
                <a:sym typeface="Roboto"/>
              </a:rPr>
              <a:t>AFJROTC</a:t>
            </a:r>
            <a:endParaRPr sz="2700">
              <a:solidFill>
                <a:schemeClr val="lt1"/>
              </a:solidFill>
              <a:latin typeface="Roboto"/>
              <a:ea typeface="Roboto"/>
              <a:cs typeface="Roboto"/>
              <a:sym typeface="Roboto"/>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spTree>
      <p:nvGrpSpPr>
        <p:cNvPr id="223" name="Shape 223"/>
        <p:cNvGrpSpPr/>
        <p:nvPr/>
      </p:nvGrpSpPr>
      <p:grpSpPr>
        <a:xfrm>
          <a:off x="0" y="0"/>
          <a:ext cx="0" cy="0"/>
          <a:chOff x="0" y="0"/>
          <a:chExt cx="0" cy="0"/>
        </a:xfrm>
      </p:grpSpPr>
      <p:sp>
        <p:nvSpPr>
          <p:cNvPr id="224" name="Google Shape;224;g26dcb92d9f3_0_220"/>
          <p:cNvSpPr txBox="1"/>
          <p:nvPr>
            <p:ph type="ctrTitle"/>
          </p:nvPr>
        </p:nvSpPr>
        <p:spPr>
          <a:xfrm>
            <a:off x="344989" y="1098706"/>
            <a:ext cx="9430200" cy="3028800"/>
          </a:xfrm>
          <a:prstGeom prst="rect">
            <a:avLst/>
          </a:prstGeom>
        </p:spPr>
        <p:txBody>
          <a:bodyPr anchorCtr="0" anchor="b" bIns="112425" lIns="112425" spcFirstLastPara="1" rIns="112425" wrap="square" tIns="112425">
            <a:normAutofit/>
          </a:bodyPr>
          <a:lstStyle>
            <a:lvl1pPr lvl="0" rtl="0" algn="ctr">
              <a:spcBef>
                <a:spcPts val="0"/>
              </a:spcBef>
              <a:spcAft>
                <a:spcPts val="0"/>
              </a:spcAft>
              <a:buSzPts val="6400"/>
              <a:buNone/>
              <a:defRPr sz="6400"/>
            </a:lvl1pPr>
            <a:lvl2pPr lvl="1" rtl="0" algn="ctr">
              <a:spcBef>
                <a:spcPts val="0"/>
              </a:spcBef>
              <a:spcAft>
                <a:spcPts val="0"/>
              </a:spcAft>
              <a:buSzPts val="6400"/>
              <a:buNone/>
              <a:defRPr sz="6400"/>
            </a:lvl2pPr>
            <a:lvl3pPr lvl="2" rtl="0" algn="ctr">
              <a:spcBef>
                <a:spcPts val="0"/>
              </a:spcBef>
              <a:spcAft>
                <a:spcPts val="0"/>
              </a:spcAft>
              <a:buSzPts val="6400"/>
              <a:buNone/>
              <a:defRPr sz="6400"/>
            </a:lvl3pPr>
            <a:lvl4pPr lvl="3" rtl="0" algn="ctr">
              <a:spcBef>
                <a:spcPts val="0"/>
              </a:spcBef>
              <a:spcAft>
                <a:spcPts val="0"/>
              </a:spcAft>
              <a:buSzPts val="6400"/>
              <a:buNone/>
              <a:defRPr sz="6400"/>
            </a:lvl4pPr>
            <a:lvl5pPr lvl="4" rtl="0" algn="ctr">
              <a:spcBef>
                <a:spcPts val="0"/>
              </a:spcBef>
              <a:spcAft>
                <a:spcPts val="0"/>
              </a:spcAft>
              <a:buSzPts val="6400"/>
              <a:buNone/>
              <a:defRPr sz="6400"/>
            </a:lvl5pPr>
            <a:lvl6pPr lvl="5" rtl="0" algn="ctr">
              <a:spcBef>
                <a:spcPts val="0"/>
              </a:spcBef>
              <a:spcAft>
                <a:spcPts val="0"/>
              </a:spcAft>
              <a:buSzPts val="6400"/>
              <a:buNone/>
              <a:defRPr sz="6400"/>
            </a:lvl6pPr>
            <a:lvl7pPr lvl="6" rtl="0" algn="ctr">
              <a:spcBef>
                <a:spcPts val="0"/>
              </a:spcBef>
              <a:spcAft>
                <a:spcPts val="0"/>
              </a:spcAft>
              <a:buSzPts val="6400"/>
              <a:buNone/>
              <a:defRPr sz="6400"/>
            </a:lvl7pPr>
            <a:lvl8pPr lvl="7" rtl="0" algn="ctr">
              <a:spcBef>
                <a:spcPts val="0"/>
              </a:spcBef>
              <a:spcAft>
                <a:spcPts val="0"/>
              </a:spcAft>
              <a:buSzPts val="6400"/>
              <a:buNone/>
              <a:defRPr sz="6400"/>
            </a:lvl8pPr>
            <a:lvl9pPr lvl="8" rtl="0" algn="ctr">
              <a:spcBef>
                <a:spcPts val="0"/>
              </a:spcBef>
              <a:spcAft>
                <a:spcPts val="0"/>
              </a:spcAft>
              <a:buSzPts val="6400"/>
              <a:buNone/>
              <a:defRPr sz="6400"/>
            </a:lvl9pPr>
          </a:lstStyle>
          <a:p/>
        </p:txBody>
      </p:sp>
      <p:sp>
        <p:nvSpPr>
          <p:cNvPr id="225" name="Google Shape;225;g26dcb92d9f3_0_220"/>
          <p:cNvSpPr txBox="1"/>
          <p:nvPr>
            <p:ph idx="1" type="subTitle"/>
          </p:nvPr>
        </p:nvSpPr>
        <p:spPr>
          <a:xfrm>
            <a:off x="344980" y="4182077"/>
            <a:ext cx="9430200" cy="1169700"/>
          </a:xfrm>
          <a:prstGeom prst="rect">
            <a:avLst/>
          </a:prstGeom>
        </p:spPr>
        <p:txBody>
          <a:bodyPr anchorCtr="0" anchor="t" bIns="112425" lIns="112425" spcFirstLastPara="1" rIns="112425" wrap="square" tIns="112425">
            <a:normAutofit/>
          </a:bodyPr>
          <a:lstStyle>
            <a:lvl1pPr lvl="0" rtl="0" algn="ctr">
              <a:lnSpc>
                <a:spcPct val="100000"/>
              </a:lnSpc>
              <a:spcBef>
                <a:spcPts val="0"/>
              </a:spcBef>
              <a:spcAft>
                <a:spcPts val="0"/>
              </a:spcAft>
              <a:buSzPts val="3400"/>
              <a:buNone/>
              <a:defRPr sz="3400"/>
            </a:lvl1pPr>
            <a:lvl2pPr lvl="1" rtl="0" algn="ctr">
              <a:lnSpc>
                <a:spcPct val="100000"/>
              </a:lnSpc>
              <a:spcBef>
                <a:spcPts val="0"/>
              </a:spcBef>
              <a:spcAft>
                <a:spcPts val="0"/>
              </a:spcAft>
              <a:buSzPts val="3400"/>
              <a:buNone/>
              <a:defRPr sz="3400"/>
            </a:lvl2pPr>
            <a:lvl3pPr lvl="2" rtl="0" algn="ctr">
              <a:lnSpc>
                <a:spcPct val="100000"/>
              </a:lnSpc>
              <a:spcBef>
                <a:spcPts val="0"/>
              </a:spcBef>
              <a:spcAft>
                <a:spcPts val="0"/>
              </a:spcAft>
              <a:buSzPts val="3400"/>
              <a:buNone/>
              <a:defRPr sz="3400"/>
            </a:lvl3pPr>
            <a:lvl4pPr lvl="3" rtl="0" algn="ctr">
              <a:lnSpc>
                <a:spcPct val="100000"/>
              </a:lnSpc>
              <a:spcBef>
                <a:spcPts val="0"/>
              </a:spcBef>
              <a:spcAft>
                <a:spcPts val="0"/>
              </a:spcAft>
              <a:buSzPts val="3400"/>
              <a:buNone/>
              <a:defRPr sz="3400"/>
            </a:lvl4pPr>
            <a:lvl5pPr lvl="4" rtl="0" algn="ctr">
              <a:lnSpc>
                <a:spcPct val="100000"/>
              </a:lnSpc>
              <a:spcBef>
                <a:spcPts val="0"/>
              </a:spcBef>
              <a:spcAft>
                <a:spcPts val="0"/>
              </a:spcAft>
              <a:buSzPts val="3400"/>
              <a:buNone/>
              <a:defRPr sz="3400"/>
            </a:lvl5pPr>
            <a:lvl6pPr lvl="5" rtl="0" algn="ctr">
              <a:lnSpc>
                <a:spcPct val="100000"/>
              </a:lnSpc>
              <a:spcBef>
                <a:spcPts val="0"/>
              </a:spcBef>
              <a:spcAft>
                <a:spcPts val="0"/>
              </a:spcAft>
              <a:buSzPts val="3400"/>
              <a:buNone/>
              <a:defRPr sz="3400"/>
            </a:lvl6pPr>
            <a:lvl7pPr lvl="6" rtl="0" algn="ctr">
              <a:lnSpc>
                <a:spcPct val="100000"/>
              </a:lnSpc>
              <a:spcBef>
                <a:spcPts val="0"/>
              </a:spcBef>
              <a:spcAft>
                <a:spcPts val="0"/>
              </a:spcAft>
              <a:buSzPts val="3400"/>
              <a:buNone/>
              <a:defRPr sz="3400"/>
            </a:lvl7pPr>
            <a:lvl8pPr lvl="7" rtl="0" algn="ctr">
              <a:lnSpc>
                <a:spcPct val="100000"/>
              </a:lnSpc>
              <a:spcBef>
                <a:spcPts val="0"/>
              </a:spcBef>
              <a:spcAft>
                <a:spcPts val="0"/>
              </a:spcAft>
              <a:buSzPts val="3400"/>
              <a:buNone/>
              <a:defRPr sz="3400"/>
            </a:lvl8pPr>
            <a:lvl9pPr lvl="8" rtl="0" algn="ctr">
              <a:lnSpc>
                <a:spcPct val="100000"/>
              </a:lnSpc>
              <a:spcBef>
                <a:spcPts val="0"/>
              </a:spcBef>
              <a:spcAft>
                <a:spcPts val="0"/>
              </a:spcAft>
              <a:buSzPts val="3400"/>
              <a:buNone/>
              <a:defRPr sz="3400"/>
            </a:lvl9pPr>
          </a:lstStyle>
          <a:p/>
        </p:txBody>
      </p:sp>
      <p:sp>
        <p:nvSpPr>
          <p:cNvPr id="226" name="Google Shape;226;g26dcb92d9f3_0_220"/>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34" name="Shape 34"/>
        <p:cNvGrpSpPr/>
        <p:nvPr/>
      </p:nvGrpSpPr>
      <p:grpSpPr>
        <a:xfrm>
          <a:off x="0" y="0"/>
          <a:ext cx="0" cy="0"/>
          <a:chOff x="0" y="0"/>
          <a:chExt cx="0" cy="0"/>
        </a:xfrm>
      </p:grpSpPr>
      <p:grpSp>
        <p:nvGrpSpPr>
          <p:cNvPr id="35" name="Google Shape;35;g26dcb92da5c_0_190"/>
          <p:cNvGrpSpPr/>
          <p:nvPr/>
        </p:nvGrpSpPr>
        <p:grpSpPr>
          <a:xfrm>
            <a:off x="0" y="5760254"/>
            <a:ext cx="10120579" cy="1829633"/>
            <a:chOff x="0" y="3903669"/>
            <a:chExt cx="9144000" cy="1239925"/>
          </a:xfrm>
        </p:grpSpPr>
        <p:sp>
          <p:nvSpPr>
            <p:cNvPr id="36" name="Google Shape;36;g26dcb92da5c_0_190"/>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37" name="Google Shape;37;g26dcb92da5c_0_190"/>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38" name="Google Shape;38;g26dcb92da5c_0_190"/>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39" name="Google Shape;39;g26dcb92da5c_0_190"/>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40" name="Google Shape;40;g26dcb92da5c_0_190"/>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grpSp>
      <p:sp>
        <p:nvSpPr>
          <p:cNvPr id="41" name="Google Shape;41;g26dcb92da5c_0_190"/>
          <p:cNvSpPr txBox="1"/>
          <p:nvPr>
            <p:ph type="title"/>
          </p:nvPr>
        </p:nvSpPr>
        <p:spPr>
          <a:xfrm>
            <a:off x="344980" y="270517"/>
            <a:ext cx="9430200" cy="897000"/>
          </a:xfrm>
          <a:prstGeom prst="rect">
            <a:avLst/>
          </a:prstGeom>
        </p:spPr>
        <p:txBody>
          <a:bodyPr anchorCtr="0" anchor="t" bIns="112425" lIns="112425" spcFirstLastPara="1" rIns="112425" wrap="square" tIns="112425">
            <a:normAutofit/>
          </a:bodyPr>
          <a:lstStyle>
            <a:lvl1pPr lvl="0" rtl="0" algn="ctr">
              <a:spcBef>
                <a:spcPts val="0"/>
              </a:spcBef>
              <a:spcAft>
                <a:spcPts val="0"/>
              </a:spcAft>
              <a:buClr>
                <a:schemeClr val="lt1"/>
              </a:buClr>
              <a:buSzPts val="3700"/>
              <a:buNone/>
              <a:defRPr>
                <a:solidFill>
                  <a:schemeClr val="lt1"/>
                </a:solidFill>
              </a:defRPr>
            </a:lvl1pPr>
            <a:lvl2pPr lvl="1" rtl="0" algn="ctr">
              <a:spcBef>
                <a:spcPts val="0"/>
              </a:spcBef>
              <a:spcAft>
                <a:spcPts val="0"/>
              </a:spcAft>
              <a:buClr>
                <a:schemeClr val="lt1"/>
              </a:buClr>
              <a:buSzPts val="3700"/>
              <a:buNone/>
              <a:defRPr>
                <a:solidFill>
                  <a:schemeClr val="lt1"/>
                </a:solidFill>
              </a:defRPr>
            </a:lvl2pPr>
            <a:lvl3pPr lvl="2" rtl="0" algn="ctr">
              <a:spcBef>
                <a:spcPts val="0"/>
              </a:spcBef>
              <a:spcAft>
                <a:spcPts val="0"/>
              </a:spcAft>
              <a:buClr>
                <a:schemeClr val="lt1"/>
              </a:buClr>
              <a:buSzPts val="3700"/>
              <a:buNone/>
              <a:defRPr>
                <a:solidFill>
                  <a:schemeClr val="lt1"/>
                </a:solidFill>
              </a:defRPr>
            </a:lvl3pPr>
            <a:lvl4pPr lvl="3" rtl="0" algn="ctr">
              <a:spcBef>
                <a:spcPts val="0"/>
              </a:spcBef>
              <a:spcAft>
                <a:spcPts val="0"/>
              </a:spcAft>
              <a:buClr>
                <a:schemeClr val="lt1"/>
              </a:buClr>
              <a:buSzPts val="3700"/>
              <a:buNone/>
              <a:defRPr>
                <a:solidFill>
                  <a:schemeClr val="lt1"/>
                </a:solidFill>
              </a:defRPr>
            </a:lvl4pPr>
            <a:lvl5pPr lvl="4" rtl="0" algn="ctr">
              <a:spcBef>
                <a:spcPts val="0"/>
              </a:spcBef>
              <a:spcAft>
                <a:spcPts val="0"/>
              </a:spcAft>
              <a:buClr>
                <a:schemeClr val="lt1"/>
              </a:buClr>
              <a:buSzPts val="3700"/>
              <a:buNone/>
              <a:defRPr>
                <a:solidFill>
                  <a:schemeClr val="lt1"/>
                </a:solidFill>
              </a:defRPr>
            </a:lvl5pPr>
            <a:lvl6pPr lvl="5" rtl="0" algn="ctr">
              <a:spcBef>
                <a:spcPts val="0"/>
              </a:spcBef>
              <a:spcAft>
                <a:spcPts val="0"/>
              </a:spcAft>
              <a:buClr>
                <a:schemeClr val="lt1"/>
              </a:buClr>
              <a:buSzPts val="3700"/>
              <a:buNone/>
              <a:defRPr>
                <a:solidFill>
                  <a:schemeClr val="lt1"/>
                </a:solidFill>
              </a:defRPr>
            </a:lvl6pPr>
            <a:lvl7pPr lvl="6" rtl="0" algn="ctr">
              <a:spcBef>
                <a:spcPts val="0"/>
              </a:spcBef>
              <a:spcAft>
                <a:spcPts val="0"/>
              </a:spcAft>
              <a:buClr>
                <a:schemeClr val="lt1"/>
              </a:buClr>
              <a:buSzPts val="3700"/>
              <a:buNone/>
              <a:defRPr>
                <a:solidFill>
                  <a:schemeClr val="lt1"/>
                </a:solidFill>
              </a:defRPr>
            </a:lvl7pPr>
            <a:lvl8pPr lvl="7" rtl="0" algn="ctr">
              <a:spcBef>
                <a:spcPts val="0"/>
              </a:spcBef>
              <a:spcAft>
                <a:spcPts val="0"/>
              </a:spcAft>
              <a:buClr>
                <a:schemeClr val="lt1"/>
              </a:buClr>
              <a:buSzPts val="3700"/>
              <a:buNone/>
              <a:defRPr>
                <a:solidFill>
                  <a:schemeClr val="lt1"/>
                </a:solidFill>
              </a:defRPr>
            </a:lvl8pPr>
            <a:lvl9pPr lvl="8" rtl="0" algn="ctr">
              <a:spcBef>
                <a:spcPts val="0"/>
              </a:spcBef>
              <a:spcAft>
                <a:spcPts val="0"/>
              </a:spcAft>
              <a:buClr>
                <a:schemeClr val="lt1"/>
              </a:buClr>
              <a:buSzPts val="3700"/>
              <a:buNone/>
              <a:defRPr>
                <a:solidFill>
                  <a:schemeClr val="lt1"/>
                </a:solidFill>
              </a:defRPr>
            </a:lvl9pPr>
          </a:lstStyle>
          <a:p/>
        </p:txBody>
      </p:sp>
      <p:sp>
        <p:nvSpPr>
          <p:cNvPr id="42" name="Google Shape;42;g26dcb92da5c_0_190"/>
          <p:cNvSpPr txBox="1"/>
          <p:nvPr>
            <p:ph idx="1" type="body"/>
          </p:nvPr>
        </p:nvSpPr>
        <p:spPr>
          <a:xfrm>
            <a:off x="344980" y="1950062"/>
            <a:ext cx="9430200" cy="4927200"/>
          </a:xfrm>
          <a:prstGeom prst="rect">
            <a:avLst/>
          </a:prstGeom>
        </p:spPr>
        <p:txBody>
          <a:bodyPr anchorCtr="0" anchor="t" bIns="112425" lIns="112425" spcFirstLastPara="1" rIns="112425" wrap="square" tIns="112425">
            <a:normAutofit/>
          </a:bodyPr>
          <a:lstStyle>
            <a:lvl1pPr indent="-368300" lvl="0" marL="457200" rtl="0">
              <a:spcBef>
                <a:spcPts val="0"/>
              </a:spcBef>
              <a:spcAft>
                <a:spcPts val="0"/>
              </a:spcAft>
              <a:buClr>
                <a:schemeClr val="lt1"/>
              </a:buClr>
              <a:buSzPts val="2200"/>
              <a:buChar char="●"/>
              <a:defRPr>
                <a:solidFill>
                  <a:schemeClr val="lt1"/>
                </a:solidFill>
              </a:defRPr>
            </a:lvl1pPr>
            <a:lvl2pPr indent="-336550" lvl="1" marL="914400" rtl="0">
              <a:spcBef>
                <a:spcPts val="0"/>
              </a:spcBef>
              <a:spcAft>
                <a:spcPts val="0"/>
              </a:spcAft>
              <a:buClr>
                <a:schemeClr val="lt1"/>
              </a:buClr>
              <a:buSzPts val="1700"/>
              <a:buChar char="○"/>
              <a:defRPr>
                <a:solidFill>
                  <a:schemeClr val="lt1"/>
                </a:solidFill>
              </a:defRPr>
            </a:lvl2pPr>
            <a:lvl3pPr indent="-336550" lvl="2" marL="1371600" rtl="0">
              <a:spcBef>
                <a:spcPts val="0"/>
              </a:spcBef>
              <a:spcAft>
                <a:spcPts val="0"/>
              </a:spcAft>
              <a:buClr>
                <a:schemeClr val="lt1"/>
              </a:buClr>
              <a:buSzPts val="1700"/>
              <a:buChar char="■"/>
              <a:defRPr>
                <a:solidFill>
                  <a:schemeClr val="lt1"/>
                </a:solidFill>
              </a:defRPr>
            </a:lvl3pPr>
            <a:lvl4pPr indent="-336550" lvl="3" marL="1828800" rtl="0">
              <a:spcBef>
                <a:spcPts val="0"/>
              </a:spcBef>
              <a:spcAft>
                <a:spcPts val="0"/>
              </a:spcAft>
              <a:buClr>
                <a:schemeClr val="lt1"/>
              </a:buClr>
              <a:buSzPts val="1700"/>
              <a:buChar char="●"/>
              <a:defRPr>
                <a:solidFill>
                  <a:schemeClr val="lt1"/>
                </a:solidFill>
              </a:defRPr>
            </a:lvl4pPr>
            <a:lvl5pPr indent="-336550" lvl="4" marL="2286000" rtl="0">
              <a:spcBef>
                <a:spcPts val="0"/>
              </a:spcBef>
              <a:spcAft>
                <a:spcPts val="0"/>
              </a:spcAft>
              <a:buClr>
                <a:schemeClr val="lt1"/>
              </a:buClr>
              <a:buSzPts val="1700"/>
              <a:buChar char="○"/>
              <a:defRPr>
                <a:solidFill>
                  <a:schemeClr val="lt1"/>
                </a:solidFill>
              </a:defRPr>
            </a:lvl5pPr>
            <a:lvl6pPr indent="-336550" lvl="5" marL="2743200" rtl="0">
              <a:spcBef>
                <a:spcPts val="0"/>
              </a:spcBef>
              <a:spcAft>
                <a:spcPts val="0"/>
              </a:spcAft>
              <a:buClr>
                <a:schemeClr val="lt1"/>
              </a:buClr>
              <a:buSzPts val="1700"/>
              <a:buChar char="■"/>
              <a:defRPr>
                <a:solidFill>
                  <a:schemeClr val="lt1"/>
                </a:solidFill>
              </a:defRPr>
            </a:lvl6pPr>
            <a:lvl7pPr indent="-336550" lvl="6" marL="3200400" rtl="0">
              <a:spcBef>
                <a:spcPts val="0"/>
              </a:spcBef>
              <a:spcAft>
                <a:spcPts val="0"/>
              </a:spcAft>
              <a:buClr>
                <a:schemeClr val="lt1"/>
              </a:buClr>
              <a:buSzPts val="1700"/>
              <a:buChar char="●"/>
              <a:defRPr>
                <a:solidFill>
                  <a:schemeClr val="lt1"/>
                </a:solidFill>
              </a:defRPr>
            </a:lvl7pPr>
            <a:lvl8pPr indent="-336550" lvl="7" marL="3657600" rtl="0">
              <a:spcBef>
                <a:spcPts val="0"/>
              </a:spcBef>
              <a:spcAft>
                <a:spcPts val="0"/>
              </a:spcAft>
              <a:buClr>
                <a:schemeClr val="lt1"/>
              </a:buClr>
              <a:buSzPts val="1700"/>
              <a:buChar char="○"/>
              <a:defRPr>
                <a:solidFill>
                  <a:schemeClr val="lt1"/>
                </a:solidFill>
              </a:defRPr>
            </a:lvl8pPr>
            <a:lvl9pPr indent="-336550" lvl="8" marL="4114800" rtl="0">
              <a:spcBef>
                <a:spcPts val="0"/>
              </a:spcBef>
              <a:spcAft>
                <a:spcPts val="0"/>
              </a:spcAft>
              <a:buClr>
                <a:schemeClr val="lt1"/>
              </a:buClr>
              <a:buSzPts val="1700"/>
              <a:buChar char="■"/>
              <a:defRPr>
                <a:solidFill>
                  <a:schemeClr val="lt1"/>
                </a:solidFill>
              </a:defRPr>
            </a:lvl9pPr>
          </a:lstStyle>
          <a:p/>
        </p:txBody>
      </p:sp>
      <p:pic>
        <p:nvPicPr>
          <p:cNvPr id="43" name="Google Shape;43;g26dcb92da5c_0_190"/>
          <p:cNvPicPr preferRelativeResize="0"/>
          <p:nvPr/>
        </p:nvPicPr>
        <p:blipFill>
          <a:blip r:embed="rId2">
            <a:alphaModFix/>
          </a:blip>
          <a:stretch>
            <a:fillRect/>
          </a:stretch>
        </p:blipFill>
        <p:spPr>
          <a:xfrm>
            <a:off x="194866" y="156293"/>
            <a:ext cx="755372" cy="672695"/>
          </a:xfrm>
          <a:prstGeom prst="rect">
            <a:avLst/>
          </a:prstGeom>
          <a:noFill/>
          <a:ln>
            <a:noFill/>
          </a:ln>
        </p:spPr>
      </p:pic>
      <p:pic>
        <p:nvPicPr>
          <p:cNvPr id="44" name="Google Shape;44;g26dcb92da5c_0_190"/>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45" name="Google Shape;45;g26dcb92da5c_0_190"/>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_3">
    <p:spTree>
      <p:nvGrpSpPr>
        <p:cNvPr id="227" name="Shape 227"/>
        <p:cNvGrpSpPr/>
        <p:nvPr/>
      </p:nvGrpSpPr>
      <p:grpSpPr>
        <a:xfrm>
          <a:off x="0" y="0"/>
          <a:ext cx="0" cy="0"/>
          <a:chOff x="0" y="0"/>
          <a:chExt cx="0" cy="0"/>
        </a:xfrm>
      </p:grpSpPr>
      <p:sp>
        <p:nvSpPr>
          <p:cNvPr id="228" name="Google Shape;228;g26dcb92d9f3_0_224"/>
          <p:cNvSpPr txBox="1"/>
          <p:nvPr>
            <p:ph type="ctrTitle"/>
          </p:nvPr>
        </p:nvSpPr>
        <p:spPr>
          <a:xfrm>
            <a:off x="344989" y="1098706"/>
            <a:ext cx="9430200" cy="3028800"/>
          </a:xfrm>
          <a:prstGeom prst="rect">
            <a:avLst/>
          </a:prstGeom>
        </p:spPr>
        <p:txBody>
          <a:bodyPr anchorCtr="0" anchor="b" bIns="112425" lIns="112425" spcFirstLastPara="1" rIns="112425" wrap="square" tIns="112425">
            <a:normAutofit/>
          </a:bodyPr>
          <a:lstStyle>
            <a:lvl1pPr lvl="0" rtl="0" algn="ctr">
              <a:spcBef>
                <a:spcPts val="0"/>
              </a:spcBef>
              <a:spcAft>
                <a:spcPts val="0"/>
              </a:spcAft>
              <a:buSzPts val="6400"/>
              <a:buNone/>
              <a:defRPr sz="6400"/>
            </a:lvl1pPr>
            <a:lvl2pPr lvl="1" rtl="0" algn="ctr">
              <a:spcBef>
                <a:spcPts val="0"/>
              </a:spcBef>
              <a:spcAft>
                <a:spcPts val="0"/>
              </a:spcAft>
              <a:buSzPts val="6400"/>
              <a:buNone/>
              <a:defRPr sz="6400"/>
            </a:lvl2pPr>
            <a:lvl3pPr lvl="2" rtl="0" algn="ctr">
              <a:spcBef>
                <a:spcPts val="0"/>
              </a:spcBef>
              <a:spcAft>
                <a:spcPts val="0"/>
              </a:spcAft>
              <a:buSzPts val="6400"/>
              <a:buNone/>
              <a:defRPr sz="6400"/>
            </a:lvl3pPr>
            <a:lvl4pPr lvl="3" rtl="0" algn="ctr">
              <a:spcBef>
                <a:spcPts val="0"/>
              </a:spcBef>
              <a:spcAft>
                <a:spcPts val="0"/>
              </a:spcAft>
              <a:buSzPts val="6400"/>
              <a:buNone/>
              <a:defRPr sz="6400"/>
            </a:lvl4pPr>
            <a:lvl5pPr lvl="4" rtl="0" algn="ctr">
              <a:spcBef>
                <a:spcPts val="0"/>
              </a:spcBef>
              <a:spcAft>
                <a:spcPts val="0"/>
              </a:spcAft>
              <a:buSzPts val="6400"/>
              <a:buNone/>
              <a:defRPr sz="6400"/>
            </a:lvl5pPr>
            <a:lvl6pPr lvl="5" rtl="0" algn="ctr">
              <a:spcBef>
                <a:spcPts val="0"/>
              </a:spcBef>
              <a:spcAft>
                <a:spcPts val="0"/>
              </a:spcAft>
              <a:buSzPts val="6400"/>
              <a:buNone/>
              <a:defRPr sz="6400"/>
            </a:lvl6pPr>
            <a:lvl7pPr lvl="6" rtl="0" algn="ctr">
              <a:spcBef>
                <a:spcPts val="0"/>
              </a:spcBef>
              <a:spcAft>
                <a:spcPts val="0"/>
              </a:spcAft>
              <a:buSzPts val="6400"/>
              <a:buNone/>
              <a:defRPr sz="6400"/>
            </a:lvl7pPr>
            <a:lvl8pPr lvl="7" rtl="0" algn="ctr">
              <a:spcBef>
                <a:spcPts val="0"/>
              </a:spcBef>
              <a:spcAft>
                <a:spcPts val="0"/>
              </a:spcAft>
              <a:buSzPts val="6400"/>
              <a:buNone/>
              <a:defRPr sz="6400"/>
            </a:lvl8pPr>
            <a:lvl9pPr lvl="8" rtl="0" algn="ctr">
              <a:spcBef>
                <a:spcPts val="0"/>
              </a:spcBef>
              <a:spcAft>
                <a:spcPts val="0"/>
              </a:spcAft>
              <a:buSzPts val="6400"/>
              <a:buNone/>
              <a:defRPr sz="6400"/>
            </a:lvl9pPr>
          </a:lstStyle>
          <a:p/>
        </p:txBody>
      </p:sp>
      <p:sp>
        <p:nvSpPr>
          <p:cNvPr id="229" name="Google Shape;229;g26dcb92d9f3_0_224"/>
          <p:cNvSpPr txBox="1"/>
          <p:nvPr>
            <p:ph idx="1" type="subTitle"/>
          </p:nvPr>
        </p:nvSpPr>
        <p:spPr>
          <a:xfrm>
            <a:off x="344980" y="4182077"/>
            <a:ext cx="9430200" cy="1169700"/>
          </a:xfrm>
          <a:prstGeom prst="rect">
            <a:avLst/>
          </a:prstGeom>
        </p:spPr>
        <p:txBody>
          <a:bodyPr anchorCtr="0" anchor="t" bIns="112425" lIns="112425" spcFirstLastPara="1" rIns="112425" wrap="square" tIns="112425">
            <a:normAutofit/>
          </a:bodyPr>
          <a:lstStyle>
            <a:lvl1pPr lvl="0" rtl="0" algn="ctr">
              <a:lnSpc>
                <a:spcPct val="100000"/>
              </a:lnSpc>
              <a:spcBef>
                <a:spcPts val="0"/>
              </a:spcBef>
              <a:spcAft>
                <a:spcPts val="0"/>
              </a:spcAft>
              <a:buSzPts val="3400"/>
              <a:buNone/>
              <a:defRPr sz="3400"/>
            </a:lvl1pPr>
            <a:lvl2pPr lvl="1" rtl="0" algn="ctr">
              <a:lnSpc>
                <a:spcPct val="100000"/>
              </a:lnSpc>
              <a:spcBef>
                <a:spcPts val="0"/>
              </a:spcBef>
              <a:spcAft>
                <a:spcPts val="0"/>
              </a:spcAft>
              <a:buSzPts val="3400"/>
              <a:buNone/>
              <a:defRPr sz="3400"/>
            </a:lvl2pPr>
            <a:lvl3pPr lvl="2" rtl="0" algn="ctr">
              <a:lnSpc>
                <a:spcPct val="100000"/>
              </a:lnSpc>
              <a:spcBef>
                <a:spcPts val="0"/>
              </a:spcBef>
              <a:spcAft>
                <a:spcPts val="0"/>
              </a:spcAft>
              <a:buSzPts val="3400"/>
              <a:buNone/>
              <a:defRPr sz="3400"/>
            </a:lvl3pPr>
            <a:lvl4pPr lvl="3" rtl="0" algn="ctr">
              <a:lnSpc>
                <a:spcPct val="100000"/>
              </a:lnSpc>
              <a:spcBef>
                <a:spcPts val="0"/>
              </a:spcBef>
              <a:spcAft>
                <a:spcPts val="0"/>
              </a:spcAft>
              <a:buSzPts val="3400"/>
              <a:buNone/>
              <a:defRPr sz="3400"/>
            </a:lvl4pPr>
            <a:lvl5pPr lvl="4" rtl="0" algn="ctr">
              <a:lnSpc>
                <a:spcPct val="100000"/>
              </a:lnSpc>
              <a:spcBef>
                <a:spcPts val="0"/>
              </a:spcBef>
              <a:spcAft>
                <a:spcPts val="0"/>
              </a:spcAft>
              <a:buSzPts val="3400"/>
              <a:buNone/>
              <a:defRPr sz="3400"/>
            </a:lvl5pPr>
            <a:lvl6pPr lvl="5" rtl="0" algn="ctr">
              <a:lnSpc>
                <a:spcPct val="100000"/>
              </a:lnSpc>
              <a:spcBef>
                <a:spcPts val="0"/>
              </a:spcBef>
              <a:spcAft>
                <a:spcPts val="0"/>
              </a:spcAft>
              <a:buSzPts val="3400"/>
              <a:buNone/>
              <a:defRPr sz="3400"/>
            </a:lvl6pPr>
            <a:lvl7pPr lvl="6" rtl="0" algn="ctr">
              <a:lnSpc>
                <a:spcPct val="100000"/>
              </a:lnSpc>
              <a:spcBef>
                <a:spcPts val="0"/>
              </a:spcBef>
              <a:spcAft>
                <a:spcPts val="0"/>
              </a:spcAft>
              <a:buSzPts val="3400"/>
              <a:buNone/>
              <a:defRPr sz="3400"/>
            </a:lvl7pPr>
            <a:lvl8pPr lvl="7" rtl="0" algn="ctr">
              <a:lnSpc>
                <a:spcPct val="100000"/>
              </a:lnSpc>
              <a:spcBef>
                <a:spcPts val="0"/>
              </a:spcBef>
              <a:spcAft>
                <a:spcPts val="0"/>
              </a:spcAft>
              <a:buSzPts val="3400"/>
              <a:buNone/>
              <a:defRPr sz="3400"/>
            </a:lvl8pPr>
            <a:lvl9pPr lvl="8" rtl="0" algn="ctr">
              <a:lnSpc>
                <a:spcPct val="100000"/>
              </a:lnSpc>
              <a:spcBef>
                <a:spcPts val="0"/>
              </a:spcBef>
              <a:spcAft>
                <a:spcPts val="0"/>
              </a:spcAft>
              <a:buSzPts val="3400"/>
              <a:buNone/>
              <a:defRPr sz="3400"/>
            </a:lvl9pPr>
          </a:lstStyle>
          <a:p/>
        </p:txBody>
      </p:sp>
      <p:sp>
        <p:nvSpPr>
          <p:cNvPr id="230" name="Google Shape;230;g26dcb92d9f3_0_224"/>
          <p:cNvSpPr txBox="1"/>
          <p:nvPr>
            <p:ph idx="12" type="sldNum"/>
          </p:nvPr>
        </p:nvSpPr>
        <p:spPr>
          <a:xfrm>
            <a:off x="9377058" y="6881112"/>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6" name="Shape 46"/>
        <p:cNvGrpSpPr/>
        <p:nvPr/>
      </p:nvGrpSpPr>
      <p:grpSpPr>
        <a:xfrm>
          <a:off x="0" y="0"/>
          <a:ext cx="0" cy="0"/>
          <a:chOff x="0" y="0"/>
          <a:chExt cx="0" cy="0"/>
        </a:xfrm>
      </p:grpSpPr>
      <p:sp>
        <p:nvSpPr>
          <p:cNvPr id="47" name="Google Shape;47;g26dcb92da5c_0_202"/>
          <p:cNvSpPr txBox="1"/>
          <p:nvPr>
            <p:ph type="title"/>
          </p:nvPr>
        </p:nvSpPr>
        <p:spPr>
          <a:xfrm>
            <a:off x="344980" y="605002"/>
            <a:ext cx="9430200" cy="897000"/>
          </a:xfrm>
          <a:prstGeom prst="rect">
            <a:avLst/>
          </a:prstGeom>
        </p:spPr>
        <p:txBody>
          <a:bodyPr anchorCtr="0" anchor="t" bIns="112425" lIns="112425" spcFirstLastPara="1" rIns="112425" wrap="square" tIns="112425">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48" name="Google Shape;48;g26dcb92da5c_0_202"/>
          <p:cNvSpPr txBox="1"/>
          <p:nvPr>
            <p:ph idx="1" type="body"/>
          </p:nvPr>
        </p:nvSpPr>
        <p:spPr>
          <a:xfrm>
            <a:off x="344980" y="1814969"/>
            <a:ext cx="4427100" cy="4927200"/>
          </a:xfrm>
          <a:prstGeom prst="rect">
            <a:avLst/>
          </a:prstGeom>
        </p:spPr>
        <p:txBody>
          <a:bodyPr anchorCtr="0" anchor="t" bIns="112425" lIns="112425" spcFirstLastPara="1" rIns="112425" wrap="square" tIns="112425">
            <a:normAutofit/>
          </a:bodyPr>
          <a:lstStyle>
            <a:lvl1pPr indent="-336550" lvl="0" marL="457200" rtl="0">
              <a:spcBef>
                <a:spcPts val="0"/>
              </a:spcBef>
              <a:spcAft>
                <a:spcPts val="0"/>
              </a:spcAft>
              <a:buSzPts val="1700"/>
              <a:buChar char="●"/>
              <a:defRPr sz="17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49" name="Google Shape;49;g26dcb92da5c_0_202"/>
          <p:cNvSpPr txBox="1"/>
          <p:nvPr>
            <p:ph idx="2" type="body"/>
          </p:nvPr>
        </p:nvSpPr>
        <p:spPr>
          <a:xfrm>
            <a:off x="5348353" y="1814969"/>
            <a:ext cx="4427100" cy="4927200"/>
          </a:xfrm>
          <a:prstGeom prst="rect">
            <a:avLst/>
          </a:prstGeom>
        </p:spPr>
        <p:txBody>
          <a:bodyPr anchorCtr="0" anchor="t" bIns="112425" lIns="112425" spcFirstLastPara="1" rIns="112425" wrap="square" tIns="112425">
            <a:normAutofit/>
          </a:bodyPr>
          <a:lstStyle>
            <a:lvl1pPr indent="-336550" lvl="0" marL="457200" rtl="0">
              <a:spcBef>
                <a:spcPts val="0"/>
              </a:spcBef>
              <a:spcAft>
                <a:spcPts val="0"/>
              </a:spcAft>
              <a:buSzPts val="1700"/>
              <a:buChar char="●"/>
              <a:defRPr sz="17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50" name="Google Shape;50;g26dcb92da5c_0_202"/>
          <p:cNvSpPr txBox="1"/>
          <p:nvPr>
            <p:ph idx="12" type="sldNum"/>
          </p:nvPr>
        </p:nvSpPr>
        <p:spPr>
          <a:xfrm>
            <a:off x="9363747" y="6863365"/>
            <a:ext cx="607200" cy="580800"/>
          </a:xfrm>
          <a:prstGeom prst="rect">
            <a:avLst/>
          </a:prstGeom>
        </p:spPr>
        <p:txBody>
          <a:bodyPr anchorCtr="0" anchor="ctr" bIns="112425" lIns="112425" spcFirstLastPara="1" rIns="112425" wrap="square" tIns="112425">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g26dcb92da5c_0_207"/>
          <p:cNvSpPr txBox="1"/>
          <p:nvPr>
            <p:ph type="title"/>
          </p:nvPr>
        </p:nvSpPr>
        <p:spPr>
          <a:xfrm>
            <a:off x="344980" y="605002"/>
            <a:ext cx="9430200" cy="897000"/>
          </a:xfrm>
          <a:prstGeom prst="rect">
            <a:avLst/>
          </a:prstGeom>
        </p:spPr>
        <p:txBody>
          <a:bodyPr anchorCtr="0" anchor="t" bIns="112425" lIns="112425" spcFirstLastPara="1" rIns="112425" wrap="square" tIns="112425">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53" name="Google Shape;53;g26dcb92da5c_0_207"/>
          <p:cNvSpPr txBox="1"/>
          <p:nvPr>
            <p:ph idx="12" type="sldNum"/>
          </p:nvPr>
        </p:nvSpPr>
        <p:spPr>
          <a:xfrm>
            <a:off x="9363747" y="6863365"/>
            <a:ext cx="607200" cy="580800"/>
          </a:xfrm>
          <a:prstGeom prst="rect">
            <a:avLst/>
          </a:prstGeom>
        </p:spPr>
        <p:txBody>
          <a:bodyPr anchorCtr="0" anchor="ctr" bIns="112425" lIns="112425" spcFirstLastPara="1" rIns="112425" wrap="square" tIns="112425">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4" name="Shape 54"/>
        <p:cNvGrpSpPr/>
        <p:nvPr/>
      </p:nvGrpSpPr>
      <p:grpSpPr>
        <a:xfrm>
          <a:off x="0" y="0"/>
          <a:ext cx="0" cy="0"/>
          <a:chOff x="0" y="0"/>
          <a:chExt cx="0" cy="0"/>
        </a:xfrm>
      </p:grpSpPr>
      <p:sp>
        <p:nvSpPr>
          <p:cNvPr id="55" name="Google Shape;55;g26dcb92da5c_0_210"/>
          <p:cNvSpPr txBox="1"/>
          <p:nvPr>
            <p:ph type="title"/>
          </p:nvPr>
        </p:nvSpPr>
        <p:spPr>
          <a:xfrm>
            <a:off x="344980" y="819852"/>
            <a:ext cx="3107700" cy="1115100"/>
          </a:xfrm>
          <a:prstGeom prst="rect">
            <a:avLst/>
          </a:prstGeom>
        </p:spPr>
        <p:txBody>
          <a:bodyPr anchorCtr="0" anchor="b" bIns="112425" lIns="112425" spcFirstLastPara="1" rIns="112425" wrap="square" tIns="112425">
            <a:norm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56" name="Google Shape;56;g26dcb92da5c_0_210"/>
          <p:cNvSpPr txBox="1"/>
          <p:nvPr>
            <p:ph idx="1" type="body"/>
          </p:nvPr>
        </p:nvSpPr>
        <p:spPr>
          <a:xfrm>
            <a:off x="344980" y="2162962"/>
            <a:ext cx="3107700" cy="4579200"/>
          </a:xfrm>
          <a:prstGeom prst="rect">
            <a:avLst/>
          </a:prstGeom>
        </p:spPr>
        <p:txBody>
          <a:bodyPr anchorCtr="0" anchor="t" bIns="112425" lIns="112425" spcFirstLastPara="1" rIns="112425" wrap="square" tIns="112425">
            <a:normAutofit/>
          </a:bodyPr>
          <a:lstStyle>
            <a:lvl1pPr indent="-323850" lvl="0" marL="457200" rtl="0">
              <a:spcBef>
                <a:spcPts val="0"/>
              </a:spcBef>
              <a:spcAft>
                <a:spcPts val="0"/>
              </a:spcAft>
              <a:buSzPts val="1500"/>
              <a:buChar char="●"/>
              <a:defRPr sz="1500"/>
            </a:lvl1pPr>
            <a:lvl2pPr indent="-323850" lvl="1" marL="914400" rtl="0">
              <a:spcBef>
                <a:spcPts val="0"/>
              </a:spcBef>
              <a:spcAft>
                <a:spcPts val="0"/>
              </a:spcAft>
              <a:buSzPts val="1500"/>
              <a:buChar char="○"/>
              <a:defRPr sz="1500"/>
            </a:lvl2pPr>
            <a:lvl3pPr indent="-323850" lvl="2" marL="1371600" rtl="0">
              <a:spcBef>
                <a:spcPts val="0"/>
              </a:spcBef>
              <a:spcAft>
                <a:spcPts val="0"/>
              </a:spcAft>
              <a:buSzPts val="1500"/>
              <a:buChar char="■"/>
              <a:defRPr sz="1500"/>
            </a:lvl3pPr>
            <a:lvl4pPr indent="-323850" lvl="3" marL="1828800" rtl="0">
              <a:spcBef>
                <a:spcPts val="0"/>
              </a:spcBef>
              <a:spcAft>
                <a:spcPts val="0"/>
              </a:spcAft>
              <a:buSzPts val="1500"/>
              <a:buChar char="●"/>
              <a:defRPr sz="1500"/>
            </a:lvl4pPr>
            <a:lvl5pPr indent="-323850" lvl="4" marL="2286000" rtl="0">
              <a:spcBef>
                <a:spcPts val="0"/>
              </a:spcBef>
              <a:spcAft>
                <a:spcPts val="0"/>
              </a:spcAft>
              <a:buSzPts val="1500"/>
              <a:buChar char="○"/>
              <a:defRPr sz="1500"/>
            </a:lvl5pPr>
            <a:lvl6pPr indent="-323850" lvl="5" marL="2743200" rtl="0">
              <a:spcBef>
                <a:spcPts val="0"/>
              </a:spcBef>
              <a:spcAft>
                <a:spcPts val="0"/>
              </a:spcAft>
              <a:buSzPts val="1500"/>
              <a:buChar char="■"/>
              <a:defRPr sz="1500"/>
            </a:lvl6pPr>
            <a:lvl7pPr indent="-323850" lvl="6" marL="3200400" rtl="0">
              <a:spcBef>
                <a:spcPts val="0"/>
              </a:spcBef>
              <a:spcAft>
                <a:spcPts val="0"/>
              </a:spcAft>
              <a:buSzPts val="1500"/>
              <a:buChar char="●"/>
              <a:defRPr sz="1500"/>
            </a:lvl7pPr>
            <a:lvl8pPr indent="-323850" lvl="7" marL="3657600" rtl="0">
              <a:spcBef>
                <a:spcPts val="0"/>
              </a:spcBef>
              <a:spcAft>
                <a:spcPts val="0"/>
              </a:spcAft>
              <a:buSzPts val="1500"/>
              <a:buChar char="○"/>
              <a:defRPr sz="1500"/>
            </a:lvl8pPr>
            <a:lvl9pPr indent="-323850" lvl="8" marL="4114800" rtl="0">
              <a:spcBef>
                <a:spcPts val="0"/>
              </a:spcBef>
              <a:spcAft>
                <a:spcPts val="0"/>
              </a:spcAft>
              <a:buSzPts val="1500"/>
              <a:buChar char="■"/>
              <a:defRPr sz="1500"/>
            </a:lvl9pPr>
          </a:lstStyle>
          <a:p/>
        </p:txBody>
      </p:sp>
      <p:sp>
        <p:nvSpPr>
          <p:cNvPr id="57" name="Google Shape;57;g26dcb92da5c_0_210"/>
          <p:cNvSpPr txBox="1"/>
          <p:nvPr>
            <p:ph idx="12" type="sldNum"/>
          </p:nvPr>
        </p:nvSpPr>
        <p:spPr>
          <a:xfrm>
            <a:off x="9363747" y="6863365"/>
            <a:ext cx="607200" cy="580800"/>
          </a:xfrm>
          <a:prstGeom prst="rect">
            <a:avLst/>
          </a:prstGeom>
        </p:spPr>
        <p:txBody>
          <a:bodyPr anchorCtr="0" anchor="ctr" bIns="112425" lIns="112425" spcFirstLastPara="1" rIns="112425" wrap="square" tIns="112425">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8" name="Shape 58"/>
        <p:cNvGrpSpPr/>
        <p:nvPr/>
      </p:nvGrpSpPr>
      <p:grpSpPr>
        <a:xfrm>
          <a:off x="0" y="0"/>
          <a:ext cx="0" cy="0"/>
          <a:chOff x="0" y="0"/>
          <a:chExt cx="0" cy="0"/>
        </a:xfrm>
      </p:grpSpPr>
      <p:grpSp>
        <p:nvGrpSpPr>
          <p:cNvPr id="59" name="Google Shape;59;g26dcb92da5c_0_214"/>
          <p:cNvGrpSpPr/>
          <p:nvPr/>
        </p:nvGrpSpPr>
        <p:grpSpPr>
          <a:xfrm>
            <a:off x="6749685" y="7"/>
            <a:ext cx="3370898" cy="2996310"/>
            <a:chOff x="6098378" y="5"/>
            <a:chExt cx="3045625" cy="2030570"/>
          </a:xfrm>
        </p:grpSpPr>
        <p:sp>
          <p:nvSpPr>
            <p:cNvPr id="60" name="Google Shape;60;g26dcb92da5c_0_214"/>
            <p:cNvSpPr/>
            <p:nvPr/>
          </p:nvSpPr>
          <p:spPr>
            <a:xfrm>
              <a:off x="8128803" y="16"/>
              <a:ext cx="1015200" cy="1015200"/>
            </a:xfrm>
            <a:prstGeom prst="rect">
              <a:avLst/>
            </a:prstGeom>
            <a:solidFill>
              <a:schemeClr val="accent3"/>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61" name="Google Shape;61;g26dcb92da5c_0_214"/>
            <p:cNvSpPr/>
            <p:nvPr/>
          </p:nvSpPr>
          <p:spPr>
            <a:xfrm flipH="1">
              <a:off x="7113463" y="5"/>
              <a:ext cx="1015200" cy="10152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62" name="Google Shape;62;g26dcb92da5c_0_214"/>
            <p:cNvSpPr/>
            <p:nvPr/>
          </p:nvSpPr>
          <p:spPr>
            <a:xfrm flipH="1" rot="10800000">
              <a:off x="7113588" y="107"/>
              <a:ext cx="1015200" cy="10152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63" name="Google Shape;63;g26dcb92da5c_0_214"/>
            <p:cNvSpPr/>
            <p:nvPr/>
          </p:nvSpPr>
          <p:spPr>
            <a:xfrm rot="10800000">
              <a:off x="6098378" y="97"/>
              <a:ext cx="1015200" cy="10152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sp>
          <p:nvSpPr>
            <p:cNvPr id="64" name="Google Shape;64;g26dcb92da5c_0_214"/>
            <p:cNvSpPr/>
            <p:nvPr/>
          </p:nvSpPr>
          <p:spPr>
            <a:xfrm rot="10800000">
              <a:off x="8128789" y="1015375"/>
              <a:ext cx="1015200" cy="10152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grpSp>
      <p:sp>
        <p:nvSpPr>
          <p:cNvPr id="65" name="Google Shape;65;g26dcb92da5c_0_214"/>
          <p:cNvSpPr txBox="1"/>
          <p:nvPr>
            <p:ph type="title"/>
          </p:nvPr>
        </p:nvSpPr>
        <p:spPr>
          <a:xfrm>
            <a:off x="542594" y="776690"/>
            <a:ext cx="6218700" cy="6036300"/>
          </a:xfrm>
          <a:prstGeom prst="rect">
            <a:avLst/>
          </a:prstGeom>
        </p:spPr>
        <p:txBody>
          <a:bodyPr anchorCtr="0" anchor="ctr" bIns="112425" lIns="112425" spcFirstLastPara="1" rIns="112425" wrap="square" tIns="112425">
            <a:normAutofit/>
          </a:bodyPr>
          <a:lstStyle>
            <a:lvl1pPr lvl="0" rtl="0">
              <a:spcBef>
                <a:spcPts val="0"/>
              </a:spcBef>
              <a:spcAft>
                <a:spcPts val="0"/>
              </a:spcAft>
              <a:buClr>
                <a:schemeClr val="lt1"/>
              </a:buClr>
              <a:buSzPts val="5900"/>
              <a:buNone/>
              <a:defRPr sz="5900">
                <a:solidFill>
                  <a:schemeClr val="lt1"/>
                </a:solidFill>
              </a:defRPr>
            </a:lvl1pPr>
            <a:lvl2pPr lvl="1" rtl="0">
              <a:spcBef>
                <a:spcPts val="0"/>
              </a:spcBef>
              <a:spcAft>
                <a:spcPts val="0"/>
              </a:spcAft>
              <a:buClr>
                <a:schemeClr val="lt1"/>
              </a:buClr>
              <a:buSzPts val="5900"/>
              <a:buNone/>
              <a:defRPr sz="5900">
                <a:solidFill>
                  <a:schemeClr val="lt1"/>
                </a:solidFill>
              </a:defRPr>
            </a:lvl2pPr>
            <a:lvl3pPr lvl="2" rtl="0">
              <a:spcBef>
                <a:spcPts val="0"/>
              </a:spcBef>
              <a:spcAft>
                <a:spcPts val="0"/>
              </a:spcAft>
              <a:buClr>
                <a:schemeClr val="lt1"/>
              </a:buClr>
              <a:buSzPts val="5900"/>
              <a:buNone/>
              <a:defRPr sz="5900">
                <a:solidFill>
                  <a:schemeClr val="lt1"/>
                </a:solidFill>
              </a:defRPr>
            </a:lvl3pPr>
            <a:lvl4pPr lvl="3" rtl="0">
              <a:spcBef>
                <a:spcPts val="0"/>
              </a:spcBef>
              <a:spcAft>
                <a:spcPts val="0"/>
              </a:spcAft>
              <a:buClr>
                <a:schemeClr val="lt1"/>
              </a:buClr>
              <a:buSzPts val="5900"/>
              <a:buNone/>
              <a:defRPr sz="5900">
                <a:solidFill>
                  <a:schemeClr val="lt1"/>
                </a:solidFill>
              </a:defRPr>
            </a:lvl4pPr>
            <a:lvl5pPr lvl="4" rtl="0">
              <a:spcBef>
                <a:spcPts val="0"/>
              </a:spcBef>
              <a:spcAft>
                <a:spcPts val="0"/>
              </a:spcAft>
              <a:buClr>
                <a:schemeClr val="lt1"/>
              </a:buClr>
              <a:buSzPts val="5900"/>
              <a:buNone/>
              <a:defRPr sz="5900">
                <a:solidFill>
                  <a:schemeClr val="lt1"/>
                </a:solidFill>
              </a:defRPr>
            </a:lvl5pPr>
            <a:lvl6pPr lvl="5" rtl="0">
              <a:spcBef>
                <a:spcPts val="0"/>
              </a:spcBef>
              <a:spcAft>
                <a:spcPts val="0"/>
              </a:spcAft>
              <a:buClr>
                <a:schemeClr val="lt1"/>
              </a:buClr>
              <a:buSzPts val="5900"/>
              <a:buNone/>
              <a:defRPr sz="5900">
                <a:solidFill>
                  <a:schemeClr val="lt1"/>
                </a:solidFill>
              </a:defRPr>
            </a:lvl6pPr>
            <a:lvl7pPr lvl="6" rtl="0">
              <a:spcBef>
                <a:spcPts val="0"/>
              </a:spcBef>
              <a:spcAft>
                <a:spcPts val="0"/>
              </a:spcAft>
              <a:buClr>
                <a:schemeClr val="lt1"/>
              </a:buClr>
              <a:buSzPts val="5900"/>
              <a:buNone/>
              <a:defRPr sz="5900">
                <a:solidFill>
                  <a:schemeClr val="lt1"/>
                </a:solidFill>
              </a:defRPr>
            </a:lvl7pPr>
            <a:lvl8pPr lvl="7" rtl="0">
              <a:spcBef>
                <a:spcPts val="0"/>
              </a:spcBef>
              <a:spcAft>
                <a:spcPts val="0"/>
              </a:spcAft>
              <a:buClr>
                <a:schemeClr val="lt1"/>
              </a:buClr>
              <a:buSzPts val="5900"/>
              <a:buNone/>
              <a:defRPr sz="5900">
                <a:solidFill>
                  <a:schemeClr val="lt1"/>
                </a:solidFill>
              </a:defRPr>
            </a:lvl8pPr>
            <a:lvl9pPr lvl="8" rtl="0">
              <a:spcBef>
                <a:spcPts val="0"/>
              </a:spcBef>
              <a:spcAft>
                <a:spcPts val="0"/>
              </a:spcAft>
              <a:buClr>
                <a:schemeClr val="lt1"/>
              </a:buClr>
              <a:buSzPts val="5900"/>
              <a:buNone/>
              <a:defRPr sz="5900">
                <a:solidFill>
                  <a:schemeClr val="lt1"/>
                </a:solidFill>
              </a:defRPr>
            </a:lvl9pPr>
          </a:lstStyle>
          <a:p/>
        </p:txBody>
      </p:sp>
      <p:sp>
        <p:nvSpPr>
          <p:cNvPr id="66" name="Google Shape;66;g26dcb92da5c_0_214"/>
          <p:cNvSpPr txBox="1"/>
          <p:nvPr>
            <p:ph idx="12" type="sldNum"/>
          </p:nvPr>
        </p:nvSpPr>
        <p:spPr>
          <a:xfrm>
            <a:off x="9363747" y="6863365"/>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7" name="Shape 67"/>
        <p:cNvGrpSpPr/>
        <p:nvPr/>
      </p:nvGrpSpPr>
      <p:grpSpPr>
        <a:xfrm>
          <a:off x="0" y="0"/>
          <a:ext cx="0" cy="0"/>
          <a:chOff x="0" y="0"/>
          <a:chExt cx="0" cy="0"/>
        </a:xfrm>
      </p:grpSpPr>
      <p:sp>
        <p:nvSpPr>
          <p:cNvPr id="68" name="Google Shape;68;g26dcb92da5c_0_223"/>
          <p:cNvSpPr/>
          <p:nvPr/>
        </p:nvSpPr>
        <p:spPr>
          <a:xfrm>
            <a:off x="5060150" y="-258"/>
            <a:ext cx="5060100" cy="7589700"/>
          </a:xfrm>
          <a:prstGeom prst="rect">
            <a:avLst/>
          </a:prstGeom>
          <a:solidFill>
            <a:schemeClr val="dk1"/>
          </a:solidFill>
          <a:ln>
            <a:noFill/>
          </a:ln>
        </p:spPr>
        <p:txBody>
          <a:bodyPr anchorCtr="0" anchor="ctr" bIns="112425" lIns="112425" spcFirstLastPara="1" rIns="112425" wrap="square" tIns="112425">
            <a:noAutofit/>
          </a:bodyPr>
          <a:lstStyle/>
          <a:p>
            <a:pPr indent="0" lvl="0" marL="0" rtl="0" algn="l">
              <a:spcBef>
                <a:spcPts val="0"/>
              </a:spcBef>
              <a:spcAft>
                <a:spcPts val="0"/>
              </a:spcAft>
              <a:buNone/>
            </a:pPr>
            <a:r>
              <a:t/>
            </a:r>
            <a:endParaRPr/>
          </a:p>
        </p:txBody>
      </p:sp>
      <p:cxnSp>
        <p:nvCxnSpPr>
          <p:cNvPr id="69" name="Google Shape;69;g26dcb92da5c_0_223"/>
          <p:cNvCxnSpPr/>
          <p:nvPr/>
        </p:nvCxnSpPr>
        <p:spPr>
          <a:xfrm>
            <a:off x="5566691" y="6633627"/>
            <a:ext cx="518400" cy="0"/>
          </a:xfrm>
          <a:prstGeom prst="straightConnector1">
            <a:avLst/>
          </a:prstGeom>
          <a:noFill/>
          <a:ln cap="flat" cmpd="sng" w="19050">
            <a:solidFill>
              <a:schemeClr val="lt1"/>
            </a:solidFill>
            <a:prstDash val="solid"/>
            <a:round/>
            <a:headEnd len="sm" w="sm" type="none"/>
            <a:tailEnd len="sm" w="sm" type="none"/>
          </a:ln>
        </p:spPr>
      </p:cxnSp>
      <p:sp>
        <p:nvSpPr>
          <p:cNvPr id="70" name="Google Shape;70;g26dcb92da5c_0_223"/>
          <p:cNvSpPr txBox="1"/>
          <p:nvPr>
            <p:ph type="title"/>
          </p:nvPr>
        </p:nvSpPr>
        <p:spPr>
          <a:xfrm>
            <a:off x="293847" y="1698580"/>
            <a:ext cx="4477200" cy="2308500"/>
          </a:xfrm>
          <a:prstGeom prst="rect">
            <a:avLst/>
          </a:prstGeom>
        </p:spPr>
        <p:txBody>
          <a:bodyPr anchorCtr="0" anchor="b" bIns="112425" lIns="112425" spcFirstLastPara="1" rIns="112425" wrap="square" tIns="112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1" name="Google Shape;71;g26dcb92da5c_0_223"/>
          <p:cNvSpPr txBox="1"/>
          <p:nvPr>
            <p:ph idx="1" type="subTitle"/>
          </p:nvPr>
        </p:nvSpPr>
        <p:spPr>
          <a:xfrm>
            <a:off x="293847" y="4085979"/>
            <a:ext cx="4477200" cy="1872900"/>
          </a:xfrm>
          <a:prstGeom prst="rect">
            <a:avLst/>
          </a:prstGeom>
        </p:spPr>
        <p:txBody>
          <a:bodyPr anchorCtr="0" anchor="t" bIns="112425" lIns="112425" spcFirstLastPara="1" rIns="112425" wrap="square" tIns="112425">
            <a:normAutofit/>
          </a:bodyPr>
          <a:lstStyle>
            <a:lvl1pPr lvl="0" rtl="0" algn="ctr">
              <a:lnSpc>
                <a:spcPct val="100000"/>
              </a:lnSpc>
              <a:spcBef>
                <a:spcPts val="0"/>
              </a:spcBef>
              <a:spcAft>
                <a:spcPts val="0"/>
              </a:spcAft>
              <a:buSzPts val="2600"/>
              <a:buNone/>
              <a:defRPr sz="2600"/>
            </a:lvl1pPr>
            <a:lvl2pPr lvl="1" rtl="0" algn="ctr">
              <a:lnSpc>
                <a:spcPct val="100000"/>
              </a:lnSpc>
              <a:spcBef>
                <a:spcPts val="0"/>
              </a:spcBef>
              <a:spcAft>
                <a:spcPts val="0"/>
              </a:spcAft>
              <a:buSzPts val="2600"/>
              <a:buNone/>
              <a:defRPr sz="2600"/>
            </a:lvl2pPr>
            <a:lvl3pPr lvl="2" rtl="0" algn="ctr">
              <a:lnSpc>
                <a:spcPct val="100000"/>
              </a:lnSpc>
              <a:spcBef>
                <a:spcPts val="0"/>
              </a:spcBef>
              <a:spcAft>
                <a:spcPts val="0"/>
              </a:spcAft>
              <a:buSzPts val="2600"/>
              <a:buNone/>
              <a:defRPr sz="2600"/>
            </a:lvl3pPr>
            <a:lvl4pPr lvl="3" rtl="0" algn="ctr">
              <a:lnSpc>
                <a:spcPct val="100000"/>
              </a:lnSpc>
              <a:spcBef>
                <a:spcPts val="0"/>
              </a:spcBef>
              <a:spcAft>
                <a:spcPts val="0"/>
              </a:spcAft>
              <a:buSzPts val="2600"/>
              <a:buNone/>
              <a:defRPr sz="2600"/>
            </a:lvl4pPr>
            <a:lvl5pPr lvl="4" rtl="0" algn="ctr">
              <a:lnSpc>
                <a:spcPct val="100000"/>
              </a:lnSpc>
              <a:spcBef>
                <a:spcPts val="0"/>
              </a:spcBef>
              <a:spcAft>
                <a:spcPts val="0"/>
              </a:spcAft>
              <a:buSzPts val="2600"/>
              <a:buNone/>
              <a:defRPr sz="2600"/>
            </a:lvl5pPr>
            <a:lvl6pPr lvl="5" rtl="0" algn="ctr">
              <a:lnSpc>
                <a:spcPct val="100000"/>
              </a:lnSpc>
              <a:spcBef>
                <a:spcPts val="0"/>
              </a:spcBef>
              <a:spcAft>
                <a:spcPts val="0"/>
              </a:spcAft>
              <a:buSzPts val="2600"/>
              <a:buNone/>
              <a:defRPr sz="2600"/>
            </a:lvl6pPr>
            <a:lvl7pPr lvl="6" rtl="0" algn="ctr">
              <a:lnSpc>
                <a:spcPct val="100000"/>
              </a:lnSpc>
              <a:spcBef>
                <a:spcPts val="0"/>
              </a:spcBef>
              <a:spcAft>
                <a:spcPts val="0"/>
              </a:spcAft>
              <a:buSzPts val="2600"/>
              <a:buNone/>
              <a:defRPr sz="2600"/>
            </a:lvl7pPr>
            <a:lvl8pPr lvl="7" rtl="0" algn="ctr">
              <a:lnSpc>
                <a:spcPct val="100000"/>
              </a:lnSpc>
              <a:spcBef>
                <a:spcPts val="0"/>
              </a:spcBef>
              <a:spcAft>
                <a:spcPts val="0"/>
              </a:spcAft>
              <a:buSzPts val="2600"/>
              <a:buNone/>
              <a:defRPr sz="2600"/>
            </a:lvl8pPr>
            <a:lvl9pPr lvl="8" rtl="0" algn="ctr">
              <a:lnSpc>
                <a:spcPct val="100000"/>
              </a:lnSpc>
              <a:spcBef>
                <a:spcPts val="0"/>
              </a:spcBef>
              <a:spcAft>
                <a:spcPts val="0"/>
              </a:spcAft>
              <a:buSzPts val="2600"/>
              <a:buNone/>
              <a:defRPr sz="2600"/>
            </a:lvl9pPr>
          </a:lstStyle>
          <a:p/>
        </p:txBody>
      </p:sp>
      <p:sp>
        <p:nvSpPr>
          <p:cNvPr id="72" name="Google Shape;72;g26dcb92da5c_0_223"/>
          <p:cNvSpPr txBox="1"/>
          <p:nvPr>
            <p:ph idx="2" type="body"/>
          </p:nvPr>
        </p:nvSpPr>
        <p:spPr>
          <a:xfrm>
            <a:off x="5466888" y="1068640"/>
            <a:ext cx="4246800" cy="5452500"/>
          </a:xfrm>
          <a:prstGeom prst="rect">
            <a:avLst/>
          </a:prstGeom>
        </p:spPr>
        <p:txBody>
          <a:bodyPr anchorCtr="0" anchor="ctr" bIns="112425" lIns="112425" spcFirstLastPara="1" rIns="112425" wrap="square" tIns="112425">
            <a:normAutofit/>
          </a:bodyPr>
          <a:lstStyle>
            <a:lvl1pPr indent="-368300" lvl="0" marL="457200" rtl="0">
              <a:spcBef>
                <a:spcPts val="0"/>
              </a:spcBef>
              <a:spcAft>
                <a:spcPts val="0"/>
              </a:spcAft>
              <a:buClr>
                <a:schemeClr val="lt1"/>
              </a:buClr>
              <a:buSzPts val="2200"/>
              <a:buChar char="●"/>
              <a:defRPr>
                <a:solidFill>
                  <a:schemeClr val="lt1"/>
                </a:solidFill>
              </a:defRPr>
            </a:lvl1pPr>
            <a:lvl2pPr indent="-336550" lvl="1" marL="914400" rtl="0">
              <a:spcBef>
                <a:spcPts val="0"/>
              </a:spcBef>
              <a:spcAft>
                <a:spcPts val="0"/>
              </a:spcAft>
              <a:buClr>
                <a:schemeClr val="lt1"/>
              </a:buClr>
              <a:buSzPts val="1700"/>
              <a:buChar char="○"/>
              <a:defRPr>
                <a:solidFill>
                  <a:schemeClr val="lt1"/>
                </a:solidFill>
              </a:defRPr>
            </a:lvl2pPr>
            <a:lvl3pPr indent="-336550" lvl="2" marL="1371600" rtl="0">
              <a:spcBef>
                <a:spcPts val="0"/>
              </a:spcBef>
              <a:spcAft>
                <a:spcPts val="0"/>
              </a:spcAft>
              <a:buClr>
                <a:schemeClr val="lt1"/>
              </a:buClr>
              <a:buSzPts val="1700"/>
              <a:buChar char="■"/>
              <a:defRPr>
                <a:solidFill>
                  <a:schemeClr val="lt1"/>
                </a:solidFill>
              </a:defRPr>
            </a:lvl3pPr>
            <a:lvl4pPr indent="-336550" lvl="3" marL="1828800" rtl="0">
              <a:spcBef>
                <a:spcPts val="0"/>
              </a:spcBef>
              <a:spcAft>
                <a:spcPts val="0"/>
              </a:spcAft>
              <a:buClr>
                <a:schemeClr val="lt1"/>
              </a:buClr>
              <a:buSzPts val="1700"/>
              <a:buChar char="●"/>
              <a:defRPr>
                <a:solidFill>
                  <a:schemeClr val="lt1"/>
                </a:solidFill>
              </a:defRPr>
            </a:lvl4pPr>
            <a:lvl5pPr indent="-336550" lvl="4" marL="2286000" rtl="0">
              <a:spcBef>
                <a:spcPts val="0"/>
              </a:spcBef>
              <a:spcAft>
                <a:spcPts val="0"/>
              </a:spcAft>
              <a:buClr>
                <a:schemeClr val="lt1"/>
              </a:buClr>
              <a:buSzPts val="1700"/>
              <a:buChar char="○"/>
              <a:defRPr>
                <a:solidFill>
                  <a:schemeClr val="lt1"/>
                </a:solidFill>
              </a:defRPr>
            </a:lvl5pPr>
            <a:lvl6pPr indent="-336550" lvl="5" marL="2743200" rtl="0">
              <a:spcBef>
                <a:spcPts val="0"/>
              </a:spcBef>
              <a:spcAft>
                <a:spcPts val="0"/>
              </a:spcAft>
              <a:buClr>
                <a:schemeClr val="lt1"/>
              </a:buClr>
              <a:buSzPts val="1700"/>
              <a:buChar char="■"/>
              <a:defRPr>
                <a:solidFill>
                  <a:schemeClr val="lt1"/>
                </a:solidFill>
              </a:defRPr>
            </a:lvl6pPr>
            <a:lvl7pPr indent="-336550" lvl="6" marL="3200400" rtl="0">
              <a:spcBef>
                <a:spcPts val="0"/>
              </a:spcBef>
              <a:spcAft>
                <a:spcPts val="0"/>
              </a:spcAft>
              <a:buClr>
                <a:schemeClr val="lt1"/>
              </a:buClr>
              <a:buSzPts val="1700"/>
              <a:buChar char="●"/>
              <a:defRPr>
                <a:solidFill>
                  <a:schemeClr val="lt1"/>
                </a:solidFill>
              </a:defRPr>
            </a:lvl7pPr>
            <a:lvl8pPr indent="-336550" lvl="7" marL="3657600" rtl="0">
              <a:spcBef>
                <a:spcPts val="0"/>
              </a:spcBef>
              <a:spcAft>
                <a:spcPts val="0"/>
              </a:spcAft>
              <a:buClr>
                <a:schemeClr val="lt1"/>
              </a:buClr>
              <a:buSzPts val="1700"/>
              <a:buChar char="○"/>
              <a:defRPr>
                <a:solidFill>
                  <a:schemeClr val="lt1"/>
                </a:solidFill>
              </a:defRPr>
            </a:lvl8pPr>
            <a:lvl9pPr indent="-336550" lvl="8" marL="4114800" rtl="0">
              <a:spcBef>
                <a:spcPts val="0"/>
              </a:spcBef>
              <a:spcAft>
                <a:spcPts val="0"/>
              </a:spcAft>
              <a:buClr>
                <a:schemeClr val="lt1"/>
              </a:buClr>
              <a:buSzPts val="1700"/>
              <a:buChar char="■"/>
              <a:defRPr>
                <a:solidFill>
                  <a:schemeClr val="lt1"/>
                </a:solidFill>
              </a:defRPr>
            </a:lvl9pPr>
          </a:lstStyle>
          <a:p/>
        </p:txBody>
      </p:sp>
      <p:sp>
        <p:nvSpPr>
          <p:cNvPr id="73" name="Google Shape;73;g26dcb92da5c_0_223"/>
          <p:cNvSpPr txBox="1"/>
          <p:nvPr>
            <p:ph idx="12" type="sldNum"/>
          </p:nvPr>
        </p:nvSpPr>
        <p:spPr>
          <a:xfrm>
            <a:off x="9363747" y="6863365"/>
            <a:ext cx="607200" cy="580800"/>
          </a:xfrm>
          <a:prstGeom prst="rect">
            <a:avLst/>
          </a:prstGeom>
        </p:spPr>
        <p:txBody>
          <a:bodyPr anchorCtr="0" anchor="ctr" bIns="112425" lIns="112425" spcFirstLastPara="1" rIns="112425" wrap="square" tIns="112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4" name="Shape 74"/>
        <p:cNvGrpSpPr/>
        <p:nvPr/>
      </p:nvGrpSpPr>
      <p:grpSpPr>
        <a:xfrm>
          <a:off x="0" y="0"/>
          <a:ext cx="0" cy="0"/>
          <a:chOff x="0" y="0"/>
          <a:chExt cx="0" cy="0"/>
        </a:xfrm>
      </p:grpSpPr>
      <p:sp>
        <p:nvSpPr>
          <p:cNvPr id="75" name="Google Shape;75;g26dcb92da5c_0_230"/>
          <p:cNvSpPr txBox="1"/>
          <p:nvPr>
            <p:ph idx="1" type="body"/>
          </p:nvPr>
        </p:nvSpPr>
        <p:spPr>
          <a:xfrm>
            <a:off x="353613" y="6242699"/>
            <a:ext cx="6639300" cy="883500"/>
          </a:xfrm>
          <a:prstGeom prst="rect">
            <a:avLst/>
          </a:prstGeom>
        </p:spPr>
        <p:txBody>
          <a:bodyPr anchorCtr="0" anchor="ctr" bIns="112425" lIns="112425" spcFirstLastPara="1" rIns="112425" wrap="square" tIns="112425">
            <a:normAutofit/>
          </a:bodyPr>
          <a:lstStyle>
            <a:lvl1pPr indent="-228600" lvl="0" marL="457200" rtl="0">
              <a:lnSpc>
                <a:spcPct val="100000"/>
              </a:lnSpc>
              <a:spcBef>
                <a:spcPts val="0"/>
              </a:spcBef>
              <a:spcAft>
                <a:spcPts val="0"/>
              </a:spcAft>
              <a:buSzPts val="2200"/>
              <a:buNone/>
              <a:defRPr/>
            </a:lvl1pPr>
          </a:lstStyle>
          <a:p/>
        </p:txBody>
      </p:sp>
      <p:sp>
        <p:nvSpPr>
          <p:cNvPr id="76" name="Google Shape;76;g26dcb92da5c_0_230"/>
          <p:cNvSpPr txBox="1"/>
          <p:nvPr>
            <p:ph idx="12" type="sldNum"/>
          </p:nvPr>
        </p:nvSpPr>
        <p:spPr>
          <a:xfrm>
            <a:off x="9363747" y="6863365"/>
            <a:ext cx="607200" cy="580800"/>
          </a:xfrm>
          <a:prstGeom prst="rect">
            <a:avLst/>
          </a:prstGeom>
        </p:spPr>
        <p:txBody>
          <a:bodyPr anchorCtr="0" anchor="ctr" bIns="112425" lIns="112425" spcFirstLastPara="1" rIns="112425" wrap="square" tIns="112425">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theme" Target="../theme/theme2.xml"/><Relationship Id="rId14" Type="http://schemas.openxmlformats.org/officeDocument/2006/relationships/slideLayout" Target="../slideLayouts/slideLayout3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gradFill>
          <a:gsLst>
            <a:gs pos="0">
              <a:srgbClr val="BFBFBF"/>
            </a:gs>
            <a:gs pos="100000">
              <a:srgbClr val="737373"/>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g26dcb92da5c_0_165"/>
          <p:cNvSpPr txBox="1"/>
          <p:nvPr>
            <p:ph type="title"/>
          </p:nvPr>
        </p:nvSpPr>
        <p:spPr>
          <a:xfrm>
            <a:off x="344980" y="605002"/>
            <a:ext cx="9430200" cy="897000"/>
          </a:xfrm>
          <a:prstGeom prst="rect">
            <a:avLst/>
          </a:prstGeom>
          <a:noFill/>
          <a:ln>
            <a:noFill/>
          </a:ln>
        </p:spPr>
        <p:txBody>
          <a:bodyPr anchorCtr="0" anchor="t" bIns="112425" lIns="112425" spcFirstLastPara="1" rIns="112425" wrap="square" tIns="112425">
            <a:normAutofit/>
          </a:bodyPr>
          <a:lstStyle>
            <a:lvl1pPr lvl="0" rtl="0">
              <a:spcBef>
                <a:spcPts val="0"/>
              </a:spcBef>
              <a:spcAft>
                <a:spcPts val="0"/>
              </a:spcAft>
              <a:buClr>
                <a:schemeClr val="dk1"/>
              </a:buClr>
              <a:buSzPts val="3700"/>
              <a:buFont typeface="Roboto"/>
              <a:buNone/>
              <a:defRPr sz="3700">
                <a:solidFill>
                  <a:schemeClr val="dk1"/>
                </a:solidFill>
                <a:latin typeface="Roboto"/>
                <a:ea typeface="Roboto"/>
                <a:cs typeface="Roboto"/>
                <a:sym typeface="Roboto"/>
              </a:defRPr>
            </a:lvl1pPr>
            <a:lvl2pPr lvl="1" rtl="0">
              <a:spcBef>
                <a:spcPts val="0"/>
              </a:spcBef>
              <a:spcAft>
                <a:spcPts val="0"/>
              </a:spcAft>
              <a:buClr>
                <a:schemeClr val="dk1"/>
              </a:buClr>
              <a:buSzPts val="3700"/>
              <a:buFont typeface="Roboto"/>
              <a:buNone/>
              <a:defRPr sz="3700">
                <a:solidFill>
                  <a:schemeClr val="dk1"/>
                </a:solidFill>
                <a:latin typeface="Roboto"/>
                <a:ea typeface="Roboto"/>
                <a:cs typeface="Roboto"/>
                <a:sym typeface="Roboto"/>
              </a:defRPr>
            </a:lvl2pPr>
            <a:lvl3pPr lvl="2" rtl="0">
              <a:spcBef>
                <a:spcPts val="0"/>
              </a:spcBef>
              <a:spcAft>
                <a:spcPts val="0"/>
              </a:spcAft>
              <a:buClr>
                <a:schemeClr val="dk1"/>
              </a:buClr>
              <a:buSzPts val="3700"/>
              <a:buFont typeface="Roboto"/>
              <a:buNone/>
              <a:defRPr sz="3700">
                <a:solidFill>
                  <a:schemeClr val="dk1"/>
                </a:solidFill>
                <a:latin typeface="Roboto"/>
                <a:ea typeface="Roboto"/>
                <a:cs typeface="Roboto"/>
                <a:sym typeface="Roboto"/>
              </a:defRPr>
            </a:lvl3pPr>
            <a:lvl4pPr lvl="3" rtl="0">
              <a:spcBef>
                <a:spcPts val="0"/>
              </a:spcBef>
              <a:spcAft>
                <a:spcPts val="0"/>
              </a:spcAft>
              <a:buClr>
                <a:schemeClr val="dk1"/>
              </a:buClr>
              <a:buSzPts val="3700"/>
              <a:buFont typeface="Roboto"/>
              <a:buNone/>
              <a:defRPr sz="3700">
                <a:solidFill>
                  <a:schemeClr val="dk1"/>
                </a:solidFill>
                <a:latin typeface="Roboto"/>
                <a:ea typeface="Roboto"/>
                <a:cs typeface="Roboto"/>
                <a:sym typeface="Roboto"/>
              </a:defRPr>
            </a:lvl4pPr>
            <a:lvl5pPr lvl="4" rtl="0">
              <a:spcBef>
                <a:spcPts val="0"/>
              </a:spcBef>
              <a:spcAft>
                <a:spcPts val="0"/>
              </a:spcAft>
              <a:buClr>
                <a:schemeClr val="dk1"/>
              </a:buClr>
              <a:buSzPts val="3700"/>
              <a:buFont typeface="Roboto"/>
              <a:buNone/>
              <a:defRPr sz="3700">
                <a:solidFill>
                  <a:schemeClr val="dk1"/>
                </a:solidFill>
                <a:latin typeface="Roboto"/>
                <a:ea typeface="Roboto"/>
                <a:cs typeface="Roboto"/>
                <a:sym typeface="Roboto"/>
              </a:defRPr>
            </a:lvl5pPr>
            <a:lvl6pPr lvl="5" rtl="0">
              <a:spcBef>
                <a:spcPts val="0"/>
              </a:spcBef>
              <a:spcAft>
                <a:spcPts val="0"/>
              </a:spcAft>
              <a:buClr>
                <a:schemeClr val="dk1"/>
              </a:buClr>
              <a:buSzPts val="3700"/>
              <a:buFont typeface="Roboto"/>
              <a:buNone/>
              <a:defRPr sz="3700">
                <a:solidFill>
                  <a:schemeClr val="dk1"/>
                </a:solidFill>
                <a:latin typeface="Roboto"/>
                <a:ea typeface="Roboto"/>
                <a:cs typeface="Roboto"/>
                <a:sym typeface="Roboto"/>
              </a:defRPr>
            </a:lvl6pPr>
            <a:lvl7pPr lvl="6" rtl="0">
              <a:spcBef>
                <a:spcPts val="0"/>
              </a:spcBef>
              <a:spcAft>
                <a:spcPts val="0"/>
              </a:spcAft>
              <a:buClr>
                <a:schemeClr val="dk1"/>
              </a:buClr>
              <a:buSzPts val="3700"/>
              <a:buFont typeface="Roboto"/>
              <a:buNone/>
              <a:defRPr sz="3700">
                <a:solidFill>
                  <a:schemeClr val="dk1"/>
                </a:solidFill>
                <a:latin typeface="Roboto"/>
                <a:ea typeface="Roboto"/>
                <a:cs typeface="Roboto"/>
                <a:sym typeface="Roboto"/>
              </a:defRPr>
            </a:lvl7pPr>
            <a:lvl8pPr lvl="7" rtl="0">
              <a:spcBef>
                <a:spcPts val="0"/>
              </a:spcBef>
              <a:spcAft>
                <a:spcPts val="0"/>
              </a:spcAft>
              <a:buClr>
                <a:schemeClr val="dk1"/>
              </a:buClr>
              <a:buSzPts val="3700"/>
              <a:buFont typeface="Roboto"/>
              <a:buNone/>
              <a:defRPr sz="3700">
                <a:solidFill>
                  <a:schemeClr val="dk1"/>
                </a:solidFill>
                <a:latin typeface="Roboto"/>
                <a:ea typeface="Roboto"/>
                <a:cs typeface="Roboto"/>
                <a:sym typeface="Roboto"/>
              </a:defRPr>
            </a:lvl8pPr>
            <a:lvl9pPr lvl="8" rtl="0">
              <a:spcBef>
                <a:spcPts val="0"/>
              </a:spcBef>
              <a:spcAft>
                <a:spcPts val="0"/>
              </a:spcAft>
              <a:buClr>
                <a:schemeClr val="dk1"/>
              </a:buClr>
              <a:buSzPts val="3700"/>
              <a:buFont typeface="Roboto"/>
              <a:buNone/>
              <a:defRPr sz="3700">
                <a:solidFill>
                  <a:schemeClr val="dk1"/>
                </a:solidFill>
                <a:latin typeface="Roboto"/>
                <a:ea typeface="Roboto"/>
                <a:cs typeface="Roboto"/>
                <a:sym typeface="Roboto"/>
              </a:defRPr>
            </a:lvl9pPr>
          </a:lstStyle>
          <a:p/>
        </p:txBody>
      </p:sp>
      <p:sp>
        <p:nvSpPr>
          <p:cNvPr id="11" name="Google Shape;11;g26dcb92da5c_0_165"/>
          <p:cNvSpPr txBox="1"/>
          <p:nvPr>
            <p:ph idx="1" type="body"/>
          </p:nvPr>
        </p:nvSpPr>
        <p:spPr>
          <a:xfrm>
            <a:off x="344980" y="1814822"/>
            <a:ext cx="9430200" cy="4927200"/>
          </a:xfrm>
          <a:prstGeom prst="rect">
            <a:avLst/>
          </a:prstGeom>
          <a:noFill/>
          <a:ln>
            <a:noFill/>
          </a:ln>
        </p:spPr>
        <p:txBody>
          <a:bodyPr anchorCtr="0" anchor="t" bIns="112425" lIns="112425" spcFirstLastPara="1" rIns="112425" wrap="square" tIns="112425">
            <a:normAutofit/>
          </a:bodyPr>
          <a:lstStyle>
            <a:lvl1pPr indent="-368300" lvl="0" marL="457200" rtl="0">
              <a:lnSpc>
                <a:spcPct val="115000"/>
              </a:lnSpc>
              <a:spcBef>
                <a:spcPts val="0"/>
              </a:spcBef>
              <a:spcAft>
                <a:spcPts val="0"/>
              </a:spcAft>
              <a:buClr>
                <a:schemeClr val="dk2"/>
              </a:buClr>
              <a:buSzPts val="2200"/>
              <a:buFont typeface="Roboto"/>
              <a:buChar char="●"/>
              <a:defRPr sz="2200">
                <a:solidFill>
                  <a:schemeClr val="dk2"/>
                </a:solidFill>
                <a:latin typeface="Roboto"/>
                <a:ea typeface="Roboto"/>
                <a:cs typeface="Roboto"/>
                <a:sym typeface="Roboto"/>
              </a:defRPr>
            </a:lvl1pPr>
            <a:lvl2pPr indent="-336550" lvl="1" marL="914400" rtl="0">
              <a:lnSpc>
                <a:spcPct val="115000"/>
              </a:lnSpc>
              <a:spcBef>
                <a:spcPts val="0"/>
              </a:spcBef>
              <a:spcAft>
                <a:spcPts val="0"/>
              </a:spcAft>
              <a:buClr>
                <a:schemeClr val="dk2"/>
              </a:buClr>
              <a:buSzPts val="1700"/>
              <a:buFont typeface="Roboto"/>
              <a:buChar char="○"/>
              <a:defRPr sz="1700">
                <a:solidFill>
                  <a:schemeClr val="dk2"/>
                </a:solidFill>
                <a:latin typeface="Roboto"/>
                <a:ea typeface="Roboto"/>
                <a:cs typeface="Roboto"/>
                <a:sym typeface="Roboto"/>
              </a:defRPr>
            </a:lvl2pPr>
            <a:lvl3pPr indent="-336550" lvl="2" marL="1371600" rtl="0">
              <a:lnSpc>
                <a:spcPct val="115000"/>
              </a:lnSpc>
              <a:spcBef>
                <a:spcPts val="0"/>
              </a:spcBef>
              <a:spcAft>
                <a:spcPts val="0"/>
              </a:spcAft>
              <a:buClr>
                <a:schemeClr val="dk2"/>
              </a:buClr>
              <a:buSzPts val="1700"/>
              <a:buFont typeface="Roboto"/>
              <a:buChar char="■"/>
              <a:defRPr sz="1700">
                <a:solidFill>
                  <a:schemeClr val="dk2"/>
                </a:solidFill>
                <a:latin typeface="Roboto"/>
                <a:ea typeface="Roboto"/>
                <a:cs typeface="Roboto"/>
                <a:sym typeface="Roboto"/>
              </a:defRPr>
            </a:lvl3pPr>
            <a:lvl4pPr indent="-336550" lvl="3" marL="1828800" rtl="0">
              <a:lnSpc>
                <a:spcPct val="115000"/>
              </a:lnSpc>
              <a:spcBef>
                <a:spcPts val="0"/>
              </a:spcBef>
              <a:spcAft>
                <a:spcPts val="0"/>
              </a:spcAft>
              <a:buClr>
                <a:schemeClr val="dk2"/>
              </a:buClr>
              <a:buSzPts val="1700"/>
              <a:buFont typeface="Roboto"/>
              <a:buChar char="●"/>
              <a:defRPr sz="1700">
                <a:solidFill>
                  <a:schemeClr val="dk2"/>
                </a:solidFill>
                <a:latin typeface="Roboto"/>
                <a:ea typeface="Roboto"/>
                <a:cs typeface="Roboto"/>
                <a:sym typeface="Roboto"/>
              </a:defRPr>
            </a:lvl4pPr>
            <a:lvl5pPr indent="-336550" lvl="4" marL="2286000" rtl="0">
              <a:lnSpc>
                <a:spcPct val="115000"/>
              </a:lnSpc>
              <a:spcBef>
                <a:spcPts val="0"/>
              </a:spcBef>
              <a:spcAft>
                <a:spcPts val="0"/>
              </a:spcAft>
              <a:buClr>
                <a:schemeClr val="dk2"/>
              </a:buClr>
              <a:buSzPts val="1700"/>
              <a:buFont typeface="Roboto"/>
              <a:buChar char="○"/>
              <a:defRPr sz="1700">
                <a:solidFill>
                  <a:schemeClr val="dk2"/>
                </a:solidFill>
                <a:latin typeface="Roboto"/>
                <a:ea typeface="Roboto"/>
                <a:cs typeface="Roboto"/>
                <a:sym typeface="Roboto"/>
              </a:defRPr>
            </a:lvl5pPr>
            <a:lvl6pPr indent="-336550" lvl="5" marL="2743200" rtl="0">
              <a:lnSpc>
                <a:spcPct val="115000"/>
              </a:lnSpc>
              <a:spcBef>
                <a:spcPts val="0"/>
              </a:spcBef>
              <a:spcAft>
                <a:spcPts val="0"/>
              </a:spcAft>
              <a:buClr>
                <a:schemeClr val="dk2"/>
              </a:buClr>
              <a:buSzPts val="1700"/>
              <a:buFont typeface="Roboto"/>
              <a:buChar char="■"/>
              <a:defRPr sz="1700">
                <a:solidFill>
                  <a:schemeClr val="dk2"/>
                </a:solidFill>
                <a:latin typeface="Roboto"/>
                <a:ea typeface="Roboto"/>
                <a:cs typeface="Roboto"/>
                <a:sym typeface="Roboto"/>
              </a:defRPr>
            </a:lvl6pPr>
            <a:lvl7pPr indent="-336550" lvl="6" marL="3200400" rtl="0">
              <a:lnSpc>
                <a:spcPct val="115000"/>
              </a:lnSpc>
              <a:spcBef>
                <a:spcPts val="0"/>
              </a:spcBef>
              <a:spcAft>
                <a:spcPts val="0"/>
              </a:spcAft>
              <a:buClr>
                <a:schemeClr val="dk2"/>
              </a:buClr>
              <a:buSzPts val="1700"/>
              <a:buFont typeface="Roboto"/>
              <a:buChar char="●"/>
              <a:defRPr sz="1700">
                <a:solidFill>
                  <a:schemeClr val="dk2"/>
                </a:solidFill>
                <a:latin typeface="Roboto"/>
                <a:ea typeface="Roboto"/>
                <a:cs typeface="Roboto"/>
                <a:sym typeface="Roboto"/>
              </a:defRPr>
            </a:lvl7pPr>
            <a:lvl8pPr indent="-336550" lvl="7" marL="3657600" rtl="0">
              <a:lnSpc>
                <a:spcPct val="115000"/>
              </a:lnSpc>
              <a:spcBef>
                <a:spcPts val="0"/>
              </a:spcBef>
              <a:spcAft>
                <a:spcPts val="0"/>
              </a:spcAft>
              <a:buClr>
                <a:schemeClr val="dk2"/>
              </a:buClr>
              <a:buSzPts val="1700"/>
              <a:buFont typeface="Roboto"/>
              <a:buChar char="○"/>
              <a:defRPr sz="1700">
                <a:solidFill>
                  <a:schemeClr val="dk2"/>
                </a:solidFill>
                <a:latin typeface="Roboto"/>
                <a:ea typeface="Roboto"/>
                <a:cs typeface="Roboto"/>
                <a:sym typeface="Roboto"/>
              </a:defRPr>
            </a:lvl8pPr>
            <a:lvl9pPr indent="-336550" lvl="8" marL="4114800" rtl="0">
              <a:lnSpc>
                <a:spcPct val="115000"/>
              </a:lnSpc>
              <a:spcBef>
                <a:spcPts val="0"/>
              </a:spcBef>
              <a:spcAft>
                <a:spcPts val="0"/>
              </a:spcAft>
              <a:buClr>
                <a:schemeClr val="dk2"/>
              </a:buClr>
              <a:buSzPts val="1700"/>
              <a:buFont typeface="Roboto"/>
              <a:buChar char="■"/>
              <a:defRPr sz="1700">
                <a:solidFill>
                  <a:schemeClr val="dk2"/>
                </a:solidFill>
                <a:latin typeface="Roboto"/>
                <a:ea typeface="Roboto"/>
                <a:cs typeface="Roboto"/>
                <a:sym typeface="Roboto"/>
              </a:defRPr>
            </a:lvl9pPr>
          </a:lstStyle>
          <a:p/>
        </p:txBody>
      </p:sp>
      <p:sp>
        <p:nvSpPr>
          <p:cNvPr id="12" name="Google Shape;12;g26dcb92da5c_0_165"/>
          <p:cNvSpPr txBox="1"/>
          <p:nvPr>
            <p:ph idx="12" type="sldNum"/>
          </p:nvPr>
        </p:nvSpPr>
        <p:spPr>
          <a:xfrm>
            <a:off x="9363747" y="6863365"/>
            <a:ext cx="607200" cy="580800"/>
          </a:xfrm>
          <a:prstGeom prst="rect">
            <a:avLst/>
          </a:prstGeom>
          <a:noFill/>
          <a:ln>
            <a:noFill/>
          </a:ln>
        </p:spPr>
        <p:txBody>
          <a:bodyPr anchorCtr="0" anchor="ctr" bIns="112425" lIns="112425" spcFirstLastPara="1" rIns="112425" wrap="square" tIns="112425">
            <a:normAutofit/>
          </a:bodyPr>
          <a:lstStyle>
            <a:lvl1pPr lvl="0" rtl="0" algn="r">
              <a:buNone/>
              <a:defRPr sz="1200">
                <a:solidFill>
                  <a:schemeClr val="lt1"/>
                </a:solidFill>
                <a:latin typeface="Roboto"/>
                <a:ea typeface="Roboto"/>
                <a:cs typeface="Roboto"/>
                <a:sym typeface="Roboto"/>
              </a:defRPr>
            </a:lvl1pPr>
            <a:lvl2pPr lvl="1" rtl="0" algn="r">
              <a:buNone/>
              <a:defRPr sz="1200">
                <a:solidFill>
                  <a:schemeClr val="lt1"/>
                </a:solidFill>
                <a:latin typeface="Roboto"/>
                <a:ea typeface="Roboto"/>
                <a:cs typeface="Roboto"/>
                <a:sym typeface="Roboto"/>
              </a:defRPr>
            </a:lvl2pPr>
            <a:lvl3pPr lvl="2" rtl="0" algn="r">
              <a:buNone/>
              <a:defRPr sz="1200">
                <a:solidFill>
                  <a:schemeClr val="lt1"/>
                </a:solidFill>
                <a:latin typeface="Roboto"/>
                <a:ea typeface="Roboto"/>
                <a:cs typeface="Roboto"/>
                <a:sym typeface="Roboto"/>
              </a:defRPr>
            </a:lvl3pPr>
            <a:lvl4pPr lvl="3" rtl="0" algn="r">
              <a:buNone/>
              <a:defRPr sz="1200">
                <a:solidFill>
                  <a:schemeClr val="lt1"/>
                </a:solidFill>
                <a:latin typeface="Roboto"/>
                <a:ea typeface="Roboto"/>
                <a:cs typeface="Roboto"/>
                <a:sym typeface="Roboto"/>
              </a:defRPr>
            </a:lvl4pPr>
            <a:lvl5pPr lvl="4" rtl="0" algn="r">
              <a:buNone/>
              <a:defRPr sz="1200">
                <a:solidFill>
                  <a:schemeClr val="lt1"/>
                </a:solidFill>
                <a:latin typeface="Roboto"/>
                <a:ea typeface="Roboto"/>
                <a:cs typeface="Roboto"/>
                <a:sym typeface="Roboto"/>
              </a:defRPr>
            </a:lvl5pPr>
            <a:lvl6pPr lvl="5" rtl="0" algn="r">
              <a:buNone/>
              <a:defRPr sz="1200">
                <a:solidFill>
                  <a:schemeClr val="lt1"/>
                </a:solidFill>
                <a:latin typeface="Roboto"/>
                <a:ea typeface="Roboto"/>
                <a:cs typeface="Roboto"/>
                <a:sym typeface="Roboto"/>
              </a:defRPr>
            </a:lvl6pPr>
            <a:lvl7pPr lvl="6" rtl="0" algn="r">
              <a:buNone/>
              <a:defRPr sz="1200">
                <a:solidFill>
                  <a:schemeClr val="lt1"/>
                </a:solidFill>
                <a:latin typeface="Roboto"/>
                <a:ea typeface="Roboto"/>
                <a:cs typeface="Roboto"/>
                <a:sym typeface="Roboto"/>
              </a:defRPr>
            </a:lvl7pPr>
            <a:lvl8pPr lvl="7" rtl="0" algn="r">
              <a:buNone/>
              <a:defRPr sz="1200">
                <a:solidFill>
                  <a:schemeClr val="lt1"/>
                </a:solidFill>
                <a:latin typeface="Roboto"/>
                <a:ea typeface="Roboto"/>
                <a:cs typeface="Roboto"/>
                <a:sym typeface="Roboto"/>
              </a:defRPr>
            </a:lvl8pPr>
            <a:lvl9pPr lvl="8" rtl="0" algn="r">
              <a:buNone/>
              <a:defRPr sz="12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mc:Choice Requires="p14">
      <p:transition p14:dur="400">
        <p:fade thruBlk="1"/>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gradFill>
          <a:gsLst>
            <a:gs pos="0">
              <a:srgbClr val="BFBFBF"/>
            </a:gs>
            <a:gs pos="100000">
              <a:srgbClr val="737373"/>
            </a:gs>
          </a:gsLst>
          <a:path path="circle">
            <a:fillToRect b="50%" l="50%" r="50%" t="50%"/>
          </a:path>
          <a:tileRect/>
        </a:gradFill>
      </p:bgPr>
    </p:bg>
    <p:spTree>
      <p:nvGrpSpPr>
        <p:cNvPr id="131" name="Shape 131"/>
        <p:cNvGrpSpPr/>
        <p:nvPr/>
      </p:nvGrpSpPr>
      <p:grpSpPr>
        <a:xfrm>
          <a:off x="0" y="0"/>
          <a:ext cx="0" cy="0"/>
          <a:chOff x="0" y="0"/>
          <a:chExt cx="0" cy="0"/>
        </a:xfrm>
      </p:grpSpPr>
      <p:sp>
        <p:nvSpPr>
          <p:cNvPr id="132" name="Google Shape;132;g26dcb92d9f3_0_128"/>
          <p:cNvSpPr txBox="1"/>
          <p:nvPr>
            <p:ph type="title"/>
          </p:nvPr>
        </p:nvSpPr>
        <p:spPr>
          <a:xfrm>
            <a:off x="344980" y="605002"/>
            <a:ext cx="9430200" cy="897000"/>
          </a:xfrm>
          <a:prstGeom prst="rect">
            <a:avLst/>
          </a:prstGeom>
          <a:noFill/>
          <a:ln>
            <a:noFill/>
          </a:ln>
        </p:spPr>
        <p:txBody>
          <a:bodyPr anchorCtr="0" anchor="t" bIns="112425" lIns="112425" spcFirstLastPara="1" rIns="112425" wrap="square" tIns="112425">
            <a:normAutofit/>
          </a:bodyPr>
          <a:lstStyle>
            <a:lvl1pPr lvl="0" rtl="0">
              <a:spcBef>
                <a:spcPts val="0"/>
              </a:spcBef>
              <a:spcAft>
                <a:spcPts val="0"/>
              </a:spcAft>
              <a:buClr>
                <a:schemeClr val="dk1"/>
              </a:buClr>
              <a:buSzPts val="3700"/>
              <a:buFont typeface="Roboto"/>
              <a:buNone/>
              <a:defRPr sz="3700">
                <a:solidFill>
                  <a:schemeClr val="dk1"/>
                </a:solidFill>
                <a:latin typeface="Roboto"/>
                <a:ea typeface="Roboto"/>
                <a:cs typeface="Roboto"/>
                <a:sym typeface="Roboto"/>
              </a:defRPr>
            </a:lvl1pPr>
            <a:lvl2pPr lvl="1" rtl="0">
              <a:spcBef>
                <a:spcPts val="0"/>
              </a:spcBef>
              <a:spcAft>
                <a:spcPts val="0"/>
              </a:spcAft>
              <a:buClr>
                <a:schemeClr val="dk1"/>
              </a:buClr>
              <a:buSzPts val="3700"/>
              <a:buFont typeface="Roboto"/>
              <a:buNone/>
              <a:defRPr sz="3700">
                <a:solidFill>
                  <a:schemeClr val="dk1"/>
                </a:solidFill>
                <a:latin typeface="Roboto"/>
                <a:ea typeface="Roboto"/>
                <a:cs typeface="Roboto"/>
                <a:sym typeface="Roboto"/>
              </a:defRPr>
            </a:lvl2pPr>
            <a:lvl3pPr lvl="2" rtl="0">
              <a:spcBef>
                <a:spcPts val="0"/>
              </a:spcBef>
              <a:spcAft>
                <a:spcPts val="0"/>
              </a:spcAft>
              <a:buClr>
                <a:schemeClr val="dk1"/>
              </a:buClr>
              <a:buSzPts val="3700"/>
              <a:buFont typeface="Roboto"/>
              <a:buNone/>
              <a:defRPr sz="3700">
                <a:solidFill>
                  <a:schemeClr val="dk1"/>
                </a:solidFill>
                <a:latin typeface="Roboto"/>
                <a:ea typeface="Roboto"/>
                <a:cs typeface="Roboto"/>
                <a:sym typeface="Roboto"/>
              </a:defRPr>
            </a:lvl3pPr>
            <a:lvl4pPr lvl="3" rtl="0">
              <a:spcBef>
                <a:spcPts val="0"/>
              </a:spcBef>
              <a:spcAft>
                <a:spcPts val="0"/>
              </a:spcAft>
              <a:buClr>
                <a:schemeClr val="dk1"/>
              </a:buClr>
              <a:buSzPts val="3700"/>
              <a:buFont typeface="Roboto"/>
              <a:buNone/>
              <a:defRPr sz="3700">
                <a:solidFill>
                  <a:schemeClr val="dk1"/>
                </a:solidFill>
                <a:latin typeface="Roboto"/>
                <a:ea typeface="Roboto"/>
                <a:cs typeface="Roboto"/>
                <a:sym typeface="Roboto"/>
              </a:defRPr>
            </a:lvl4pPr>
            <a:lvl5pPr lvl="4" rtl="0">
              <a:spcBef>
                <a:spcPts val="0"/>
              </a:spcBef>
              <a:spcAft>
                <a:spcPts val="0"/>
              </a:spcAft>
              <a:buClr>
                <a:schemeClr val="dk1"/>
              </a:buClr>
              <a:buSzPts val="3700"/>
              <a:buFont typeface="Roboto"/>
              <a:buNone/>
              <a:defRPr sz="3700">
                <a:solidFill>
                  <a:schemeClr val="dk1"/>
                </a:solidFill>
                <a:latin typeface="Roboto"/>
                <a:ea typeface="Roboto"/>
                <a:cs typeface="Roboto"/>
                <a:sym typeface="Roboto"/>
              </a:defRPr>
            </a:lvl5pPr>
            <a:lvl6pPr lvl="5" rtl="0">
              <a:spcBef>
                <a:spcPts val="0"/>
              </a:spcBef>
              <a:spcAft>
                <a:spcPts val="0"/>
              </a:spcAft>
              <a:buClr>
                <a:schemeClr val="dk1"/>
              </a:buClr>
              <a:buSzPts val="3700"/>
              <a:buFont typeface="Roboto"/>
              <a:buNone/>
              <a:defRPr sz="3700">
                <a:solidFill>
                  <a:schemeClr val="dk1"/>
                </a:solidFill>
                <a:latin typeface="Roboto"/>
                <a:ea typeface="Roboto"/>
                <a:cs typeface="Roboto"/>
                <a:sym typeface="Roboto"/>
              </a:defRPr>
            </a:lvl6pPr>
            <a:lvl7pPr lvl="6" rtl="0">
              <a:spcBef>
                <a:spcPts val="0"/>
              </a:spcBef>
              <a:spcAft>
                <a:spcPts val="0"/>
              </a:spcAft>
              <a:buClr>
                <a:schemeClr val="dk1"/>
              </a:buClr>
              <a:buSzPts val="3700"/>
              <a:buFont typeface="Roboto"/>
              <a:buNone/>
              <a:defRPr sz="3700">
                <a:solidFill>
                  <a:schemeClr val="dk1"/>
                </a:solidFill>
                <a:latin typeface="Roboto"/>
                <a:ea typeface="Roboto"/>
                <a:cs typeface="Roboto"/>
                <a:sym typeface="Roboto"/>
              </a:defRPr>
            </a:lvl7pPr>
            <a:lvl8pPr lvl="7" rtl="0">
              <a:spcBef>
                <a:spcPts val="0"/>
              </a:spcBef>
              <a:spcAft>
                <a:spcPts val="0"/>
              </a:spcAft>
              <a:buClr>
                <a:schemeClr val="dk1"/>
              </a:buClr>
              <a:buSzPts val="3700"/>
              <a:buFont typeface="Roboto"/>
              <a:buNone/>
              <a:defRPr sz="3700">
                <a:solidFill>
                  <a:schemeClr val="dk1"/>
                </a:solidFill>
                <a:latin typeface="Roboto"/>
                <a:ea typeface="Roboto"/>
                <a:cs typeface="Roboto"/>
                <a:sym typeface="Roboto"/>
              </a:defRPr>
            </a:lvl8pPr>
            <a:lvl9pPr lvl="8" rtl="0">
              <a:spcBef>
                <a:spcPts val="0"/>
              </a:spcBef>
              <a:spcAft>
                <a:spcPts val="0"/>
              </a:spcAft>
              <a:buClr>
                <a:schemeClr val="dk1"/>
              </a:buClr>
              <a:buSzPts val="3700"/>
              <a:buFont typeface="Roboto"/>
              <a:buNone/>
              <a:defRPr sz="3700">
                <a:solidFill>
                  <a:schemeClr val="dk1"/>
                </a:solidFill>
                <a:latin typeface="Roboto"/>
                <a:ea typeface="Roboto"/>
                <a:cs typeface="Roboto"/>
                <a:sym typeface="Roboto"/>
              </a:defRPr>
            </a:lvl9pPr>
          </a:lstStyle>
          <a:p/>
        </p:txBody>
      </p:sp>
      <p:sp>
        <p:nvSpPr>
          <p:cNvPr id="133" name="Google Shape;133;g26dcb92d9f3_0_128"/>
          <p:cNvSpPr txBox="1"/>
          <p:nvPr>
            <p:ph idx="1" type="body"/>
          </p:nvPr>
        </p:nvSpPr>
        <p:spPr>
          <a:xfrm>
            <a:off x="344980" y="1814822"/>
            <a:ext cx="9430200" cy="4927200"/>
          </a:xfrm>
          <a:prstGeom prst="rect">
            <a:avLst/>
          </a:prstGeom>
          <a:noFill/>
          <a:ln>
            <a:noFill/>
          </a:ln>
        </p:spPr>
        <p:txBody>
          <a:bodyPr anchorCtr="0" anchor="t" bIns="112425" lIns="112425" spcFirstLastPara="1" rIns="112425" wrap="square" tIns="112425">
            <a:normAutofit/>
          </a:bodyPr>
          <a:lstStyle>
            <a:lvl1pPr indent="-368300" lvl="0" marL="457200" rtl="0">
              <a:lnSpc>
                <a:spcPct val="115000"/>
              </a:lnSpc>
              <a:spcBef>
                <a:spcPts val="0"/>
              </a:spcBef>
              <a:spcAft>
                <a:spcPts val="0"/>
              </a:spcAft>
              <a:buClr>
                <a:schemeClr val="dk2"/>
              </a:buClr>
              <a:buSzPts val="2200"/>
              <a:buFont typeface="Roboto"/>
              <a:buChar char="●"/>
              <a:defRPr sz="2200">
                <a:solidFill>
                  <a:schemeClr val="dk2"/>
                </a:solidFill>
                <a:latin typeface="Roboto"/>
                <a:ea typeface="Roboto"/>
                <a:cs typeface="Roboto"/>
                <a:sym typeface="Roboto"/>
              </a:defRPr>
            </a:lvl1pPr>
            <a:lvl2pPr indent="-336550" lvl="1" marL="914400" rtl="0">
              <a:lnSpc>
                <a:spcPct val="115000"/>
              </a:lnSpc>
              <a:spcBef>
                <a:spcPts val="0"/>
              </a:spcBef>
              <a:spcAft>
                <a:spcPts val="0"/>
              </a:spcAft>
              <a:buClr>
                <a:schemeClr val="dk2"/>
              </a:buClr>
              <a:buSzPts val="1700"/>
              <a:buFont typeface="Roboto"/>
              <a:buChar char="○"/>
              <a:defRPr sz="1700">
                <a:solidFill>
                  <a:schemeClr val="dk2"/>
                </a:solidFill>
                <a:latin typeface="Roboto"/>
                <a:ea typeface="Roboto"/>
                <a:cs typeface="Roboto"/>
                <a:sym typeface="Roboto"/>
              </a:defRPr>
            </a:lvl2pPr>
            <a:lvl3pPr indent="-336550" lvl="2" marL="1371600" rtl="0">
              <a:lnSpc>
                <a:spcPct val="115000"/>
              </a:lnSpc>
              <a:spcBef>
                <a:spcPts val="0"/>
              </a:spcBef>
              <a:spcAft>
                <a:spcPts val="0"/>
              </a:spcAft>
              <a:buClr>
                <a:schemeClr val="dk2"/>
              </a:buClr>
              <a:buSzPts val="1700"/>
              <a:buFont typeface="Roboto"/>
              <a:buChar char="■"/>
              <a:defRPr sz="1700">
                <a:solidFill>
                  <a:schemeClr val="dk2"/>
                </a:solidFill>
                <a:latin typeface="Roboto"/>
                <a:ea typeface="Roboto"/>
                <a:cs typeface="Roboto"/>
                <a:sym typeface="Roboto"/>
              </a:defRPr>
            </a:lvl3pPr>
            <a:lvl4pPr indent="-336550" lvl="3" marL="1828800" rtl="0">
              <a:lnSpc>
                <a:spcPct val="115000"/>
              </a:lnSpc>
              <a:spcBef>
                <a:spcPts val="0"/>
              </a:spcBef>
              <a:spcAft>
                <a:spcPts val="0"/>
              </a:spcAft>
              <a:buClr>
                <a:schemeClr val="dk2"/>
              </a:buClr>
              <a:buSzPts val="1700"/>
              <a:buFont typeface="Roboto"/>
              <a:buChar char="●"/>
              <a:defRPr sz="1700">
                <a:solidFill>
                  <a:schemeClr val="dk2"/>
                </a:solidFill>
                <a:latin typeface="Roboto"/>
                <a:ea typeface="Roboto"/>
                <a:cs typeface="Roboto"/>
                <a:sym typeface="Roboto"/>
              </a:defRPr>
            </a:lvl4pPr>
            <a:lvl5pPr indent="-336550" lvl="4" marL="2286000" rtl="0">
              <a:lnSpc>
                <a:spcPct val="115000"/>
              </a:lnSpc>
              <a:spcBef>
                <a:spcPts val="0"/>
              </a:spcBef>
              <a:spcAft>
                <a:spcPts val="0"/>
              </a:spcAft>
              <a:buClr>
                <a:schemeClr val="dk2"/>
              </a:buClr>
              <a:buSzPts val="1700"/>
              <a:buFont typeface="Roboto"/>
              <a:buChar char="○"/>
              <a:defRPr sz="1700">
                <a:solidFill>
                  <a:schemeClr val="dk2"/>
                </a:solidFill>
                <a:latin typeface="Roboto"/>
                <a:ea typeface="Roboto"/>
                <a:cs typeface="Roboto"/>
                <a:sym typeface="Roboto"/>
              </a:defRPr>
            </a:lvl5pPr>
            <a:lvl6pPr indent="-336550" lvl="5" marL="2743200" rtl="0">
              <a:lnSpc>
                <a:spcPct val="115000"/>
              </a:lnSpc>
              <a:spcBef>
                <a:spcPts val="0"/>
              </a:spcBef>
              <a:spcAft>
                <a:spcPts val="0"/>
              </a:spcAft>
              <a:buClr>
                <a:schemeClr val="dk2"/>
              </a:buClr>
              <a:buSzPts val="1700"/>
              <a:buFont typeface="Roboto"/>
              <a:buChar char="■"/>
              <a:defRPr sz="1700">
                <a:solidFill>
                  <a:schemeClr val="dk2"/>
                </a:solidFill>
                <a:latin typeface="Roboto"/>
                <a:ea typeface="Roboto"/>
                <a:cs typeface="Roboto"/>
                <a:sym typeface="Roboto"/>
              </a:defRPr>
            </a:lvl6pPr>
            <a:lvl7pPr indent="-336550" lvl="6" marL="3200400" rtl="0">
              <a:lnSpc>
                <a:spcPct val="115000"/>
              </a:lnSpc>
              <a:spcBef>
                <a:spcPts val="0"/>
              </a:spcBef>
              <a:spcAft>
                <a:spcPts val="0"/>
              </a:spcAft>
              <a:buClr>
                <a:schemeClr val="dk2"/>
              </a:buClr>
              <a:buSzPts val="1700"/>
              <a:buFont typeface="Roboto"/>
              <a:buChar char="●"/>
              <a:defRPr sz="1700">
                <a:solidFill>
                  <a:schemeClr val="dk2"/>
                </a:solidFill>
                <a:latin typeface="Roboto"/>
                <a:ea typeface="Roboto"/>
                <a:cs typeface="Roboto"/>
                <a:sym typeface="Roboto"/>
              </a:defRPr>
            </a:lvl7pPr>
            <a:lvl8pPr indent="-336550" lvl="7" marL="3657600" rtl="0">
              <a:lnSpc>
                <a:spcPct val="115000"/>
              </a:lnSpc>
              <a:spcBef>
                <a:spcPts val="0"/>
              </a:spcBef>
              <a:spcAft>
                <a:spcPts val="0"/>
              </a:spcAft>
              <a:buClr>
                <a:schemeClr val="dk2"/>
              </a:buClr>
              <a:buSzPts val="1700"/>
              <a:buFont typeface="Roboto"/>
              <a:buChar char="○"/>
              <a:defRPr sz="1700">
                <a:solidFill>
                  <a:schemeClr val="dk2"/>
                </a:solidFill>
                <a:latin typeface="Roboto"/>
                <a:ea typeface="Roboto"/>
                <a:cs typeface="Roboto"/>
                <a:sym typeface="Roboto"/>
              </a:defRPr>
            </a:lvl8pPr>
            <a:lvl9pPr indent="-336550" lvl="8" marL="4114800" rtl="0">
              <a:lnSpc>
                <a:spcPct val="115000"/>
              </a:lnSpc>
              <a:spcBef>
                <a:spcPts val="0"/>
              </a:spcBef>
              <a:spcAft>
                <a:spcPts val="0"/>
              </a:spcAft>
              <a:buClr>
                <a:schemeClr val="dk2"/>
              </a:buClr>
              <a:buSzPts val="1700"/>
              <a:buFont typeface="Roboto"/>
              <a:buChar char="■"/>
              <a:defRPr sz="1700">
                <a:solidFill>
                  <a:schemeClr val="dk2"/>
                </a:solidFill>
                <a:latin typeface="Roboto"/>
                <a:ea typeface="Roboto"/>
                <a:cs typeface="Roboto"/>
                <a:sym typeface="Roboto"/>
              </a:defRPr>
            </a:lvl9pPr>
          </a:lstStyle>
          <a:p/>
        </p:txBody>
      </p:sp>
      <p:sp>
        <p:nvSpPr>
          <p:cNvPr id="134" name="Google Shape;134;g26dcb92d9f3_0_128"/>
          <p:cNvSpPr txBox="1"/>
          <p:nvPr>
            <p:ph idx="12" type="sldNum"/>
          </p:nvPr>
        </p:nvSpPr>
        <p:spPr>
          <a:xfrm>
            <a:off x="9363747" y="6863365"/>
            <a:ext cx="607200" cy="580800"/>
          </a:xfrm>
          <a:prstGeom prst="rect">
            <a:avLst/>
          </a:prstGeom>
          <a:noFill/>
          <a:ln>
            <a:noFill/>
          </a:ln>
        </p:spPr>
        <p:txBody>
          <a:bodyPr anchorCtr="0" anchor="ctr" bIns="112425" lIns="112425" spcFirstLastPara="1" rIns="112425" wrap="square" tIns="112425">
            <a:normAutofit/>
          </a:bodyPr>
          <a:lstStyle>
            <a:lvl1pPr lvl="0" rtl="0" algn="r">
              <a:buNone/>
              <a:defRPr sz="1200">
                <a:solidFill>
                  <a:schemeClr val="lt1"/>
                </a:solidFill>
                <a:latin typeface="Roboto"/>
                <a:ea typeface="Roboto"/>
                <a:cs typeface="Roboto"/>
                <a:sym typeface="Roboto"/>
              </a:defRPr>
            </a:lvl1pPr>
            <a:lvl2pPr lvl="1" rtl="0" algn="r">
              <a:buNone/>
              <a:defRPr sz="1200">
                <a:solidFill>
                  <a:schemeClr val="lt1"/>
                </a:solidFill>
                <a:latin typeface="Roboto"/>
                <a:ea typeface="Roboto"/>
                <a:cs typeface="Roboto"/>
                <a:sym typeface="Roboto"/>
              </a:defRPr>
            </a:lvl2pPr>
            <a:lvl3pPr lvl="2" rtl="0" algn="r">
              <a:buNone/>
              <a:defRPr sz="1200">
                <a:solidFill>
                  <a:schemeClr val="lt1"/>
                </a:solidFill>
                <a:latin typeface="Roboto"/>
                <a:ea typeface="Roboto"/>
                <a:cs typeface="Roboto"/>
                <a:sym typeface="Roboto"/>
              </a:defRPr>
            </a:lvl3pPr>
            <a:lvl4pPr lvl="3" rtl="0" algn="r">
              <a:buNone/>
              <a:defRPr sz="1200">
                <a:solidFill>
                  <a:schemeClr val="lt1"/>
                </a:solidFill>
                <a:latin typeface="Roboto"/>
                <a:ea typeface="Roboto"/>
                <a:cs typeface="Roboto"/>
                <a:sym typeface="Roboto"/>
              </a:defRPr>
            </a:lvl4pPr>
            <a:lvl5pPr lvl="4" rtl="0" algn="r">
              <a:buNone/>
              <a:defRPr sz="1200">
                <a:solidFill>
                  <a:schemeClr val="lt1"/>
                </a:solidFill>
                <a:latin typeface="Roboto"/>
                <a:ea typeface="Roboto"/>
                <a:cs typeface="Roboto"/>
                <a:sym typeface="Roboto"/>
              </a:defRPr>
            </a:lvl5pPr>
            <a:lvl6pPr lvl="5" rtl="0" algn="r">
              <a:buNone/>
              <a:defRPr sz="1200">
                <a:solidFill>
                  <a:schemeClr val="lt1"/>
                </a:solidFill>
                <a:latin typeface="Roboto"/>
                <a:ea typeface="Roboto"/>
                <a:cs typeface="Roboto"/>
                <a:sym typeface="Roboto"/>
              </a:defRPr>
            </a:lvl6pPr>
            <a:lvl7pPr lvl="6" rtl="0" algn="r">
              <a:buNone/>
              <a:defRPr sz="1200">
                <a:solidFill>
                  <a:schemeClr val="lt1"/>
                </a:solidFill>
                <a:latin typeface="Roboto"/>
                <a:ea typeface="Roboto"/>
                <a:cs typeface="Roboto"/>
                <a:sym typeface="Roboto"/>
              </a:defRPr>
            </a:lvl7pPr>
            <a:lvl8pPr lvl="7" rtl="0" algn="r">
              <a:buNone/>
              <a:defRPr sz="1200">
                <a:solidFill>
                  <a:schemeClr val="lt1"/>
                </a:solidFill>
                <a:latin typeface="Roboto"/>
                <a:ea typeface="Roboto"/>
                <a:cs typeface="Roboto"/>
                <a:sym typeface="Roboto"/>
              </a:defRPr>
            </a:lvl8pPr>
            <a:lvl9pPr lvl="8" rtl="0" algn="r">
              <a:buNone/>
              <a:defRPr sz="12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mc:AlternateContent>
    <mc:Choice Requires="p14">
      <p:transition spd="slow" p14:dur="10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hyperlink" Target="https://tinyurl.com/joinraiders" TargetMode="External"/><Relationship Id="rId4" Type="http://schemas.openxmlformats.org/officeDocument/2006/relationships/hyperlink" Target="mailto:4804238036@students.ocps.net" TargetMode="External"/><Relationship Id="rId5" Type="http://schemas.openxmlformats.org/officeDocument/2006/relationships/image" Target="../media/image18.png"/><Relationship Id="rId6" Type="http://schemas.openxmlformats.org/officeDocument/2006/relationships/image" Target="../media/image24.jpg"/><Relationship Id="rId7" Type="http://schemas.openxmlformats.org/officeDocument/2006/relationships/image" Target="../media/image2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hyperlink" Target="https://tinyurl.com/FL-802LSS" TargetMode="External"/><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26dcb92da5c_0_160"/>
          <p:cNvSpPr txBox="1"/>
          <p:nvPr>
            <p:ph type="title"/>
          </p:nvPr>
        </p:nvSpPr>
        <p:spPr>
          <a:xfrm>
            <a:off x="811511" y="892526"/>
            <a:ext cx="6179100" cy="4465800"/>
          </a:xfrm>
          <a:prstGeom prst="rect">
            <a:avLst/>
          </a:prstGeom>
        </p:spPr>
        <p:txBody>
          <a:bodyPr anchorCtr="0" anchor="t" bIns="112425" lIns="112425" spcFirstLastPara="1" rIns="112425" wrap="square" tIns="112425">
            <a:normAutofit fontScale="90000"/>
          </a:bodyPr>
          <a:lstStyle/>
          <a:p>
            <a:pPr indent="0" lvl="0" marL="0" rtl="0" algn="l">
              <a:spcBef>
                <a:spcPts val="0"/>
              </a:spcBef>
              <a:spcAft>
                <a:spcPts val="0"/>
              </a:spcAft>
              <a:buNone/>
            </a:pPr>
            <a:r>
              <a:rPr lang="en-US"/>
              <a:t>Semi-Weekly Brief</a:t>
            </a:r>
            <a:endParaRPr/>
          </a:p>
          <a:p>
            <a:pPr indent="0" lvl="0" marL="0" rtl="0" algn="l">
              <a:spcBef>
                <a:spcPts val="0"/>
              </a:spcBef>
              <a:spcAft>
                <a:spcPts val="0"/>
              </a:spcAft>
              <a:buNone/>
            </a:pPr>
            <a:r>
              <a:t/>
            </a:r>
            <a:endParaRPr sz="4500"/>
          </a:p>
          <a:p>
            <a:pPr indent="0" lvl="0" marL="0" rtl="0" algn="l">
              <a:spcBef>
                <a:spcPts val="0"/>
              </a:spcBef>
              <a:spcAft>
                <a:spcPts val="0"/>
              </a:spcAft>
              <a:buNone/>
            </a:pPr>
            <a:r>
              <a:rPr lang="en-US" sz="4500"/>
              <a:t>C/ Staff Sergeant Eliud Cruz-Garcia</a:t>
            </a:r>
            <a:endParaRPr sz="4500"/>
          </a:p>
        </p:txBody>
      </p:sp>
      <p:sp>
        <p:nvSpPr>
          <p:cNvPr id="236" name="Google Shape;236;g26dcb92da5c_0_160"/>
          <p:cNvSpPr txBox="1"/>
          <p:nvPr>
            <p:ph idx="1" type="body"/>
          </p:nvPr>
        </p:nvSpPr>
        <p:spPr>
          <a:xfrm>
            <a:off x="1056716" y="6572794"/>
            <a:ext cx="2895000" cy="648000"/>
          </a:xfrm>
          <a:prstGeom prst="rect">
            <a:avLst/>
          </a:prstGeom>
        </p:spPr>
        <p:txBody>
          <a:bodyPr anchorCtr="0" anchor="t" bIns="112425" lIns="112425" spcFirstLastPara="1" rIns="112425" wrap="square" tIns="112425">
            <a:normAutofit/>
          </a:bodyPr>
          <a:lstStyle/>
          <a:p>
            <a:pPr indent="0" lvl="0" marL="0" rtl="0" algn="l">
              <a:spcBef>
                <a:spcPts val="0"/>
              </a:spcBef>
              <a:spcAft>
                <a:spcPts val="1500"/>
              </a:spcAft>
              <a:buNone/>
            </a:pPr>
            <a:r>
              <a:rPr lang="en-US"/>
              <a:t>15 August 2023</a:t>
            </a:r>
            <a:endParaRPr/>
          </a:p>
        </p:txBody>
      </p:sp>
      <p:sp>
        <p:nvSpPr>
          <p:cNvPr id="237" name="Google Shape;237;g26dcb92da5c_0_160"/>
          <p:cNvSpPr txBox="1"/>
          <p:nvPr/>
        </p:nvSpPr>
        <p:spPr>
          <a:xfrm>
            <a:off x="445325" y="5460013"/>
            <a:ext cx="2895000" cy="81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500">
                <a:solidFill>
                  <a:schemeClr val="lt1"/>
                </a:solidFill>
                <a:latin typeface="Roboto"/>
                <a:ea typeface="Roboto"/>
                <a:cs typeface="Roboto"/>
                <a:sym typeface="Roboto"/>
              </a:rPr>
              <a:t>Unit Motto:</a:t>
            </a:r>
            <a:endParaRPr sz="3500">
              <a:solidFill>
                <a:schemeClr val="lt1"/>
              </a:solidFill>
              <a:latin typeface="Roboto"/>
              <a:ea typeface="Roboto"/>
              <a:cs typeface="Roboto"/>
              <a:sym typeface="Roboto"/>
            </a:endParaRPr>
          </a:p>
        </p:txBody>
      </p:sp>
      <p:sp>
        <p:nvSpPr>
          <p:cNvPr id="238" name="Google Shape;238;g26dcb92da5c_0_160"/>
          <p:cNvSpPr txBox="1"/>
          <p:nvPr/>
        </p:nvSpPr>
        <p:spPr>
          <a:xfrm>
            <a:off x="2710650" y="5505025"/>
            <a:ext cx="15102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500">
                <a:solidFill>
                  <a:schemeClr val="lt1"/>
                </a:solidFill>
                <a:latin typeface="Roboto"/>
                <a:ea typeface="Roboto"/>
                <a:cs typeface="Roboto"/>
                <a:sym typeface="Roboto"/>
              </a:rPr>
              <a:t>Lead,</a:t>
            </a:r>
            <a:endParaRPr sz="2100">
              <a:solidFill>
                <a:schemeClr val="lt1"/>
              </a:solidFill>
              <a:latin typeface="Roboto"/>
              <a:ea typeface="Roboto"/>
              <a:cs typeface="Roboto"/>
              <a:sym typeface="Roboto"/>
            </a:endParaRPr>
          </a:p>
        </p:txBody>
      </p:sp>
      <p:sp>
        <p:nvSpPr>
          <p:cNvPr id="239" name="Google Shape;239;g26dcb92da5c_0_160"/>
          <p:cNvSpPr txBox="1"/>
          <p:nvPr/>
        </p:nvSpPr>
        <p:spPr>
          <a:xfrm>
            <a:off x="3951725" y="5505013"/>
            <a:ext cx="18420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500">
                <a:solidFill>
                  <a:schemeClr val="lt1"/>
                </a:solidFill>
                <a:latin typeface="Roboto"/>
                <a:ea typeface="Roboto"/>
                <a:cs typeface="Roboto"/>
                <a:sym typeface="Roboto"/>
              </a:rPr>
              <a:t>Serve, </a:t>
            </a:r>
            <a:endParaRPr sz="2100">
              <a:solidFill>
                <a:schemeClr val="lt1"/>
              </a:solidFill>
              <a:latin typeface="Roboto"/>
              <a:ea typeface="Roboto"/>
              <a:cs typeface="Roboto"/>
              <a:sym typeface="Roboto"/>
            </a:endParaRPr>
          </a:p>
        </p:txBody>
      </p:sp>
      <p:sp>
        <p:nvSpPr>
          <p:cNvPr id="240" name="Google Shape;240;g26dcb92da5c_0_160"/>
          <p:cNvSpPr txBox="1"/>
          <p:nvPr/>
        </p:nvSpPr>
        <p:spPr>
          <a:xfrm>
            <a:off x="5300150" y="5505025"/>
            <a:ext cx="18420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500">
                <a:solidFill>
                  <a:schemeClr val="lt1"/>
                </a:solidFill>
                <a:latin typeface="Roboto"/>
                <a:ea typeface="Roboto"/>
                <a:cs typeface="Roboto"/>
                <a:sym typeface="Roboto"/>
              </a:rPr>
              <a:t>Dream</a:t>
            </a:r>
            <a:endParaRPr sz="2100">
              <a:solidFill>
                <a:schemeClr val="lt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3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9"/>
                                        </p:tgtEl>
                                        <p:attrNameLst>
                                          <p:attrName>style.visibility</p:attrName>
                                        </p:attrNameLst>
                                      </p:cBhvr>
                                      <p:to>
                                        <p:strVal val="visible"/>
                                      </p:to>
                                    </p:set>
                                    <p:anim calcmode="lin" valueType="num">
                                      <p:cBhvr additive="base">
                                        <p:cTn dur="300"/>
                                        <p:tgtEl>
                                          <p:spTgt spid="23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3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26dcb92da5c_1_18"/>
          <p:cNvSpPr txBox="1"/>
          <p:nvPr>
            <p:ph type="title"/>
          </p:nvPr>
        </p:nvSpPr>
        <p:spPr>
          <a:xfrm>
            <a:off x="345055" y="153260"/>
            <a:ext cx="9430200" cy="2097300"/>
          </a:xfrm>
          <a:prstGeom prst="rect">
            <a:avLst/>
          </a:prstGeom>
          <a:ln>
            <a:noFill/>
          </a:ln>
        </p:spPr>
        <p:txBody>
          <a:bodyPr anchorCtr="0" anchor="t" bIns="112425" lIns="112425" spcFirstLastPara="1" rIns="112425" wrap="square" tIns="112425">
            <a:normAutofit/>
          </a:bodyPr>
          <a:lstStyle/>
          <a:p>
            <a:pPr indent="0" lvl="0" marL="0" rtl="0" algn="ctr">
              <a:spcBef>
                <a:spcPts val="0"/>
              </a:spcBef>
              <a:spcAft>
                <a:spcPts val="0"/>
              </a:spcAft>
              <a:buNone/>
            </a:pPr>
            <a:r>
              <a:rPr b="1" lang="en-US" sz="3800">
                <a:latin typeface="EB Garamond"/>
                <a:ea typeface="EB Garamond"/>
                <a:cs typeface="EB Garamond"/>
                <a:sym typeface="EB Garamond"/>
              </a:rPr>
              <a:t>Briefing Slides</a:t>
            </a:r>
            <a:endParaRPr b="1">
              <a:latin typeface="EB Garamond"/>
              <a:ea typeface="EB Garamond"/>
              <a:cs typeface="EB Garamond"/>
              <a:sym typeface="EB Garamond"/>
            </a:endParaRPr>
          </a:p>
        </p:txBody>
      </p:sp>
      <p:sp>
        <p:nvSpPr>
          <p:cNvPr id="325" name="Google Shape;325;g26dcb92da5c_1_18"/>
          <p:cNvSpPr txBox="1"/>
          <p:nvPr/>
        </p:nvSpPr>
        <p:spPr>
          <a:xfrm>
            <a:off x="859175" y="1940750"/>
            <a:ext cx="8130900" cy="4179000"/>
          </a:xfrm>
          <a:prstGeom prst="rect">
            <a:avLst/>
          </a:prstGeom>
          <a:noFill/>
          <a:ln>
            <a:noFill/>
          </a:ln>
        </p:spPr>
        <p:txBody>
          <a:bodyPr anchorCtr="0" anchor="t" bIns="91425" lIns="91425" spcFirstLastPara="1" rIns="91425" wrap="square" tIns="91425">
            <a:spAutoFit/>
          </a:bodyPr>
          <a:lstStyle/>
          <a:p>
            <a:pPr indent="-412750" lvl="0" marL="457200" rtl="0" algn="l">
              <a:lnSpc>
                <a:spcPct val="90000"/>
              </a:lnSpc>
              <a:spcBef>
                <a:spcPts val="0"/>
              </a:spcBef>
              <a:spcAft>
                <a:spcPts val="0"/>
              </a:spcAft>
              <a:buClr>
                <a:schemeClr val="lt1"/>
              </a:buClr>
              <a:buSzPts val="2900"/>
              <a:buChar char="●"/>
            </a:pPr>
            <a:r>
              <a:rPr lang="en-US" sz="2900">
                <a:solidFill>
                  <a:schemeClr val="lt1"/>
                </a:solidFill>
              </a:rPr>
              <a:t>If you have a slide for the briefing, contact                                         </a:t>
            </a:r>
            <a:r>
              <a:rPr b="1" lang="en-US" sz="2900">
                <a:solidFill>
                  <a:srgbClr val="FF0000"/>
                </a:solidFill>
              </a:rPr>
              <a:t>C/ Cruz-Garcia</a:t>
            </a:r>
            <a:r>
              <a:rPr b="1" lang="en-US" sz="2900">
                <a:solidFill>
                  <a:schemeClr val="lt1"/>
                </a:solidFill>
              </a:rPr>
              <a:t> </a:t>
            </a:r>
            <a:r>
              <a:rPr lang="en-US" sz="2900">
                <a:solidFill>
                  <a:schemeClr val="lt1"/>
                </a:solidFill>
              </a:rPr>
              <a:t>at </a:t>
            </a:r>
            <a:r>
              <a:rPr b="1" lang="en-US" sz="2900" u="sng">
                <a:solidFill>
                  <a:srgbClr val="FF0000"/>
                </a:solidFill>
              </a:rPr>
              <a:t>4804173126@students.ocps.net</a:t>
            </a:r>
            <a:endParaRPr b="1" sz="2900" u="sng">
              <a:solidFill>
                <a:srgbClr val="FF0000"/>
              </a:solidFill>
            </a:endParaRPr>
          </a:p>
          <a:p>
            <a:pPr indent="-376237" lvl="0" marL="376237" rtl="0" algn="l">
              <a:lnSpc>
                <a:spcPct val="90000"/>
              </a:lnSpc>
              <a:spcBef>
                <a:spcPts val="580"/>
              </a:spcBef>
              <a:spcAft>
                <a:spcPts val="0"/>
              </a:spcAft>
              <a:buNone/>
            </a:pPr>
            <a:r>
              <a:t/>
            </a:r>
            <a:endParaRPr sz="2900">
              <a:solidFill>
                <a:schemeClr val="dk1"/>
              </a:solidFill>
            </a:endParaRPr>
          </a:p>
          <a:p>
            <a:pPr indent="-412750" lvl="0" marL="457200" rtl="0" algn="l">
              <a:lnSpc>
                <a:spcPct val="90000"/>
              </a:lnSpc>
              <a:spcBef>
                <a:spcPts val="580"/>
              </a:spcBef>
              <a:spcAft>
                <a:spcPts val="0"/>
              </a:spcAft>
              <a:buClr>
                <a:schemeClr val="lt1"/>
              </a:buClr>
              <a:buSzPts val="2900"/>
              <a:buChar char="●"/>
            </a:pPr>
            <a:r>
              <a:rPr lang="en-US" sz="2900">
                <a:solidFill>
                  <a:schemeClr val="lt1"/>
                </a:solidFill>
              </a:rPr>
              <a:t>If you want something in the briefing, you must contact C/Cruz-Garcia by Monday </a:t>
            </a:r>
            <a:r>
              <a:rPr b="1" lang="en-US" sz="2900">
                <a:solidFill>
                  <a:srgbClr val="FF0000"/>
                </a:solidFill>
              </a:rPr>
              <a:t>1700</a:t>
            </a:r>
            <a:r>
              <a:rPr lang="en-US" sz="2900">
                <a:solidFill>
                  <a:schemeClr val="lt1"/>
                </a:solidFill>
              </a:rPr>
              <a:t>  for the Tuesday brief and Wednesday </a:t>
            </a:r>
            <a:r>
              <a:rPr b="1" lang="en-US" sz="2900">
                <a:solidFill>
                  <a:srgbClr val="FF0000"/>
                </a:solidFill>
              </a:rPr>
              <a:t>1700</a:t>
            </a:r>
            <a:r>
              <a:rPr lang="en-US" sz="2900">
                <a:solidFill>
                  <a:srgbClr val="FF0000"/>
                </a:solidFill>
              </a:rPr>
              <a:t> </a:t>
            </a:r>
            <a:r>
              <a:rPr lang="en-US" sz="2900">
                <a:solidFill>
                  <a:schemeClr val="lt1"/>
                </a:solidFill>
              </a:rPr>
              <a:t>for the Thursday brief</a:t>
            </a:r>
            <a:endParaRPr sz="3500">
              <a:solidFill>
                <a:schemeClr val="lt1"/>
              </a:solidFill>
              <a:latin typeface="Roboto"/>
              <a:ea typeface="Roboto"/>
              <a:cs typeface="Roboto"/>
              <a:sym typeface="Roboto"/>
            </a:endParaRPr>
          </a:p>
          <a:p>
            <a:pPr indent="0" lvl="0" marL="0" rtl="0" algn="ctr">
              <a:lnSpc>
                <a:spcPct val="90000"/>
              </a:lnSpc>
              <a:spcBef>
                <a:spcPts val="1107"/>
              </a:spcBef>
              <a:spcAft>
                <a:spcPts val="0"/>
              </a:spcAft>
              <a:buNone/>
            </a:pPr>
            <a:r>
              <a:t/>
            </a:r>
            <a:endParaRPr sz="3534">
              <a:solidFill>
                <a:schemeClr val="lt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26dcb92da5c_0_283"/>
          <p:cNvSpPr txBox="1"/>
          <p:nvPr>
            <p:ph type="title"/>
          </p:nvPr>
        </p:nvSpPr>
        <p:spPr>
          <a:xfrm>
            <a:off x="465955" y="10"/>
            <a:ext cx="9430200" cy="2097300"/>
          </a:xfrm>
          <a:prstGeom prst="rect">
            <a:avLst/>
          </a:prstGeom>
          <a:ln>
            <a:noFill/>
          </a:ln>
        </p:spPr>
        <p:txBody>
          <a:bodyPr anchorCtr="0" anchor="t" bIns="112425" lIns="112425" spcFirstLastPara="1" rIns="112425" wrap="square" tIns="112425">
            <a:normAutofit/>
          </a:bodyPr>
          <a:lstStyle/>
          <a:p>
            <a:pPr indent="0" lvl="0" marL="0" rtl="0" algn="ctr">
              <a:spcBef>
                <a:spcPts val="0"/>
              </a:spcBef>
              <a:spcAft>
                <a:spcPts val="0"/>
              </a:spcAft>
              <a:buNone/>
            </a:pPr>
            <a:r>
              <a:rPr b="1" lang="en-US" sz="3800">
                <a:latin typeface="EB Garamond"/>
                <a:ea typeface="EB Garamond"/>
                <a:cs typeface="EB Garamond"/>
                <a:sym typeface="EB Garamond"/>
              </a:rPr>
              <a:t>AFJROTC Mission</a:t>
            </a:r>
            <a:endParaRPr b="1">
              <a:latin typeface="EB Garamond"/>
              <a:ea typeface="EB Garamond"/>
              <a:cs typeface="EB Garamond"/>
              <a:sym typeface="EB Garamond"/>
            </a:endParaRPr>
          </a:p>
        </p:txBody>
      </p:sp>
      <p:sp>
        <p:nvSpPr>
          <p:cNvPr id="246" name="Google Shape;246;g26dcb92da5c_0_283"/>
          <p:cNvSpPr txBox="1"/>
          <p:nvPr/>
        </p:nvSpPr>
        <p:spPr>
          <a:xfrm flipH="1">
            <a:off x="3124438" y="1804618"/>
            <a:ext cx="6996000" cy="835200"/>
          </a:xfrm>
          <a:prstGeom prst="rect">
            <a:avLst/>
          </a:prstGeom>
          <a:noFill/>
          <a:ln>
            <a:noFill/>
          </a:ln>
        </p:spPr>
        <p:txBody>
          <a:bodyPr anchorCtr="0" anchor="t" bIns="112425" lIns="112425" spcFirstLastPara="1" rIns="112425" wrap="square" tIns="112425">
            <a:spAutoFit/>
          </a:bodyPr>
          <a:lstStyle/>
          <a:p>
            <a:pPr indent="0" lvl="0" marL="0" rtl="0" algn="ctr">
              <a:lnSpc>
                <a:spcPct val="90000"/>
              </a:lnSpc>
              <a:spcBef>
                <a:spcPts val="1100"/>
              </a:spcBef>
              <a:spcAft>
                <a:spcPts val="0"/>
              </a:spcAft>
              <a:buNone/>
            </a:pPr>
            <a:r>
              <a:t/>
            </a:r>
            <a:endParaRPr sz="2500">
              <a:solidFill>
                <a:srgbClr val="FFFFFF"/>
              </a:solidFill>
            </a:endParaRPr>
          </a:p>
          <a:p>
            <a:pPr indent="0" lvl="0" marL="0" rtl="0" algn="l">
              <a:spcBef>
                <a:spcPts val="0"/>
              </a:spcBef>
              <a:spcAft>
                <a:spcPts val="0"/>
              </a:spcAft>
              <a:buNone/>
            </a:pPr>
            <a:r>
              <a:t/>
            </a:r>
            <a:endParaRPr sz="1700">
              <a:latin typeface="Roboto"/>
              <a:ea typeface="Roboto"/>
              <a:cs typeface="Roboto"/>
              <a:sym typeface="Roboto"/>
            </a:endParaRPr>
          </a:p>
        </p:txBody>
      </p:sp>
      <p:pic>
        <p:nvPicPr>
          <p:cNvPr descr="Image result for afjrotc patch" id="247" name="Google Shape;247;g26dcb92da5c_0_283"/>
          <p:cNvPicPr preferRelativeResize="0"/>
          <p:nvPr/>
        </p:nvPicPr>
        <p:blipFill rotWithShape="1">
          <a:blip r:embed="rId3">
            <a:alphaModFix/>
          </a:blip>
          <a:srcRect b="0" l="0" r="0" t="0"/>
          <a:stretch/>
        </p:blipFill>
        <p:spPr>
          <a:xfrm>
            <a:off x="3992795" y="1593502"/>
            <a:ext cx="2136309" cy="2122067"/>
          </a:xfrm>
          <a:prstGeom prst="rect">
            <a:avLst/>
          </a:prstGeom>
          <a:noFill/>
          <a:ln>
            <a:noFill/>
          </a:ln>
        </p:spPr>
      </p:pic>
      <p:sp>
        <p:nvSpPr>
          <p:cNvPr id="248" name="Google Shape;248;g26dcb92da5c_0_283"/>
          <p:cNvSpPr txBox="1"/>
          <p:nvPr/>
        </p:nvSpPr>
        <p:spPr>
          <a:xfrm>
            <a:off x="2087600" y="5699300"/>
            <a:ext cx="6276900" cy="1416600"/>
          </a:xfrm>
          <a:prstGeom prst="rect">
            <a:avLst/>
          </a:prstGeom>
          <a:gradFill>
            <a:gsLst>
              <a:gs pos="0">
                <a:srgbClr val="23238F"/>
              </a:gs>
              <a:gs pos="50000">
                <a:srgbClr val="3333CC"/>
              </a:gs>
              <a:gs pos="100000">
                <a:srgbClr val="23238F"/>
              </a:gs>
            </a:gsLst>
            <a:lin ang="5400012" scaled="0"/>
          </a:gradFill>
          <a:ln>
            <a:noFill/>
          </a:ln>
        </p:spPr>
        <p:txBody>
          <a:bodyPr anchorCtr="0" anchor="t" bIns="37600" lIns="75225" spcFirstLastPara="1" rIns="75225" wrap="square" tIns="37600">
            <a:no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 Goals:</a:t>
            </a:r>
            <a:endParaRPr b="1" i="0" sz="1950" u="none" cap="none" strike="noStrike">
              <a:solidFill>
                <a:srgbClr val="FFFFFF"/>
              </a:solidFill>
              <a:latin typeface="Arial"/>
              <a:ea typeface="Arial"/>
              <a:cs typeface="Arial"/>
              <a:sym typeface="Arial"/>
            </a:endParaRPr>
          </a:p>
          <a:p>
            <a:pPr indent="0" lvl="0" marL="0" marR="0" rtl="0" algn="ctr">
              <a:lnSpc>
                <a:spcPct val="100000"/>
              </a:lnSpc>
              <a:spcBef>
                <a:spcPts val="488"/>
              </a:spcBef>
              <a:spcAft>
                <a:spcPts val="0"/>
              </a:spcAft>
              <a:buClr>
                <a:srgbClr val="000000"/>
              </a:buClr>
              <a:buSzPts val="1950"/>
              <a:buFont typeface="Arial"/>
              <a:buNone/>
            </a:pPr>
            <a:r>
              <a:t/>
            </a:r>
            <a:endParaRPr b="1" i="0" sz="1950" u="none" cap="none" strike="noStrike">
              <a:solidFill>
                <a:srgbClr val="FFFFFF"/>
              </a:solidFill>
              <a:latin typeface="Arial"/>
              <a:ea typeface="Arial"/>
              <a:cs typeface="Arial"/>
              <a:sym typeface="Arial"/>
            </a:endParaRPr>
          </a:p>
        </p:txBody>
      </p:sp>
      <p:sp>
        <p:nvSpPr>
          <p:cNvPr id="249" name="Google Shape;249;g26dcb92da5c_0_283"/>
          <p:cNvSpPr txBox="1"/>
          <p:nvPr/>
        </p:nvSpPr>
        <p:spPr>
          <a:xfrm>
            <a:off x="2087600" y="4104700"/>
            <a:ext cx="6186900" cy="1416600"/>
          </a:xfrm>
          <a:prstGeom prst="rect">
            <a:avLst/>
          </a:prstGeom>
          <a:gradFill>
            <a:gsLst>
              <a:gs pos="0">
                <a:srgbClr val="23238F"/>
              </a:gs>
              <a:gs pos="50000">
                <a:srgbClr val="3333CC"/>
              </a:gs>
              <a:gs pos="100000">
                <a:srgbClr val="23238F"/>
              </a:gs>
            </a:gsLst>
            <a:lin ang="5400012" scaled="0"/>
          </a:gradFill>
          <a:ln>
            <a:noFill/>
          </a:ln>
        </p:spPr>
        <p:txBody>
          <a:bodyPr anchorCtr="0" anchor="t" bIns="37600" lIns="75225" spcFirstLastPara="1" rIns="75225" wrap="square" tIns="37600">
            <a:noAutofit/>
          </a:bodyPr>
          <a:lstStyle/>
          <a:p>
            <a:pPr indent="0" lvl="0" marL="0" marR="0" rtl="0" algn="ctr">
              <a:lnSpc>
                <a:spcPct val="100000"/>
              </a:lnSpc>
              <a:spcBef>
                <a:spcPts val="0"/>
              </a:spcBef>
              <a:spcAft>
                <a:spcPts val="0"/>
              </a:spcAft>
              <a:buClr>
                <a:srgbClr val="000000"/>
              </a:buClr>
              <a:buSzPts val="1950"/>
              <a:buFont typeface="Arial"/>
              <a:buNone/>
            </a:pPr>
            <a:r>
              <a:rPr b="1" lang="en-US" sz="1950">
                <a:solidFill>
                  <a:srgbClr val="FFFFFF"/>
                </a:solidFill>
              </a:rPr>
              <a:t>Mission</a:t>
            </a:r>
            <a:endParaRPr b="1" i="0" sz="1950" u="none" cap="none" strike="noStrike">
              <a:solidFill>
                <a:srgbClr val="FFFFFF"/>
              </a:solidFill>
              <a:latin typeface="Arial"/>
              <a:ea typeface="Arial"/>
              <a:cs typeface="Arial"/>
              <a:sym typeface="Arial"/>
            </a:endParaRPr>
          </a:p>
          <a:p>
            <a:pPr indent="0" lvl="0" marL="0" marR="0" rtl="0" algn="ctr">
              <a:lnSpc>
                <a:spcPct val="100000"/>
              </a:lnSpc>
              <a:spcBef>
                <a:spcPts val="488"/>
              </a:spcBef>
              <a:spcAft>
                <a:spcPts val="0"/>
              </a:spcAft>
              <a:buClr>
                <a:srgbClr val="000000"/>
              </a:buClr>
              <a:buSzPts val="1950"/>
              <a:buFont typeface="Arial"/>
              <a:buNone/>
            </a:pPr>
            <a:r>
              <a:t/>
            </a:r>
            <a:endParaRPr b="1" i="0" sz="1950" u="none" cap="none" strike="noStrike">
              <a:solidFill>
                <a:srgbClr val="FFFFFF"/>
              </a:solidFill>
              <a:latin typeface="Arial"/>
              <a:ea typeface="Arial"/>
              <a:cs typeface="Arial"/>
              <a:sym typeface="Arial"/>
            </a:endParaRPr>
          </a:p>
        </p:txBody>
      </p:sp>
      <p:sp>
        <p:nvSpPr>
          <p:cNvPr id="250" name="Google Shape;250;g26dcb92da5c_0_283"/>
          <p:cNvSpPr txBox="1"/>
          <p:nvPr/>
        </p:nvSpPr>
        <p:spPr>
          <a:xfrm>
            <a:off x="2241950" y="4420450"/>
            <a:ext cx="5968200" cy="785100"/>
          </a:xfrm>
          <a:prstGeom prst="rect">
            <a:avLst/>
          </a:prstGeom>
          <a:noFill/>
          <a:ln>
            <a:noFill/>
          </a:ln>
        </p:spPr>
        <p:txBody>
          <a:bodyPr anchorCtr="0" anchor="t" bIns="91425" lIns="91425" spcFirstLastPara="1" rIns="91425" wrap="square" tIns="91425">
            <a:spAutoFit/>
          </a:bodyPr>
          <a:lstStyle/>
          <a:p>
            <a:pPr indent="0" lvl="0" marL="0" rtl="0" algn="ctr">
              <a:spcBef>
                <a:spcPts val="488"/>
              </a:spcBef>
              <a:spcAft>
                <a:spcPts val="0"/>
              </a:spcAft>
              <a:buNone/>
            </a:pPr>
            <a:r>
              <a:rPr b="1" lang="en-US" sz="1950">
                <a:solidFill>
                  <a:schemeClr val="lt1"/>
                </a:solidFill>
              </a:rPr>
              <a:t>Develop citizens of character dedicated to serving their nation and community.</a:t>
            </a:r>
            <a:endParaRPr/>
          </a:p>
        </p:txBody>
      </p:sp>
      <p:sp>
        <p:nvSpPr>
          <p:cNvPr id="251" name="Google Shape;251;g26dcb92da5c_0_283"/>
          <p:cNvSpPr txBox="1"/>
          <p:nvPr/>
        </p:nvSpPr>
        <p:spPr>
          <a:xfrm>
            <a:off x="3550400" y="6026600"/>
            <a:ext cx="5968200" cy="7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50">
                <a:solidFill>
                  <a:schemeClr val="lt1"/>
                </a:solidFill>
              </a:rPr>
              <a:t>I</a:t>
            </a:r>
            <a:r>
              <a:rPr b="1" lang="en-US" sz="1950">
                <a:solidFill>
                  <a:schemeClr val="lt1"/>
                </a:solidFill>
              </a:rPr>
              <a:t>nstill Values Of Citizenship,</a:t>
            </a:r>
            <a:endParaRPr sz="1950">
              <a:solidFill>
                <a:schemeClr val="dk1"/>
              </a:solidFill>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g26dcb92da5c_0_283"/>
          <p:cNvSpPr txBox="1"/>
          <p:nvPr/>
        </p:nvSpPr>
        <p:spPr>
          <a:xfrm>
            <a:off x="3472950" y="6303800"/>
            <a:ext cx="4395000" cy="48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50">
                <a:solidFill>
                  <a:schemeClr val="lt1"/>
                </a:solidFill>
              </a:rPr>
              <a:t>Service To The United States, </a:t>
            </a:r>
            <a:endParaRPr/>
          </a:p>
        </p:txBody>
      </p:sp>
      <p:sp>
        <p:nvSpPr>
          <p:cNvPr id="253" name="Google Shape;253;g26dcb92da5c_0_283"/>
          <p:cNvSpPr txBox="1"/>
          <p:nvPr/>
        </p:nvSpPr>
        <p:spPr>
          <a:xfrm>
            <a:off x="2172450" y="6631100"/>
            <a:ext cx="6996000" cy="48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50">
                <a:solidFill>
                  <a:schemeClr val="lt1"/>
                </a:solidFill>
              </a:rPr>
              <a:t>Personal Responsibility/Sense Of Accomplishment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3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3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3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3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26dcb92da5c_0_0"/>
          <p:cNvSpPr txBox="1"/>
          <p:nvPr>
            <p:ph type="title"/>
          </p:nvPr>
        </p:nvSpPr>
        <p:spPr>
          <a:xfrm>
            <a:off x="345055" y="-113765"/>
            <a:ext cx="9430200" cy="2097300"/>
          </a:xfrm>
          <a:prstGeom prst="rect">
            <a:avLst/>
          </a:prstGeom>
          <a:ln>
            <a:noFill/>
          </a:ln>
        </p:spPr>
        <p:txBody>
          <a:bodyPr anchorCtr="0" anchor="t" bIns="112425" lIns="112425" spcFirstLastPara="1" rIns="112425" wrap="square" tIns="112425">
            <a:normAutofit/>
          </a:bodyPr>
          <a:lstStyle/>
          <a:p>
            <a:pPr indent="0" lvl="0" marL="0" rtl="0" algn="ctr">
              <a:spcBef>
                <a:spcPts val="0"/>
              </a:spcBef>
              <a:spcAft>
                <a:spcPts val="0"/>
              </a:spcAft>
              <a:buNone/>
            </a:pPr>
            <a:r>
              <a:rPr b="1" lang="en-US" sz="3800">
                <a:latin typeface="EB Garamond"/>
                <a:ea typeface="EB Garamond"/>
                <a:cs typeface="EB Garamond"/>
                <a:sym typeface="EB Garamond"/>
              </a:rPr>
              <a:t>Chain of Command</a:t>
            </a:r>
            <a:endParaRPr b="1">
              <a:latin typeface="EB Garamond"/>
              <a:ea typeface="EB Garamond"/>
              <a:cs typeface="EB Garamond"/>
              <a:sym typeface="EB Garamond"/>
            </a:endParaRPr>
          </a:p>
        </p:txBody>
      </p:sp>
      <p:sp>
        <p:nvSpPr>
          <p:cNvPr id="259" name="Google Shape;259;g26dcb92da5c_0_0"/>
          <p:cNvSpPr txBox="1"/>
          <p:nvPr/>
        </p:nvSpPr>
        <p:spPr>
          <a:xfrm>
            <a:off x="639353" y="1983521"/>
            <a:ext cx="6172200" cy="4966800"/>
          </a:xfrm>
          <a:prstGeom prst="rect">
            <a:avLst/>
          </a:prstGeom>
          <a:noFill/>
          <a:ln>
            <a:noFill/>
          </a:ln>
        </p:spPr>
        <p:txBody>
          <a:bodyPr anchorCtr="0" anchor="t" bIns="112425" lIns="112425" spcFirstLastPara="1" rIns="112425" wrap="square" tIns="112425">
            <a:noAutofit/>
          </a:bodyPr>
          <a:lstStyle/>
          <a:p>
            <a:pPr indent="0" lvl="0" marL="0" rtl="0" algn="l">
              <a:spcBef>
                <a:spcPts val="0"/>
              </a:spcBef>
              <a:spcAft>
                <a:spcPts val="0"/>
              </a:spcAft>
              <a:buNone/>
            </a:pPr>
            <a:r>
              <a:t/>
            </a:r>
            <a:endParaRPr sz="1700">
              <a:solidFill>
                <a:schemeClr val="lt1"/>
              </a:solidFill>
            </a:endParaRPr>
          </a:p>
        </p:txBody>
      </p:sp>
      <p:sp>
        <p:nvSpPr>
          <p:cNvPr id="260" name="Google Shape;260;g26dcb92da5c_0_0"/>
          <p:cNvSpPr txBox="1"/>
          <p:nvPr/>
        </p:nvSpPr>
        <p:spPr>
          <a:xfrm>
            <a:off x="264103" y="1923021"/>
            <a:ext cx="9856200" cy="5027700"/>
          </a:xfrm>
          <a:prstGeom prst="rect">
            <a:avLst/>
          </a:prstGeom>
          <a:noFill/>
          <a:ln>
            <a:noFill/>
          </a:ln>
        </p:spPr>
        <p:txBody>
          <a:bodyPr anchorCtr="0" anchor="t" bIns="112425" lIns="112425" spcFirstLastPara="1" rIns="112425" wrap="square" tIns="112425">
            <a:noAutofit/>
          </a:bodyPr>
          <a:lstStyle/>
          <a:p>
            <a:pPr indent="0" lvl="0" marL="0" rtl="0" algn="l">
              <a:lnSpc>
                <a:spcPct val="90000"/>
              </a:lnSpc>
              <a:spcBef>
                <a:spcPts val="0"/>
              </a:spcBef>
              <a:spcAft>
                <a:spcPts val="0"/>
              </a:spcAft>
              <a:buNone/>
            </a:pPr>
            <a:r>
              <a:t/>
            </a:r>
            <a:endParaRPr sz="2800">
              <a:solidFill>
                <a:srgbClr val="F3F3F3"/>
              </a:solidFill>
              <a:latin typeface="EB Garamond"/>
              <a:ea typeface="EB Garamond"/>
              <a:cs typeface="EB Garamond"/>
              <a:sym typeface="EB Garamond"/>
            </a:endParaRPr>
          </a:p>
        </p:txBody>
      </p:sp>
      <p:sp>
        <p:nvSpPr>
          <p:cNvPr id="261" name="Google Shape;261;g26dcb92da5c_0_0"/>
          <p:cNvSpPr txBox="1"/>
          <p:nvPr/>
        </p:nvSpPr>
        <p:spPr>
          <a:xfrm flipH="1">
            <a:off x="3124438" y="1804618"/>
            <a:ext cx="6996000" cy="835200"/>
          </a:xfrm>
          <a:prstGeom prst="rect">
            <a:avLst/>
          </a:prstGeom>
          <a:noFill/>
          <a:ln>
            <a:noFill/>
          </a:ln>
        </p:spPr>
        <p:txBody>
          <a:bodyPr anchorCtr="0" anchor="t" bIns="112425" lIns="112425" spcFirstLastPara="1" rIns="112425" wrap="square" tIns="112425">
            <a:spAutoFit/>
          </a:bodyPr>
          <a:lstStyle/>
          <a:p>
            <a:pPr indent="0" lvl="0" marL="0" rtl="0" algn="ctr">
              <a:lnSpc>
                <a:spcPct val="90000"/>
              </a:lnSpc>
              <a:spcBef>
                <a:spcPts val="1100"/>
              </a:spcBef>
              <a:spcAft>
                <a:spcPts val="0"/>
              </a:spcAft>
              <a:buNone/>
            </a:pPr>
            <a:r>
              <a:t/>
            </a:r>
            <a:endParaRPr sz="2500">
              <a:solidFill>
                <a:srgbClr val="FFFFFF"/>
              </a:solidFill>
            </a:endParaRPr>
          </a:p>
          <a:p>
            <a:pPr indent="0" lvl="0" marL="0" rtl="0" algn="l">
              <a:spcBef>
                <a:spcPts val="0"/>
              </a:spcBef>
              <a:spcAft>
                <a:spcPts val="0"/>
              </a:spcAft>
              <a:buNone/>
            </a:pPr>
            <a:r>
              <a:t/>
            </a:r>
            <a:endParaRPr sz="1700">
              <a:latin typeface="Roboto"/>
              <a:ea typeface="Roboto"/>
              <a:cs typeface="Roboto"/>
              <a:sym typeface="Roboto"/>
            </a:endParaRPr>
          </a:p>
        </p:txBody>
      </p:sp>
      <p:sp>
        <p:nvSpPr>
          <p:cNvPr id="262" name="Google Shape;262;g26dcb92da5c_0_0"/>
          <p:cNvSpPr txBox="1"/>
          <p:nvPr/>
        </p:nvSpPr>
        <p:spPr>
          <a:xfrm>
            <a:off x="0" y="1347925"/>
            <a:ext cx="9525900" cy="560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200">
                <a:solidFill>
                  <a:schemeClr val="lt1"/>
                </a:solidFill>
              </a:rPr>
              <a:t>Commander in Chief: </a:t>
            </a:r>
            <a:endParaRPr>
              <a:solidFill>
                <a:schemeClr val="lt1"/>
              </a:solidFill>
            </a:endParaRPr>
          </a:p>
          <a:p>
            <a:pPr indent="0" lvl="0" marL="0" rtl="0" algn="l">
              <a:spcBef>
                <a:spcPts val="0"/>
              </a:spcBef>
              <a:spcAft>
                <a:spcPts val="0"/>
              </a:spcAft>
              <a:buNone/>
            </a:pPr>
            <a:r>
              <a:rPr b="1" lang="en-US" sz="3200">
                <a:solidFill>
                  <a:schemeClr val="lt1"/>
                </a:solidFill>
              </a:rPr>
              <a:t>Sec Def: </a:t>
            </a:r>
            <a:endParaRPr b="1" sz="3200">
              <a:solidFill>
                <a:schemeClr val="lt1"/>
              </a:solidFill>
            </a:endParaRPr>
          </a:p>
          <a:p>
            <a:pPr indent="0" lvl="0" marL="0" rtl="0" algn="l">
              <a:spcBef>
                <a:spcPts val="0"/>
              </a:spcBef>
              <a:spcAft>
                <a:spcPts val="0"/>
              </a:spcAft>
              <a:buNone/>
            </a:pPr>
            <a:r>
              <a:rPr b="1" lang="en-US" sz="3200">
                <a:solidFill>
                  <a:schemeClr val="lt1"/>
                </a:solidFill>
              </a:rPr>
              <a:t>Sec AF:</a:t>
            </a:r>
            <a:endParaRPr>
              <a:solidFill>
                <a:schemeClr val="lt1"/>
              </a:solidFill>
            </a:endParaRPr>
          </a:p>
          <a:p>
            <a:pPr indent="0" lvl="0" marL="0" rtl="0" algn="l">
              <a:spcBef>
                <a:spcPts val="0"/>
              </a:spcBef>
              <a:spcAft>
                <a:spcPts val="0"/>
              </a:spcAft>
              <a:buNone/>
            </a:pPr>
            <a:r>
              <a:rPr b="1" lang="en-US" sz="3200">
                <a:solidFill>
                  <a:schemeClr val="lt1"/>
                </a:solidFill>
              </a:rPr>
              <a:t>CSAF: </a:t>
            </a:r>
            <a:endParaRPr>
              <a:solidFill>
                <a:schemeClr val="lt1"/>
              </a:solidFill>
            </a:endParaRPr>
          </a:p>
          <a:p>
            <a:pPr indent="0" lvl="0" marL="0" rtl="0" algn="l">
              <a:spcBef>
                <a:spcPts val="0"/>
              </a:spcBef>
              <a:spcAft>
                <a:spcPts val="0"/>
              </a:spcAft>
              <a:buNone/>
            </a:pPr>
            <a:r>
              <a:rPr b="1" lang="en-US" sz="3200">
                <a:solidFill>
                  <a:schemeClr val="lt1"/>
                </a:solidFill>
              </a:rPr>
              <a:t>AETC CC:</a:t>
            </a:r>
            <a:endParaRPr>
              <a:solidFill>
                <a:schemeClr val="lt1"/>
              </a:solidFill>
            </a:endParaRPr>
          </a:p>
          <a:p>
            <a:pPr indent="0" lvl="0" marL="0" rtl="0" algn="l">
              <a:spcBef>
                <a:spcPts val="0"/>
              </a:spcBef>
              <a:spcAft>
                <a:spcPts val="0"/>
              </a:spcAft>
              <a:buNone/>
            </a:pPr>
            <a:r>
              <a:rPr b="1" lang="en-US" sz="3200">
                <a:solidFill>
                  <a:schemeClr val="lt1"/>
                </a:solidFill>
              </a:rPr>
              <a:t>AU CC:</a:t>
            </a:r>
            <a:endParaRPr>
              <a:solidFill>
                <a:schemeClr val="lt1"/>
              </a:solidFill>
            </a:endParaRPr>
          </a:p>
          <a:p>
            <a:pPr indent="0" lvl="0" marL="0" rtl="0" algn="l">
              <a:spcBef>
                <a:spcPts val="0"/>
              </a:spcBef>
              <a:spcAft>
                <a:spcPts val="0"/>
              </a:spcAft>
              <a:buNone/>
            </a:pPr>
            <a:r>
              <a:rPr b="1" lang="en-US" sz="3200">
                <a:solidFill>
                  <a:schemeClr val="lt1"/>
                </a:solidFill>
              </a:rPr>
              <a:t>Holm Center CC:</a:t>
            </a:r>
            <a:endParaRPr b="1" sz="3200">
              <a:solidFill>
                <a:schemeClr val="lt1"/>
              </a:solidFill>
            </a:endParaRPr>
          </a:p>
          <a:p>
            <a:pPr indent="0" lvl="0" marL="0" rtl="0" algn="l">
              <a:spcBef>
                <a:spcPts val="0"/>
              </a:spcBef>
              <a:spcAft>
                <a:spcPts val="0"/>
              </a:spcAft>
              <a:buNone/>
            </a:pPr>
            <a:r>
              <a:rPr b="1" lang="en-US" sz="3200">
                <a:solidFill>
                  <a:schemeClr val="lt1"/>
                </a:solidFill>
              </a:rPr>
              <a:t>Director, AFJROTC:</a:t>
            </a:r>
            <a:endParaRPr>
              <a:solidFill>
                <a:schemeClr val="lt1"/>
              </a:solidFill>
            </a:endParaRPr>
          </a:p>
          <a:p>
            <a:pPr indent="0" lvl="0" marL="0" rtl="0" algn="l">
              <a:spcBef>
                <a:spcPts val="0"/>
              </a:spcBef>
              <a:spcAft>
                <a:spcPts val="0"/>
              </a:spcAft>
              <a:buNone/>
            </a:pPr>
            <a:r>
              <a:rPr b="1" lang="en-US" sz="3200">
                <a:solidFill>
                  <a:schemeClr val="lt1"/>
                </a:solidFill>
              </a:rPr>
              <a:t>SASI: </a:t>
            </a:r>
            <a:endParaRPr>
              <a:solidFill>
                <a:schemeClr val="lt1"/>
              </a:solidFill>
            </a:endParaRPr>
          </a:p>
          <a:p>
            <a:pPr indent="0" lvl="0" marL="0" rtl="0" algn="l">
              <a:spcBef>
                <a:spcPts val="0"/>
              </a:spcBef>
              <a:spcAft>
                <a:spcPts val="0"/>
              </a:spcAft>
              <a:buNone/>
            </a:pPr>
            <a:r>
              <a:rPr b="1" lang="en-US" sz="3200">
                <a:solidFill>
                  <a:schemeClr val="lt1"/>
                </a:solidFill>
              </a:rPr>
              <a:t>Group CC:</a:t>
            </a:r>
            <a:endParaRPr b="1" sz="3200">
              <a:solidFill>
                <a:schemeClr val="lt1"/>
              </a:solidFill>
            </a:endParaRPr>
          </a:p>
          <a:p>
            <a:pPr indent="0" lvl="0" marL="0" rtl="0" algn="l">
              <a:spcBef>
                <a:spcPts val="0"/>
              </a:spcBef>
              <a:spcAft>
                <a:spcPts val="0"/>
              </a:spcAft>
              <a:buNone/>
            </a:pPr>
            <a:r>
              <a:rPr b="1" lang="en-US" sz="3200">
                <a:solidFill>
                  <a:schemeClr val="lt1"/>
                </a:solidFill>
              </a:rPr>
              <a:t>Deputy Group CC:</a:t>
            </a:r>
            <a:endParaRPr>
              <a:solidFill>
                <a:schemeClr val="lt1"/>
              </a:solidFill>
            </a:endParaRPr>
          </a:p>
        </p:txBody>
      </p:sp>
      <p:sp>
        <p:nvSpPr>
          <p:cNvPr id="263" name="Google Shape;263;g26dcb92da5c_0_0"/>
          <p:cNvSpPr txBox="1"/>
          <p:nvPr/>
        </p:nvSpPr>
        <p:spPr>
          <a:xfrm>
            <a:off x="4157050" y="1347925"/>
            <a:ext cx="5963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200">
                <a:solidFill>
                  <a:srgbClr val="FF0000"/>
                </a:solidFill>
              </a:rPr>
              <a:t>President Joseph R. Biden Jr.</a:t>
            </a:r>
            <a:endParaRPr/>
          </a:p>
        </p:txBody>
      </p:sp>
      <p:sp>
        <p:nvSpPr>
          <p:cNvPr id="264" name="Google Shape;264;g26dcb92da5c_0_0"/>
          <p:cNvSpPr txBox="1"/>
          <p:nvPr/>
        </p:nvSpPr>
        <p:spPr>
          <a:xfrm>
            <a:off x="1750550" y="1804625"/>
            <a:ext cx="5061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200">
                <a:solidFill>
                  <a:srgbClr val="FF0000"/>
                </a:solidFill>
              </a:rPr>
              <a:t>Honorable Lloyd Austin</a:t>
            </a:r>
            <a:endParaRPr/>
          </a:p>
        </p:txBody>
      </p:sp>
      <p:sp>
        <p:nvSpPr>
          <p:cNvPr id="265" name="Google Shape;265;g26dcb92da5c_0_0"/>
          <p:cNvSpPr txBox="1"/>
          <p:nvPr/>
        </p:nvSpPr>
        <p:spPr>
          <a:xfrm>
            <a:off x="1653725" y="2381525"/>
            <a:ext cx="5061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200">
                <a:solidFill>
                  <a:srgbClr val="FF0000"/>
                </a:solidFill>
              </a:rPr>
              <a:t>Honorable Frank Kendall</a:t>
            </a:r>
            <a:endParaRPr/>
          </a:p>
        </p:txBody>
      </p:sp>
      <p:sp>
        <p:nvSpPr>
          <p:cNvPr id="266" name="Google Shape;266;g26dcb92da5c_0_0"/>
          <p:cNvSpPr txBox="1"/>
          <p:nvPr/>
        </p:nvSpPr>
        <p:spPr>
          <a:xfrm>
            <a:off x="1367075" y="2788100"/>
            <a:ext cx="5634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200">
                <a:solidFill>
                  <a:srgbClr val="FF0000"/>
                </a:solidFill>
              </a:rPr>
              <a:t>Gen Charles Q. Brown Jr.</a:t>
            </a:r>
            <a:endParaRPr>
              <a:solidFill>
                <a:srgbClr val="FF0000"/>
              </a:solidFill>
            </a:endParaRPr>
          </a:p>
        </p:txBody>
      </p:sp>
      <p:sp>
        <p:nvSpPr>
          <p:cNvPr id="267" name="Google Shape;267;g26dcb92da5c_0_0"/>
          <p:cNvSpPr txBox="1"/>
          <p:nvPr/>
        </p:nvSpPr>
        <p:spPr>
          <a:xfrm>
            <a:off x="2110425" y="3310875"/>
            <a:ext cx="68115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200">
                <a:solidFill>
                  <a:srgbClr val="FF0000"/>
                </a:solidFill>
              </a:rPr>
              <a:t>Lt Gen Brian S. Robinson</a:t>
            </a:r>
            <a:endParaRPr/>
          </a:p>
        </p:txBody>
      </p:sp>
      <p:sp>
        <p:nvSpPr>
          <p:cNvPr id="268" name="Google Shape;268;g26dcb92da5c_0_0"/>
          <p:cNvSpPr txBox="1"/>
          <p:nvPr/>
        </p:nvSpPr>
        <p:spPr>
          <a:xfrm>
            <a:off x="1568300" y="3771575"/>
            <a:ext cx="5634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200">
                <a:solidFill>
                  <a:srgbClr val="FF0000"/>
                </a:solidFill>
              </a:rPr>
              <a:t>Lt Gen Andrea D. Tullos</a:t>
            </a:r>
            <a:endParaRPr/>
          </a:p>
        </p:txBody>
      </p:sp>
      <p:sp>
        <p:nvSpPr>
          <p:cNvPr id="269" name="Google Shape;269;g26dcb92da5c_0_0"/>
          <p:cNvSpPr txBox="1"/>
          <p:nvPr/>
        </p:nvSpPr>
        <p:spPr>
          <a:xfrm>
            <a:off x="3353700" y="4240225"/>
            <a:ext cx="6172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200">
                <a:solidFill>
                  <a:srgbClr val="FF0000"/>
                </a:solidFill>
              </a:rPr>
              <a:t>Brig Gen Houston R. Cantwell</a:t>
            </a:r>
            <a:endParaRPr/>
          </a:p>
        </p:txBody>
      </p:sp>
      <p:sp>
        <p:nvSpPr>
          <p:cNvPr id="270" name="Google Shape;270;g26dcb92da5c_0_0"/>
          <p:cNvSpPr txBox="1"/>
          <p:nvPr/>
        </p:nvSpPr>
        <p:spPr>
          <a:xfrm>
            <a:off x="3851450" y="4755050"/>
            <a:ext cx="6172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200">
                <a:solidFill>
                  <a:srgbClr val="FF0000"/>
                </a:solidFill>
              </a:rPr>
              <a:t>Col Johnny R. McGonigal</a:t>
            </a:r>
            <a:endParaRPr/>
          </a:p>
        </p:txBody>
      </p:sp>
      <p:sp>
        <p:nvSpPr>
          <p:cNvPr id="271" name="Google Shape;271;g26dcb92da5c_0_0"/>
          <p:cNvSpPr txBox="1"/>
          <p:nvPr/>
        </p:nvSpPr>
        <p:spPr>
          <a:xfrm>
            <a:off x="1144475" y="5273825"/>
            <a:ext cx="60795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200">
                <a:solidFill>
                  <a:srgbClr val="FF0000"/>
                </a:solidFill>
              </a:rPr>
              <a:t>Lt. Colonel Michael Carizalles</a:t>
            </a:r>
            <a:endParaRPr/>
          </a:p>
        </p:txBody>
      </p:sp>
      <p:sp>
        <p:nvSpPr>
          <p:cNvPr id="272" name="Google Shape;272;g26dcb92da5c_0_0"/>
          <p:cNvSpPr txBox="1"/>
          <p:nvPr/>
        </p:nvSpPr>
        <p:spPr>
          <a:xfrm>
            <a:off x="2110425" y="5738525"/>
            <a:ext cx="5634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200">
                <a:solidFill>
                  <a:srgbClr val="FF0000"/>
                </a:solidFill>
              </a:rPr>
              <a:t>C/ Major Aidan Bernhard</a:t>
            </a:r>
            <a:endParaRPr/>
          </a:p>
        </p:txBody>
      </p:sp>
      <p:sp>
        <p:nvSpPr>
          <p:cNvPr id="273" name="Google Shape;273;g26dcb92da5c_0_0"/>
          <p:cNvSpPr txBox="1"/>
          <p:nvPr/>
        </p:nvSpPr>
        <p:spPr>
          <a:xfrm>
            <a:off x="3580250" y="6199225"/>
            <a:ext cx="6714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200">
                <a:solidFill>
                  <a:srgbClr val="FF0000"/>
                </a:solidFill>
              </a:rPr>
              <a:t>C/ 1st Lieutenant Antonio Torre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300"/>
                                        <p:tgtEl>
                                          <p:spTgt spid="2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3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300"/>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3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3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3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3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3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3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3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3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23bd1905060_0_0"/>
          <p:cNvSpPr txBox="1"/>
          <p:nvPr>
            <p:ph idx="1" type="body"/>
          </p:nvPr>
        </p:nvSpPr>
        <p:spPr>
          <a:xfrm>
            <a:off x="303974" y="1389771"/>
            <a:ext cx="9512400" cy="5793900"/>
          </a:xfrm>
          <a:prstGeom prst="rect">
            <a:avLst/>
          </a:prstGeom>
          <a:noFill/>
          <a:ln>
            <a:noFill/>
          </a:ln>
        </p:spPr>
        <p:txBody>
          <a:bodyPr anchorCtr="0" anchor="t" bIns="42150" lIns="84325" spcFirstLastPara="1" rIns="84325" wrap="square" tIns="42150">
            <a:normAutofit lnSpcReduction="10000"/>
          </a:bodyPr>
          <a:lstStyle/>
          <a:p>
            <a:pPr indent="0" lvl="0" marL="0" rtl="0" algn="l">
              <a:lnSpc>
                <a:spcPct val="115000"/>
              </a:lnSpc>
              <a:spcBef>
                <a:spcPts val="1000"/>
              </a:spcBef>
              <a:spcAft>
                <a:spcPts val="0"/>
              </a:spcAft>
              <a:buNone/>
            </a:pPr>
            <a:r>
              <a:rPr b="1" lang="en-US" sz="2500">
                <a:solidFill>
                  <a:schemeClr val="lt1"/>
                </a:solidFill>
              </a:rPr>
              <a:t>Raiders is a competitive athletic LDR. If you are interested in learning more about it or joining,</a:t>
            </a:r>
            <a:r>
              <a:rPr b="1" lang="en-US" sz="2500">
                <a:solidFill>
                  <a:schemeClr val="dk1"/>
                </a:solidFill>
              </a:rPr>
              <a:t> </a:t>
            </a:r>
            <a:r>
              <a:rPr b="1" lang="en-US" sz="2500" u="sng">
                <a:solidFill>
                  <a:srgbClr val="FF0000"/>
                </a:solidFill>
              </a:rPr>
              <a:t>there will be a meeting next Tuesday, 22 August, @ room 950 from 1430 to 1500</a:t>
            </a:r>
            <a:r>
              <a:rPr b="1" lang="en-US" sz="2500">
                <a:solidFill>
                  <a:srgbClr val="FF0000"/>
                </a:solidFill>
              </a:rPr>
              <a:t>.</a:t>
            </a:r>
            <a:r>
              <a:rPr b="1" lang="en-US" sz="2500">
                <a:solidFill>
                  <a:schemeClr val="dk1"/>
                </a:solidFill>
              </a:rPr>
              <a:t> </a:t>
            </a:r>
            <a:endParaRPr b="1">
              <a:solidFill>
                <a:schemeClr val="dk1"/>
              </a:solidFill>
            </a:endParaRPr>
          </a:p>
          <a:p>
            <a:pPr indent="0" lvl="0" marL="0" rtl="0" algn="l">
              <a:spcBef>
                <a:spcPts val="1200"/>
              </a:spcBef>
              <a:spcAft>
                <a:spcPts val="0"/>
              </a:spcAft>
              <a:buClr>
                <a:schemeClr val="dk1"/>
              </a:buClr>
              <a:buSzPts val="2200"/>
              <a:buFont typeface="Arial"/>
              <a:buNone/>
            </a:pPr>
            <a:r>
              <a:rPr b="1" lang="en-US" sz="2600" u="sng">
                <a:solidFill>
                  <a:srgbClr val="4A86E8"/>
                </a:solidFill>
                <a:latin typeface="Calibri"/>
                <a:ea typeface="Calibri"/>
                <a:cs typeface="Calibri"/>
                <a:sym typeface="Calibri"/>
                <a:hlinkClick r:id="rId3">
                  <a:extLst>
                    <a:ext uri="{A12FA001-AC4F-418D-AE19-62706E023703}">
                      <ahyp:hlinkClr val="tx"/>
                    </a:ext>
                  </a:extLst>
                </a:hlinkClick>
              </a:rPr>
              <a:t>https://tinyurl.com/joinraiders</a:t>
            </a:r>
            <a:endParaRPr b="1" sz="2600">
              <a:solidFill>
                <a:srgbClr val="4A86E8"/>
              </a:solidFill>
            </a:endParaRPr>
          </a:p>
          <a:p>
            <a:pPr indent="0" lvl="0" marL="0" rtl="0" algn="l">
              <a:lnSpc>
                <a:spcPct val="115000"/>
              </a:lnSpc>
              <a:spcBef>
                <a:spcPts val="1000"/>
              </a:spcBef>
              <a:spcAft>
                <a:spcPts val="0"/>
              </a:spcAft>
              <a:buNone/>
            </a:pPr>
            <a:r>
              <a:t/>
            </a:r>
            <a:endParaRPr b="1">
              <a:solidFill>
                <a:schemeClr val="dk1"/>
              </a:solidFill>
            </a:endParaRPr>
          </a:p>
          <a:p>
            <a:pPr indent="0" lvl="0" marL="0" rtl="0" algn="l">
              <a:lnSpc>
                <a:spcPct val="115000"/>
              </a:lnSpc>
              <a:spcBef>
                <a:spcPts val="1000"/>
              </a:spcBef>
              <a:spcAft>
                <a:spcPts val="0"/>
              </a:spcAft>
              <a:buNone/>
            </a:pPr>
            <a:r>
              <a:t/>
            </a:r>
            <a:endParaRPr b="1">
              <a:solidFill>
                <a:schemeClr val="dk1"/>
              </a:solidFill>
            </a:endParaRPr>
          </a:p>
          <a:p>
            <a:pPr indent="0" lvl="0" marL="0" rtl="0" algn="l">
              <a:lnSpc>
                <a:spcPct val="115000"/>
              </a:lnSpc>
              <a:spcBef>
                <a:spcPts val="1000"/>
              </a:spcBef>
              <a:spcAft>
                <a:spcPts val="0"/>
              </a:spcAft>
              <a:buNone/>
            </a:pPr>
            <a:r>
              <a:t/>
            </a:r>
            <a:endParaRPr b="1">
              <a:solidFill>
                <a:schemeClr val="dk1"/>
              </a:solidFill>
            </a:endParaRPr>
          </a:p>
          <a:p>
            <a:pPr indent="0" lvl="0" marL="0" rtl="0" algn="l">
              <a:lnSpc>
                <a:spcPct val="115000"/>
              </a:lnSpc>
              <a:spcBef>
                <a:spcPts val="1000"/>
              </a:spcBef>
              <a:spcAft>
                <a:spcPts val="0"/>
              </a:spcAft>
              <a:buNone/>
            </a:pPr>
            <a:r>
              <a:t/>
            </a:r>
            <a:endParaRPr b="1">
              <a:solidFill>
                <a:schemeClr val="dk1"/>
              </a:solidFill>
            </a:endParaRPr>
          </a:p>
          <a:p>
            <a:pPr indent="0" lvl="0" marL="0" rtl="0" algn="l">
              <a:lnSpc>
                <a:spcPct val="115000"/>
              </a:lnSpc>
              <a:spcBef>
                <a:spcPts val="1000"/>
              </a:spcBef>
              <a:spcAft>
                <a:spcPts val="0"/>
              </a:spcAft>
              <a:buNone/>
            </a:pPr>
            <a:r>
              <a:t/>
            </a:r>
            <a:endParaRPr b="1" sz="2700">
              <a:solidFill>
                <a:schemeClr val="dk1"/>
              </a:solidFill>
            </a:endParaRPr>
          </a:p>
          <a:p>
            <a:pPr indent="0" lvl="0" marL="0" rtl="0" algn="l">
              <a:lnSpc>
                <a:spcPct val="115000"/>
              </a:lnSpc>
              <a:spcBef>
                <a:spcPts val="1000"/>
              </a:spcBef>
              <a:spcAft>
                <a:spcPts val="0"/>
              </a:spcAft>
              <a:buNone/>
            </a:pPr>
            <a:r>
              <a:rPr b="1" lang="en-US" sz="2300">
                <a:solidFill>
                  <a:schemeClr val="lt1"/>
                </a:solidFill>
              </a:rPr>
              <a:t>For more details, please contact C/1st Lt. Antonio Torre at </a:t>
            </a:r>
            <a:r>
              <a:rPr b="1" lang="en-US" sz="2300" u="sng">
                <a:solidFill>
                  <a:schemeClr val="lt1"/>
                </a:solidFill>
                <a:hlinkClick r:id="rId4">
                  <a:extLst>
                    <a:ext uri="{A12FA001-AC4F-418D-AE19-62706E023703}">
                      <ahyp:hlinkClr val="tx"/>
                    </a:ext>
                  </a:extLst>
                </a:hlinkClick>
              </a:rPr>
              <a:t>4804182497@students.ocps.net</a:t>
            </a:r>
            <a:r>
              <a:rPr b="1" lang="en-US" sz="2300">
                <a:solidFill>
                  <a:schemeClr val="lt1"/>
                </a:solidFill>
              </a:rPr>
              <a:t> or </a:t>
            </a:r>
            <a:r>
              <a:rPr b="1" lang="en-US" sz="2300" u="sng">
                <a:solidFill>
                  <a:schemeClr val="lt1"/>
                </a:solidFill>
              </a:rPr>
              <a:t>(407) 773-0450</a:t>
            </a:r>
            <a:r>
              <a:rPr b="1" lang="en-US" sz="2300">
                <a:solidFill>
                  <a:schemeClr val="lt1"/>
                </a:solidFill>
              </a:rPr>
              <a:t> for any questions about Raiders</a:t>
            </a:r>
            <a:r>
              <a:rPr b="1" lang="en-US" sz="1800">
                <a:solidFill>
                  <a:schemeClr val="lt1"/>
                </a:solidFill>
              </a:rPr>
              <a:t>.</a:t>
            </a:r>
            <a:endParaRPr b="1" sz="1800">
              <a:solidFill>
                <a:schemeClr val="lt1"/>
              </a:solidFill>
            </a:endParaRPr>
          </a:p>
        </p:txBody>
      </p:sp>
      <p:sp>
        <p:nvSpPr>
          <p:cNvPr id="279" name="Google Shape;279;g23bd1905060_0_0"/>
          <p:cNvSpPr txBox="1"/>
          <p:nvPr>
            <p:ph type="title"/>
          </p:nvPr>
        </p:nvSpPr>
        <p:spPr>
          <a:xfrm>
            <a:off x="1299350" y="353450"/>
            <a:ext cx="7177200" cy="1036200"/>
          </a:xfrm>
          <a:prstGeom prst="rect">
            <a:avLst/>
          </a:prstGeom>
          <a:noFill/>
          <a:ln>
            <a:noFill/>
          </a:ln>
        </p:spPr>
        <p:txBody>
          <a:bodyPr anchorCtr="0" anchor="ctr" bIns="42150" lIns="84325" spcFirstLastPara="1" rIns="84325" wrap="square" tIns="42150">
            <a:normAutofit/>
          </a:bodyPr>
          <a:lstStyle/>
          <a:p>
            <a:pPr indent="0" lvl="0" marL="0" rtl="0" algn="ctr">
              <a:lnSpc>
                <a:spcPct val="90000"/>
              </a:lnSpc>
              <a:spcBef>
                <a:spcPts val="0"/>
              </a:spcBef>
              <a:spcAft>
                <a:spcPts val="0"/>
              </a:spcAft>
              <a:buClr>
                <a:srgbClr val="002060"/>
              </a:buClr>
              <a:buSzPts val="2800"/>
              <a:buFont typeface="Times New Roman"/>
              <a:buNone/>
            </a:pPr>
            <a:r>
              <a:rPr lang="en-US" sz="3200">
                <a:solidFill>
                  <a:schemeClr val="lt1"/>
                </a:solidFill>
              </a:rPr>
              <a:t>Raiders Interest Form and Interest Meeting</a:t>
            </a:r>
            <a:endParaRPr sz="3200">
              <a:solidFill>
                <a:schemeClr val="lt1"/>
              </a:solidFill>
            </a:endParaRPr>
          </a:p>
        </p:txBody>
      </p:sp>
      <p:pic>
        <p:nvPicPr>
          <p:cNvPr id="280" name="Google Shape;280;g23bd1905060_0_0"/>
          <p:cNvPicPr preferRelativeResize="0"/>
          <p:nvPr/>
        </p:nvPicPr>
        <p:blipFill>
          <a:blip r:embed="rId5">
            <a:alphaModFix/>
          </a:blip>
          <a:stretch>
            <a:fillRect/>
          </a:stretch>
        </p:blipFill>
        <p:spPr>
          <a:xfrm>
            <a:off x="6454564" y="3088535"/>
            <a:ext cx="2624482" cy="2624482"/>
          </a:xfrm>
          <a:prstGeom prst="rect">
            <a:avLst/>
          </a:prstGeom>
          <a:noFill/>
          <a:ln>
            <a:noFill/>
          </a:ln>
        </p:spPr>
      </p:pic>
      <p:pic>
        <p:nvPicPr>
          <p:cNvPr id="281" name="Google Shape;281;g23bd1905060_0_0"/>
          <p:cNvPicPr preferRelativeResize="0"/>
          <p:nvPr/>
        </p:nvPicPr>
        <p:blipFill>
          <a:blip r:embed="rId6">
            <a:alphaModFix/>
          </a:blip>
          <a:stretch>
            <a:fillRect/>
          </a:stretch>
        </p:blipFill>
        <p:spPr>
          <a:xfrm>
            <a:off x="468974" y="3284962"/>
            <a:ext cx="1757056" cy="2231627"/>
          </a:xfrm>
          <a:prstGeom prst="rect">
            <a:avLst/>
          </a:prstGeom>
          <a:noFill/>
          <a:ln cap="flat" cmpd="sng" w="19050">
            <a:solidFill>
              <a:srgbClr val="FF9900"/>
            </a:solidFill>
            <a:prstDash val="solid"/>
            <a:round/>
            <a:headEnd len="sm" w="sm" type="none"/>
            <a:tailEnd len="sm" w="sm" type="none"/>
          </a:ln>
        </p:spPr>
      </p:pic>
      <p:pic>
        <p:nvPicPr>
          <p:cNvPr id="282" name="Google Shape;282;g23bd1905060_0_0"/>
          <p:cNvPicPr preferRelativeResize="0"/>
          <p:nvPr/>
        </p:nvPicPr>
        <p:blipFill rotWithShape="1">
          <a:blip r:embed="rId7">
            <a:alphaModFix/>
          </a:blip>
          <a:srcRect b="0" l="20480" r="20480" t="0"/>
          <a:stretch/>
        </p:blipFill>
        <p:spPr>
          <a:xfrm>
            <a:off x="2226026" y="3284913"/>
            <a:ext cx="1613400" cy="2231700"/>
          </a:xfrm>
          <a:prstGeom prst="flowChartDelay">
            <a:avLst/>
          </a:prstGeom>
          <a:noFill/>
          <a:ln cap="flat" cmpd="sng" w="19050">
            <a:solidFill>
              <a:srgbClr val="FF9900"/>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23bd1905060_0_81"/>
          <p:cNvSpPr txBox="1"/>
          <p:nvPr>
            <p:ph idx="1" type="body"/>
          </p:nvPr>
        </p:nvSpPr>
        <p:spPr>
          <a:xfrm>
            <a:off x="303974" y="1389771"/>
            <a:ext cx="9512400" cy="5793900"/>
          </a:xfrm>
          <a:prstGeom prst="rect">
            <a:avLst/>
          </a:prstGeom>
          <a:noFill/>
          <a:ln>
            <a:noFill/>
          </a:ln>
        </p:spPr>
        <p:txBody>
          <a:bodyPr anchorCtr="0" anchor="t" bIns="42150" lIns="84325" spcFirstLastPara="1" rIns="84325" wrap="square" tIns="42150">
            <a:normAutofit/>
          </a:bodyPr>
          <a:lstStyle/>
          <a:p>
            <a:pPr indent="0" lvl="0" marL="0" rtl="0" algn="l">
              <a:spcBef>
                <a:spcPts val="1200"/>
              </a:spcBef>
              <a:spcAft>
                <a:spcPts val="0"/>
              </a:spcAft>
              <a:buClr>
                <a:schemeClr val="dk1"/>
              </a:buClr>
              <a:buSzPts val="2200"/>
              <a:buFont typeface="Arial"/>
              <a:buNone/>
            </a:pPr>
            <a:r>
              <a:rPr b="1" lang="en-US" sz="3300">
                <a:solidFill>
                  <a:schemeClr val="lt1"/>
                </a:solidFill>
              </a:rPr>
              <a:t>This Friday there will be a Sports Day! Be prepared to have fun and compete with your flight… most importantly, </a:t>
            </a:r>
            <a:r>
              <a:rPr b="1" lang="en-US" sz="3300">
                <a:solidFill>
                  <a:schemeClr val="lt1"/>
                </a:solidFill>
              </a:rPr>
              <a:t>remember</a:t>
            </a:r>
            <a:r>
              <a:rPr b="1" lang="en-US" sz="3300">
                <a:solidFill>
                  <a:schemeClr val="lt1"/>
                </a:solidFill>
              </a:rPr>
              <a:t> to have your </a:t>
            </a:r>
            <a:r>
              <a:rPr b="1" lang="en-US" sz="3300" u="sng">
                <a:solidFill>
                  <a:schemeClr val="lt1"/>
                </a:solidFill>
              </a:rPr>
              <a:t>ATHLETIC CLEARANCE</a:t>
            </a:r>
            <a:r>
              <a:rPr b="1" lang="en-US" sz="3300">
                <a:solidFill>
                  <a:schemeClr val="lt1"/>
                </a:solidFill>
              </a:rPr>
              <a:t>!!!</a:t>
            </a:r>
            <a:endParaRPr b="1" sz="3300">
              <a:solidFill>
                <a:schemeClr val="lt1"/>
              </a:solidFill>
            </a:endParaRPr>
          </a:p>
          <a:p>
            <a:pPr indent="0" lvl="0" marL="0" rtl="0" algn="l">
              <a:spcBef>
                <a:spcPts val="1200"/>
              </a:spcBef>
              <a:spcAft>
                <a:spcPts val="0"/>
              </a:spcAft>
              <a:buClr>
                <a:schemeClr val="dk1"/>
              </a:buClr>
              <a:buSzPts val="2200"/>
              <a:buFont typeface="Arial"/>
              <a:buNone/>
            </a:pPr>
            <a:r>
              <a:t/>
            </a:r>
            <a:endParaRPr b="1" sz="3300">
              <a:solidFill>
                <a:schemeClr val="lt1"/>
              </a:solidFill>
            </a:endParaRPr>
          </a:p>
          <a:p>
            <a:pPr indent="0" lvl="0" marL="0" rtl="0" algn="l">
              <a:lnSpc>
                <a:spcPct val="115000"/>
              </a:lnSpc>
              <a:spcBef>
                <a:spcPts val="1000"/>
              </a:spcBef>
              <a:spcAft>
                <a:spcPts val="0"/>
              </a:spcAft>
              <a:buNone/>
            </a:pPr>
            <a:r>
              <a:t/>
            </a:r>
            <a:endParaRPr b="1">
              <a:solidFill>
                <a:schemeClr val="dk1"/>
              </a:solidFill>
            </a:endParaRPr>
          </a:p>
          <a:p>
            <a:pPr indent="0" lvl="0" marL="0" rtl="0" algn="l">
              <a:lnSpc>
                <a:spcPct val="115000"/>
              </a:lnSpc>
              <a:spcBef>
                <a:spcPts val="1000"/>
              </a:spcBef>
              <a:spcAft>
                <a:spcPts val="0"/>
              </a:spcAft>
              <a:buNone/>
            </a:pPr>
            <a:r>
              <a:t/>
            </a:r>
            <a:endParaRPr b="1">
              <a:solidFill>
                <a:schemeClr val="dk1"/>
              </a:solidFill>
            </a:endParaRPr>
          </a:p>
          <a:p>
            <a:pPr indent="0" lvl="0" marL="0" rtl="0" algn="l">
              <a:lnSpc>
                <a:spcPct val="115000"/>
              </a:lnSpc>
              <a:spcBef>
                <a:spcPts val="1000"/>
              </a:spcBef>
              <a:spcAft>
                <a:spcPts val="0"/>
              </a:spcAft>
              <a:buNone/>
            </a:pPr>
            <a:r>
              <a:t/>
            </a:r>
            <a:endParaRPr b="1">
              <a:solidFill>
                <a:schemeClr val="dk1"/>
              </a:solidFill>
            </a:endParaRPr>
          </a:p>
          <a:p>
            <a:pPr indent="0" lvl="0" marL="0" rtl="0" algn="l">
              <a:lnSpc>
                <a:spcPct val="115000"/>
              </a:lnSpc>
              <a:spcBef>
                <a:spcPts val="1000"/>
              </a:spcBef>
              <a:spcAft>
                <a:spcPts val="0"/>
              </a:spcAft>
              <a:buNone/>
            </a:pPr>
            <a:r>
              <a:t/>
            </a:r>
            <a:endParaRPr b="1">
              <a:solidFill>
                <a:schemeClr val="dk1"/>
              </a:solidFill>
            </a:endParaRPr>
          </a:p>
          <a:p>
            <a:pPr indent="0" lvl="0" marL="0" rtl="0" algn="l">
              <a:lnSpc>
                <a:spcPct val="115000"/>
              </a:lnSpc>
              <a:spcBef>
                <a:spcPts val="1000"/>
              </a:spcBef>
              <a:spcAft>
                <a:spcPts val="0"/>
              </a:spcAft>
              <a:buNone/>
            </a:pPr>
            <a:r>
              <a:t/>
            </a:r>
            <a:endParaRPr b="1" sz="2700">
              <a:solidFill>
                <a:schemeClr val="dk1"/>
              </a:solidFill>
            </a:endParaRPr>
          </a:p>
          <a:p>
            <a:pPr indent="0" lvl="0" marL="0" rtl="0" algn="l">
              <a:lnSpc>
                <a:spcPct val="115000"/>
              </a:lnSpc>
              <a:spcBef>
                <a:spcPts val="1000"/>
              </a:spcBef>
              <a:spcAft>
                <a:spcPts val="0"/>
              </a:spcAft>
              <a:buNone/>
            </a:pPr>
            <a:r>
              <a:t/>
            </a:r>
            <a:endParaRPr b="1" sz="1800">
              <a:solidFill>
                <a:schemeClr val="lt1"/>
              </a:solidFill>
            </a:endParaRPr>
          </a:p>
        </p:txBody>
      </p:sp>
      <p:sp>
        <p:nvSpPr>
          <p:cNvPr id="288" name="Google Shape;288;g23bd1905060_0_81"/>
          <p:cNvSpPr txBox="1"/>
          <p:nvPr>
            <p:ph type="title"/>
          </p:nvPr>
        </p:nvSpPr>
        <p:spPr>
          <a:xfrm>
            <a:off x="1299350" y="353450"/>
            <a:ext cx="7177200" cy="1036200"/>
          </a:xfrm>
          <a:prstGeom prst="rect">
            <a:avLst/>
          </a:prstGeom>
          <a:noFill/>
          <a:ln>
            <a:noFill/>
          </a:ln>
        </p:spPr>
        <p:txBody>
          <a:bodyPr anchorCtr="0" anchor="ctr" bIns="42150" lIns="84325" spcFirstLastPara="1" rIns="84325" wrap="square" tIns="42150">
            <a:normAutofit/>
          </a:bodyPr>
          <a:lstStyle/>
          <a:p>
            <a:pPr indent="0" lvl="0" marL="0" rtl="0" algn="ctr">
              <a:lnSpc>
                <a:spcPct val="90000"/>
              </a:lnSpc>
              <a:spcBef>
                <a:spcPts val="0"/>
              </a:spcBef>
              <a:spcAft>
                <a:spcPts val="0"/>
              </a:spcAft>
              <a:buClr>
                <a:srgbClr val="002060"/>
              </a:buClr>
              <a:buSzPts val="2800"/>
              <a:buFont typeface="Times New Roman"/>
              <a:buNone/>
            </a:pPr>
            <a:r>
              <a:rPr lang="en-US" sz="3200">
                <a:solidFill>
                  <a:schemeClr val="lt1"/>
                </a:solidFill>
              </a:rPr>
              <a:t>Sports Day!!!</a:t>
            </a:r>
            <a:endParaRPr sz="3200">
              <a:solidFill>
                <a:schemeClr val="lt1"/>
              </a:solidFill>
            </a:endParaRPr>
          </a:p>
        </p:txBody>
      </p:sp>
      <p:pic>
        <p:nvPicPr>
          <p:cNvPr id="289" name="Google Shape;289;g23bd1905060_0_81"/>
          <p:cNvPicPr preferRelativeResize="0"/>
          <p:nvPr/>
        </p:nvPicPr>
        <p:blipFill>
          <a:blip r:embed="rId3">
            <a:alphaModFix/>
          </a:blip>
          <a:stretch>
            <a:fillRect/>
          </a:stretch>
        </p:blipFill>
        <p:spPr>
          <a:xfrm>
            <a:off x="2904225" y="3691800"/>
            <a:ext cx="4311850" cy="2866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26dcb92d9f3_0_120"/>
          <p:cNvSpPr txBox="1"/>
          <p:nvPr>
            <p:ph type="title"/>
          </p:nvPr>
        </p:nvSpPr>
        <p:spPr>
          <a:xfrm>
            <a:off x="344980" y="656686"/>
            <a:ext cx="9430200" cy="2097300"/>
          </a:xfrm>
          <a:prstGeom prst="rect">
            <a:avLst/>
          </a:prstGeom>
          <a:ln>
            <a:noFill/>
          </a:ln>
        </p:spPr>
        <p:txBody>
          <a:bodyPr anchorCtr="0" anchor="t" bIns="112425" lIns="112425" spcFirstLastPara="1" rIns="112425" wrap="square" tIns="112425">
            <a:normAutofit/>
          </a:bodyPr>
          <a:lstStyle/>
          <a:p>
            <a:pPr indent="0" lvl="0" marL="0" rtl="0" algn="ctr">
              <a:spcBef>
                <a:spcPts val="0"/>
              </a:spcBef>
              <a:spcAft>
                <a:spcPts val="0"/>
              </a:spcAft>
              <a:buNone/>
            </a:pPr>
            <a:r>
              <a:rPr b="1" lang="en-US" sz="3800">
                <a:latin typeface="EB Garamond"/>
                <a:ea typeface="EB Garamond"/>
                <a:cs typeface="EB Garamond"/>
                <a:sym typeface="EB Garamond"/>
              </a:rPr>
              <a:t>Logistics Appointment Schedule </a:t>
            </a:r>
            <a:endParaRPr b="1">
              <a:latin typeface="EB Garamond"/>
              <a:ea typeface="EB Garamond"/>
              <a:cs typeface="EB Garamond"/>
              <a:sym typeface="EB Garamond"/>
            </a:endParaRPr>
          </a:p>
        </p:txBody>
      </p:sp>
      <p:sp>
        <p:nvSpPr>
          <p:cNvPr id="295" name="Google Shape;295;g26dcb92d9f3_0_120"/>
          <p:cNvSpPr txBox="1"/>
          <p:nvPr/>
        </p:nvSpPr>
        <p:spPr>
          <a:xfrm>
            <a:off x="639353" y="1983521"/>
            <a:ext cx="6172200" cy="4966800"/>
          </a:xfrm>
          <a:prstGeom prst="rect">
            <a:avLst/>
          </a:prstGeom>
          <a:noFill/>
          <a:ln>
            <a:noFill/>
          </a:ln>
        </p:spPr>
        <p:txBody>
          <a:bodyPr anchorCtr="0" anchor="t" bIns="112425" lIns="112425" spcFirstLastPara="1" rIns="112425" wrap="square" tIns="112425">
            <a:noAutofit/>
          </a:bodyPr>
          <a:lstStyle/>
          <a:p>
            <a:pPr indent="0" lvl="0" marL="0" rtl="0" algn="l">
              <a:spcBef>
                <a:spcPts val="0"/>
              </a:spcBef>
              <a:spcAft>
                <a:spcPts val="0"/>
              </a:spcAft>
              <a:buNone/>
            </a:pPr>
            <a:r>
              <a:t/>
            </a:r>
            <a:endParaRPr sz="1700">
              <a:solidFill>
                <a:schemeClr val="lt1"/>
              </a:solidFill>
            </a:endParaRPr>
          </a:p>
        </p:txBody>
      </p:sp>
      <p:sp>
        <p:nvSpPr>
          <p:cNvPr id="296" name="Google Shape;296;g26dcb92d9f3_0_120"/>
          <p:cNvSpPr txBox="1"/>
          <p:nvPr/>
        </p:nvSpPr>
        <p:spPr>
          <a:xfrm>
            <a:off x="264103" y="1923021"/>
            <a:ext cx="9856200" cy="5027700"/>
          </a:xfrm>
          <a:prstGeom prst="rect">
            <a:avLst/>
          </a:prstGeom>
          <a:noFill/>
          <a:ln>
            <a:noFill/>
          </a:ln>
        </p:spPr>
        <p:txBody>
          <a:bodyPr anchorCtr="0" anchor="t" bIns="112425" lIns="112425" spcFirstLastPara="1" rIns="112425" wrap="square" tIns="112425">
            <a:noAutofit/>
          </a:bodyPr>
          <a:lstStyle/>
          <a:p>
            <a:pPr indent="0" lvl="0" marL="0" rtl="0" algn="l">
              <a:lnSpc>
                <a:spcPct val="90000"/>
              </a:lnSpc>
              <a:spcBef>
                <a:spcPts val="1100"/>
              </a:spcBef>
              <a:spcAft>
                <a:spcPts val="0"/>
              </a:spcAft>
              <a:buNone/>
            </a:pPr>
            <a:r>
              <a:rPr lang="en-US" sz="2600">
                <a:solidFill>
                  <a:srgbClr val="F3F3F3"/>
                </a:solidFill>
                <a:latin typeface="Calibri"/>
                <a:ea typeface="Calibri"/>
                <a:cs typeface="Calibri"/>
                <a:sym typeface="Calibri"/>
              </a:rPr>
              <a:t>Monday: 1420-1500</a:t>
            </a:r>
            <a:endParaRPr sz="2600">
              <a:solidFill>
                <a:srgbClr val="F3F3F3"/>
              </a:solidFill>
              <a:latin typeface="Calibri"/>
              <a:ea typeface="Calibri"/>
              <a:cs typeface="Calibri"/>
              <a:sym typeface="Calibri"/>
            </a:endParaRPr>
          </a:p>
          <a:p>
            <a:pPr indent="0" lvl="0" marL="0" rtl="0" algn="l">
              <a:lnSpc>
                <a:spcPct val="90000"/>
              </a:lnSpc>
              <a:spcBef>
                <a:spcPts val="1100"/>
              </a:spcBef>
              <a:spcAft>
                <a:spcPts val="0"/>
              </a:spcAft>
              <a:buNone/>
            </a:pPr>
            <a:r>
              <a:t/>
            </a:r>
            <a:endParaRPr sz="2600">
              <a:solidFill>
                <a:srgbClr val="F3F3F3"/>
              </a:solidFill>
              <a:latin typeface="Calibri"/>
              <a:ea typeface="Calibri"/>
              <a:cs typeface="Calibri"/>
              <a:sym typeface="Calibri"/>
            </a:endParaRPr>
          </a:p>
          <a:p>
            <a:pPr indent="0" lvl="0" marL="0" rtl="0" algn="l">
              <a:lnSpc>
                <a:spcPct val="90000"/>
              </a:lnSpc>
              <a:spcBef>
                <a:spcPts val="1100"/>
              </a:spcBef>
              <a:spcAft>
                <a:spcPts val="0"/>
              </a:spcAft>
              <a:buNone/>
            </a:pPr>
            <a:r>
              <a:rPr lang="en-US" sz="2600">
                <a:solidFill>
                  <a:srgbClr val="F3F3F3"/>
                </a:solidFill>
                <a:latin typeface="Calibri"/>
                <a:ea typeface="Calibri"/>
                <a:cs typeface="Calibri"/>
                <a:sym typeface="Calibri"/>
              </a:rPr>
              <a:t>Tuesday: 1420-1500</a:t>
            </a:r>
            <a:endParaRPr sz="2600">
              <a:solidFill>
                <a:srgbClr val="F3F3F3"/>
              </a:solidFill>
              <a:latin typeface="Calibri"/>
              <a:ea typeface="Calibri"/>
              <a:cs typeface="Calibri"/>
              <a:sym typeface="Calibri"/>
            </a:endParaRPr>
          </a:p>
          <a:p>
            <a:pPr indent="0" lvl="0" marL="0" rtl="0" algn="l">
              <a:lnSpc>
                <a:spcPct val="90000"/>
              </a:lnSpc>
              <a:spcBef>
                <a:spcPts val="1100"/>
              </a:spcBef>
              <a:spcAft>
                <a:spcPts val="0"/>
              </a:spcAft>
              <a:buNone/>
            </a:pPr>
            <a:r>
              <a:t/>
            </a:r>
            <a:endParaRPr sz="2600">
              <a:solidFill>
                <a:srgbClr val="F3F3F3"/>
              </a:solidFill>
              <a:latin typeface="Calibri"/>
              <a:ea typeface="Calibri"/>
              <a:cs typeface="Calibri"/>
              <a:sym typeface="Calibri"/>
            </a:endParaRPr>
          </a:p>
          <a:p>
            <a:pPr indent="0" lvl="0" marL="0" rtl="0" algn="l">
              <a:lnSpc>
                <a:spcPct val="90000"/>
              </a:lnSpc>
              <a:spcBef>
                <a:spcPts val="1100"/>
              </a:spcBef>
              <a:spcAft>
                <a:spcPts val="0"/>
              </a:spcAft>
              <a:buNone/>
            </a:pPr>
            <a:r>
              <a:rPr lang="en-US" sz="2600">
                <a:solidFill>
                  <a:srgbClr val="F3F3F3"/>
                </a:solidFill>
                <a:latin typeface="Calibri"/>
                <a:ea typeface="Calibri"/>
                <a:cs typeface="Calibri"/>
                <a:sym typeface="Calibri"/>
              </a:rPr>
              <a:t>Thursday: 1420-1500 </a:t>
            </a:r>
            <a:endParaRPr sz="2600">
              <a:solidFill>
                <a:srgbClr val="F3F3F3"/>
              </a:solidFill>
              <a:latin typeface="Calibri"/>
              <a:ea typeface="Calibri"/>
              <a:cs typeface="Calibri"/>
              <a:sym typeface="Calibri"/>
            </a:endParaRPr>
          </a:p>
          <a:p>
            <a:pPr indent="0" lvl="0" marL="0" rtl="0" algn="l">
              <a:lnSpc>
                <a:spcPct val="90000"/>
              </a:lnSpc>
              <a:spcBef>
                <a:spcPts val="1100"/>
              </a:spcBef>
              <a:spcAft>
                <a:spcPts val="0"/>
              </a:spcAft>
              <a:buNone/>
            </a:pPr>
            <a:r>
              <a:t/>
            </a:r>
            <a:endParaRPr sz="2600">
              <a:solidFill>
                <a:srgbClr val="F3F3F3"/>
              </a:solidFill>
              <a:latin typeface="Calibri"/>
              <a:ea typeface="Calibri"/>
              <a:cs typeface="Calibri"/>
              <a:sym typeface="Calibri"/>
            </a:endParaRPr>
          </a:p>
          <a:p>
            <a:pPr indent="0" lvl="0" marL="0" rtl="0" algn="l">
              <a:lnSpc>
                <a:spcPct val="90000"/>
              </a:lnSpc>
              <a:spcBef>
                <a:spcPts val="1100"/>
              </a:spcBef>
              <a:spcAft>
                <a:spcPts val="0"/>
              </a:spcAft>
              <a:buNone/>
            </a:pPr>
            <a:r>
              <a:t/>
            </a:r>
            <a:endParaRPr b="1" sz="1700">
              <a:solidFill>
                <a:srgbClr val="F3F3F3"/>
              </a:solidFill>
            </a:endParaRPr>
          </a:p>
          <a:p>
            <a:pPr indent="0" lvl="0" marL="0" rtl="0" algn="l">
              <a:lnSpc>
                <a:spcPct val="90000"/>
              </a:lnSpc>
              <a:spcBef>
                <a:spcPts val="0"/>
              </a:spcBef>
              <a:spcAft>
                <a:spcPts val="0"/>
              </a:spcAft>
              <a:buNone/>
            </a:pPr>
            <a:r>
              <a:rPr lang="en-US" sz="2200">
                <a:solidFill>
                  <a:srgbClr val="F3F3F3"/>
                </a:solidFill>
                <a:latin typeface="Calibri"/>
                <a:ea typeface="Calibri"/>
                <a:cs typeface="Calibri"/>
                <a:sym typeface="Calibri"/>
              </a:rPr>
              <a:t>Questions, comments, concerns, contact C/SMSgt Anthony Torres at (775) 544-0842 or 4806810625@studnets.ocps.net</a:t>
            </a:r>
            <a:endParaRPr sz="2800">
              <a:solidFill>
                <a:srgbClr val="F3F3F3"/>
              </a:solidFill>
              <a:latin typeface="EB Garamond"/>
              <a:ea typeface="EB Garamond"/>
              <a:cs typeface="EB Garamond"/>
              <a:sym typeface="EB Garamond"/>
            </a:endParaRPr>
          </a:p>
        </p:txBody>
      </p:sp>
      <p:sp>
        <p:nvSpPr>
          <p:cNvPr id="297" name="Google Shape;297;g26dcb92d9f3_0_120"/>
          <p:cNvSpPr txBox="1"/>
          <p:nvPr/>
        </p:nvSpPr>
        <p:spPr>
          <a:xfrm flipH="1">
            <a:off x="3124438" y="1804618"/>
            <a:ext cx="6996000" cy="1668900"/>
          </a:xfrm>
          <a:prstGeom prst="rect">
            <a:avLst/>
          </a:prstGeom>
          <a:noFill/>
          <a:ln>
            <a:noFill/>
          </a:ln>
        </p:spPr>
        <p:txBody>
          <a:bodyPr anchorCtr="0" anchor="t" bIns="112425" lIns="112425" spcFirstLastPara="1" rIns="112425" wrap="square" tIns="112425">
            <a:spAutoFit/>
          </a:bodyPr>
          <a:lstStyle/>
          <a:p>
            <a:pPr indent="0" lvl="0" marL="558800" rtl="0" algn="ctr">
              <a:lnSpc>
                <a:spcPct val="90000"/>
              </a:lnSpc>
              <a:spcBef>
                <a:spcPts val="1100"/>
              </a:spcBef>
              <a:spcAft>
                <a:spcPts val="0"/>
              </a:spcAft>
              <a:buNone/>
            </a:pPr>
            <a:r>
              <a:rPr lang="en-US" sz="2500">
                <a:solidFill>
                  <a:srgbClr val="F3F3F3"/>
                </a:solidFill>
              </a:rPr>
              <a:t>New 2023-2024 Logistics appointment link</a:t>
            </a:r>
            <a:endParaRPr sz="2500">
              <a:solidFill>
                <a:srgbClr val="F3F3F3"/>
              </a:solidFill>
            </a:endParaRPr>
          </a:p>
          <a:p>
            <a:pPr indent="0" lvl="0" marL="0" rtl="0" algn="ctr">
              <a:lnSpc>
                <a:spcPct val="90000"/>
              </a:lnSpc>
              <a:spcBef>
                <a:spcPts val="1100"/>
              </a:spcBef>
              <a:spcAft>
                <a:spcPts val="0"/>
              </a:spcAft>
              <a:buNone/>
            </a:pPr>
            <a:r>
              <a:rPr lang="en-US" sz="2500">
                <a:solidFill>
                  <a:srgbClr val="F3F3F3"/>
                </a:solidFill>
              </a:rPr>
              <a:t>Logistics Appointment Form: </a:t>
            </a:r>
            <a:r>
              <a:rPr lang="en-US" sz="2500" u="sng">
                <a:solidFill>
                  <a:srgbClr val="FFFFFF"/>
                </a:solidFill>
                <a:hlinkClick r:id="rId3">
                  <a:extLst>
                    <a:ext uri="{A12FA001-AC4F-418D-AE19-62706E023703}">
                      <ahyp:hlinkClr val="tx"/>
                    </a:ext>
                  </a:extLst>
                </a:hlinkClick>
              </a:rPr>
              <a:t>https://tinyurl.com/FL-802LGS </a:t>
            </a:r>
            <a:endParaRPr sz="2500">
              <a:solidFill>
                <a:srgbClr val="FFFFFF"/>
              </a:solidFill>
            </a:endParaRPr>
          </a:p>
          <a:p>
            <a:pPr indent="0" lvl="0" marL="0" rtl="0" algn="l">
              <a:spcBef>
                <a:spcPts val="0"/>
              </a:spcBef>
              <a:spcAft>
                <a:spcPts val="0"/>
              </a:spcAft>
              <a:buNone/>
            </a:pPr>
            <a:r>
              <a:t/>
            </a:r>
            <a:endParaRPr sz="1700">
              <a:latin typeface="Roboto"/>
              <a:ea typeface="Roboto"/>
              <a:cs typeface="Roboto"/>
              <a:sym typeface="Roboto"/>
            </a:endParaRPr>
          </a:p>
        </p:txBody>
      </p:sp>
      <p:pic>
        <p:nvPicPr>
          <p:cNvPr id="298" name="Google Shape;298;g26dcb92d9f3_0_120"/>
          <p:cNvPicPr preferRelativeResize="0"/>
          <p:nvPr/>
        </p:nvPicPr>
        <p:blipFill>
          <a:blip r:embed="rId4">
            <a:alphaModFix/>
          </a:blip>
          <a:stretch>
            <a:fillRect/>
          </a:stretch>
        </p:blipFill>
        <p:spPr>
          <a:xfrm>
            <a:off x="5541954" y="3513808"/>
            <a:ext cx="2161106" cy="18557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26dcb92da5c_1_0"/>
          <p:cNvSpPr txBox="1"/>
          <p:nvPr>
            <p:ph type="title"/>
          </p:nvPr>
        </p:nvSpPr>
        <p:spPr>
          <a:xfrm>
            <a:off x="345055" y="153260"/>
            <a:ext cx="9430200" cy="2097300"/>
          </a:xfrm>
          <a:prstGeom prst="rect">
            <a:avLst/>
          </a:prstGeom>
          <a:ln>
            <a:noFill/>
          </a:ln>
        </p:spPr>
        <p:txBody>
          <a:bodyPr anchorCtr="0" anchor="t" bIns="112425" lIns="112425" spcFirstLastPara="1" rIns="112425" wrap="square" tIns="112425">
            <a:normAutofit/>
          </a:bodyPr>
          <a:lstStyle/>
          <a:p>
            <a:pPr indent="0" lvl="0" marL="0" rtl="0" algn="ctr">
              <a:spcBef>
                <a:spcPts val="0"/>
              </a:spcBef>
              <a:spcAft>
                <a:spcPts val="0"/>
              </a:spcAft>
              <a:buNone/>
            </a:pPr>
            <a:r>
              <a:rPr b="1" lang="en-US" sz="3800">
                <a:latin typeface="EB Garamond"/>
                <a:ea typeface="EB Garamond"/>
                <a:cs typeface="EB Garamond"/>
                <a:sym typeface="EB Garamond"/>
              </a:rPr>
              <a:t>Military Knowledge</a:t>
            </a:r>
            <a:endParaRPr b="1">
              <a:latin typeface="EB Garamond"/>
              <a:ea typeface="EB Garamond"/>
              <a:cs typeface="EB Garamond"/>
              <a:sym typeface="EB Garamond"/>
            </a:endParaRPr>
          </a:p>
        </p:txBody>
      </p:sp>
      <p:sp>
        <p:nvSpPr>
          <p:cNvPr id="304" name="Google Shape;304;g26dcb92da5c_1_0"/>
          <p:cNvSpPr txBox="1"/>
          <p:nvPr/>
        </p:nvSpPr>
        <p:spPr>
          <a:xfrm>
            <a:off x="859175" y="1940750"/>
            <a:ext cx="8130900" cy="11637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107"/>
              </a:spcBef>
              <a:spcAft>
                <a:spcPts val="0"/>
              </a:spcAft>
              <a:buNone/>
            </a:pPr>
            <a:r>
              <a:rPr lang="en-US" sz="3534">
                <a:solidFill>
                  <a:schemeClr val="lt1"/>
                </a:solidFill>
                <a:latin typeface="Roboto"/>
                <a:ea typeface="Roboto"/>
                <a:cs typeface="Roboto"/>
                <a:sym typeface="Roboto"/>
              </a:rPr>
              <a:t>How many stars are on the flag and what do they mean? </a:t>
            </a:r>
            <a:endParaRPr>
              <a:solidFill>
                <a:schemeClr val="lt1"/>
              </a:solidFill>
              <a:latin typeface="Roboto"/>
              <a:ea typeface="Roboto"/>
              <a:cs typeface="Roboto"/>
              <a:sym typeface="Roboto"/>
            </a:endParaRPr>
          </a:p>
        </p:txBody>
      </p:sp>
      <p:sp>
        <p:nvSpPr>
          <p:cNvPr id="305" name="Google Shape;305;g26dcb92da5c_1_0"/>
          <p:cNvSpPr txBox="1"/>
          <p:nvPr/>
        </p:nvSpPr>
        <p:spPr>
          <a:xfrm>
            <a:off x="2000900" y="3795725"/>
            <a:ext cx="6118500" cy="11592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107"/>
              </a:spcBef>
              <a:spcAft>
                <a:spcPts val="0"/>
              </a:spcAft>
              <a:buNone/>
            </a:pPr>
            <a:r>
              <a:rPr lang="en-US" sz="3534">
                <a:solidFill>
                  <a:schemeClr val="dk1"/>
                </a:solidFill>
                <a:latin typeface="Calibri"/>
                <a:ea typeface="Calibri"/>
                <a:cs typeface="Calibri"/>
                <a:sym typeface="Calibri"/>
              </a:rPr>
              <a:t> </a:t>
            </a:r>
            <a:r>
              <a:rPr lang="en-US" sz="3500">
                <a:solidFill>
                  <a:schemeClr val="lt1"/>
                </a:solidFill>
                <a:latin typeface="Roboto"/>
                <a:ea typeface="Roboto"/>
                <a:cs typeface="Roboto"/>
                <a:sym typeface="Roboto"/>
              </a:rPr>
              <a:t>50; they represent all 50 states</a:t>
            </a:r>
            <a:endParaRPr sz="3500">
              <a:solidFill>
                <a:schemeClr val="lt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300"/>
                                        <p:tgtEl>
                                          <p:spTgt spid="3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7f96529472efb570_0"/>
          <p:cNvSpPr txBox="1"/>
          <p:nvPr>
            <p:ph idx="1" type="body"/>
          </p:nvPr>
        </p:nvSpPr>
        <p:spPr>
          <a:xfrm>
            <a:off x="695772" y="1845533"/>
            <a:ext cx="8728800" cy="4815600"/>
          </a:xfrm>
          <a:prstGeom prst="rect">
            <a:avLst/>
          </a:prstGeom>
        </p:spPr>
        <p:txBody>
          <a:bodyPr anchorCtr="0" anchor="t" bIns="45700" lIns="91425" spcFirstLastPara="1" rIns="91425" wrap="square" tIns="45700">
            <a:normAutofit fontScale="62500" lnSpcReduction="20000"/>
          </a:bodyPr>
          <a:lstStyle/>
          <a:p>
            <a:pPr indent="0" lvl="0" marL="0" rtl="0" algn="ctr">
              <a:spcBef>
                <a:spcPts val="0"/>
              </a:spcBef>
              <a:spcAft>
                <a:spcPts val="0"/>
              </a:spcAft>
              <a:buClr>
                <a:schemeClr val="dk1"/>
              </a:buClr>
              <a:buSzPct val="73529"/>
              <a:buFont typeface="Arial"/>
              <a:buNone/>
            </a:pPr>
            <a:r>
              <a:rPr b="1" lang="en-US" sz="3400">
                <a:solidFill>
                  <a:srgbClr val="FF0000"/>
                </a:solidFill>
              </a:rPr>
              <a:t>TAKE A PICTURE!</a:t>
            </a:r>
            <a:endParaRPr b="1"/>
          </a:p>
          <a:p>
            <a:pPr indent="0" lvl="0" marL="0" rtl="0" algn="l">
              <a:spcBef>
                <a:spcPts val="1107"/>
              </a:spcBef>
              <a:spcAft>
                <a:spcPts val="0"/>
              </a:spcAft>
              <a:buNone/>
            </a:pPr>
            <a:r>
              <a:rPr b="1" lang="en-US" sz="4300">
                <a:solidFill>
                  <a:schemeClr val="lt1"/>
                </a:solidFill>
                <a:latin typeface="Calibri"/>
                <a:ea typeface="Calibri"/>
                <a:cs typeface="Calibri"/>
                <a:sym typeface="Calibri"/>
              </a:rPr>
              <a:t>Who:</a:t>
            </a:r>
            <a:r>
              <a:rPr lang="en-US" sz="4300">
                <a:solidFill>
                  <a:schemeClr val="lt1"/>
                </a:solidFill>
                <a:latin typeface="Calibri"/>
                <a:ea typeface="Calibri"/>
                <a:cs typeface="Calibri"/>
                <a:sym typeface="Calibri"/>
              </a:rPr>
              <a:t> Our Cadet Corps</a:t>
            </a:r>
            <a:endParaRPr sz="4300">
              <a:solidFill>
                <a:schemeClr val="lt1"/>
              </a:solidFill>
              <a:latin typeface="Calibri"/>
              <a:ea typeface="Calibri"/>
              <a:cs typeface="Calibri"/>
              <a:sym typeface="Calibri"/>
            </a:endParaRPr>
          </a:p>
          <a:p>
            <a:pPr indent="0" lvl="0" marL="0" rtl="0" algn="l">
              <a:spcBef>
                <a:spcPts val="1107"/>
              </a:spcBef>
              <a:spcAft>
                <a:spcPts val="0"/>
              </a:spcAft>
              <a:buNone/>
            </a:pPr>
            <a:r>
              <a:rPr b="1" lang="en-US" sz="4300">
                <a:solidFill>
                  <a:schemeClr val="lt1"/>
                </a:solidFill>
                <a:latin typeface="Calibri"/>
                <a:ea typeface="Calibri"/>
                <a:cs typeface="Calibri"/>
                <a:sym typeface="Calibri"/>
              </a:rPr>
              <a:t>What: </a:t>
            </a:r>
            <a:r>
              <a:rPr lang="en-US" sz="4300">
                <a:solidFill>
                  <a:schemeClr val="lt1"/>
                </a:solidFill>
                <a:latin typeface="Calibri"/>
                <a:ea typeface="Calibri"/>
                <a:cs typeface="Calibri"/>
                <a:sym typeface="Calibri"/>
              </a:rPr>
              <a:t>Direct people and their vehicles</a:t>
            </a:r>
            <a:endParaRPr sz="4300">
              <a:solidFill>
                <a:schemeClr val="lt1"/>
              </a:solidFill>
              <a:latin typeface="Calibri"/>
              <a:ea typeface="Calibri"/>
              <a:cs typeface="Calibri"/>
              <a:sym typeface="Calibri"/>
            </a:endParaRPr>
          </a:p>
          <a:p>
            <a:pPr indent="0" lvl="0" marL="0" rtl="0" algn="l">
              <a:spcBef>
                <a:spcPts val="1107"/>
              </a:spcBef>
              <a:spcAft>
                <a:spcPts val="0"/>
              </a:spcAft>
              <a:buNone/>
            </a:pPr>
            <a:r>
              <a:rPr b="1" lang="en-US" sz="4300">
                <a:solidFill>
                  <a:schemeClr val="lt1"/>
                </a:solidFill>
                <a:latin typeface="Calibri"/>
                <a:ea typeface="Calibri"/>
                <a:cs typeface="Calibri"/>
                <a:sym typeface="Calibri"/>
              </a:rPr>
              <a:t>When: </a:t>
            </a:r>
            <a:r>
              <a:rPr lang="en-US" sz="4300">
                <a:solidFill>
                  <a:schemeClr val="lt1"/>
                </a:solidFill>
                <a:latin typeface="Calibri"/>
                <a:ea typeface="Calibri"/>
                <a:cs typeface="Calibri"/>
                <a:sym typeface="Calibri"/>
              </a:rPr>
              <a:t>25 August</a:t>
            </a:r>
            <a:endParaRPr sz="4300">
              <a:solidFill>
                <a:schemeClr val="lt1"/>
              </a:solidFill>
              <a:latin typeface="Calibri"/>
              <a:ea typeface="Calibri"/>
              <a:cs typeface="Calibri"/>
              <a:sym typeface="Calibri"/>
            </a:endParaRPr>
          </a:p>
          <a:p>
            <a:pPr indent="0" lvl="0" marL="0" rtl="0" algn="l">
              <a:spcBef>
                <a:spcPts val="1107"/>
              </a:spcBef>
              <a:spcAft>
                <a:spcPts val="0"/>
              </a:spcAft>
              <a:buNone/>
            </a:pPr>
            <a:r>
              <a:rPr b="1" lang="en-US" sz="4300">
                <a:solidFill>
                  <a:schemeClr val="lt1"/>
                </a:solidFill>
                <a:latin typeface="Calibri"/>
                <a:ea typeface="Calibri"/>
                <a:cs typeface="Calibri"/>
                <a:sym typeface="Calibri"/>
              </a:rPr>
              <a:t>Where: </a:t>
            </a:r>
            <a:r>
              <a:rPr lang="en-US" sz="4300">
                <a:solidFill>
                  <a:schemeClr val="lt1"/>
                </a:solidFill>
                <a:latin typeface="Calibri"/>
                <a:ea typeface="Calibri"/>
                <a:cs typeface="Calibri"/>
                <a:sym typeface="Calibri"/>
              </a:rPr>
              <a:t>Room 950(Colonel’s Room)</a:t>
            </a:r>
            <a:endParaRPr sz="4300">
              <a:solidFill>
                <a:schemeClr val="lt1"/>
              </a:solidFill>
              <a:latin typeface="Calibri"/>
              <a:ea typeface="Calibri"/>
              <a:cs typeface="Calibri"/>
              <a:sym typeface="Calibri"/>
            </a:endParaRPr>
          </a:p>
          <a:p>
            <a:pPr indent="0" lvl="0" marL="0" rtl="0" algn="l">
              <a:spcBef>
                <a:spcPts val="1107"/>
              </a:spcBef>
              <a:spcAft>
                <a:spcPts val="0"/>
              </a:spcAft>
              <a:buNone/>
            </a:pPr>
            <a:r>
              <a:rPr b="1" lang="en-US" sz="4300">
                <a:solidFill>
                  <a:schemeClr val="lt1"/>
                </a:solidFill>
                <a:latin typeface="Calibri"/>
                <a:ea typeface="Calibri"/>
                <a:cs typeface="Calibri"/>
                <a:sym typeface="Calibri"/>
              </a:rPr>
              <a:t>Why:</a:t>
            </a:r>
            <a:r>
              <a:rPr lang="en-US" sz="4300">
                <a:solidFill>
                  <a:schemeClr val="lt1"/>
                </a:solidFill>
                <a:latin typeface="Calibri"/>
                <a:ea typeface="Calibri"/>
                <a:cs typeface="Calibri"/>
                <a:sym typeface="Calibri"/>
              </a:rPr>
              <a:t>To help out our school</a:t>
            </a:r>
            <a:endParaRPr sz="4300">
              <a:solidFill>
                <a:schemeClr val="lt1"/>
              </a:solidFill>
              <a:latin typeface="Calibri"/>
              <a:ea typeface="Calibri"/>
              <a:cs typeface="Calibri"/>
              <a:sym typeface="Calibri"/>
            </a:endParaRPr>
          </a:p>
          <a:p>
            <a:pPr indent="0" lvl="0" marL="0" rtl="0" algn="l">
              <a:spcBef>
                <a:spcPts val="1107"/>
              </a:spcBef>
              <a:spcAft>
                <a:spcPts val="0"/>
              </a:spcAft>
              <a:buNone/>
            </a:pPr>
            <a:r>
              <a:rPr b="1" lang="en-US" sz="4300">
                <a:solidFill>
                  <a:schemeClr val="lt1"/>
                </a:solidFill>
                <a:latin typeface="Calibri"/>
                <a:ea typeface="Calibri"/>
                <a:cs typeface="Calibri"/>
                <a:sym typeface="Calibri"/>
              </a:rPr>
              <a:t>Sign up:</a:t>
            </a:r>
            <a:r>
              <a:rPr lang="en-US" sz="4300">
                <a:solidFill>
                  <a:schemeClr val="lt1"/>
                </a:solidFill>
                <a:latin typeface="Calibri"/>
                <a:ea typeface="Calibri"/>
                <a:cs typeface="Calibri"/>
                <a:sym typeface="Calibri"/>
              </a:rPr>
              <a:t>On the paper!</a:t>
            </a:r>
            <a:endParaRPr b="1" sz="4300">
              <a:solidFill>
                <a:schemeClr val="lt1"/>
              </a:solidFill>
              <a:latin typeface="Calibri"/>
              <a:ea typeface="Calibri"/>
              <a:cs typeface="Calibri"/>
              <a:sym typeface="Calibri"/>
            </a:endParaRPr>
          </a:p>
          <a:p>
            <a:pPr indent="0" lvl="0" marL="0" rtl="0" algn="l">
              <a:spcBef>
                <a:spcPts val="1107"/>
              </a:spcBef>
              <a:spcAft>
                <a:spcPts val="0"/>
              </a:spcAft>
              <a:buNone/>
            </a:pPr>
            <a:r>
              <a:t/>
            </a:r>
            <a:endParaRPr b="1" sz="4300">
              <a:solidFill>
                <a:schemeClr val="lt1"/>
              </a:solidFill>
              <a:latin typeface="Calibri"/>
              <a:ea typeface="Calibri"/>
              <a:cs typeface="Calibri"/>
              <a:sym typeface="Calibri"/>
            </a:endParaRPr>
          </a:p>
          <a:p>
            <a:pPr indent="0" lvl="0" marL="0" rtl="0" algn="l">
              <a:spcBef>
                <a:spcPts val="1107"/>
              </a:spcBef>
              <a:spcAft>
                <a:spcPts val="0"/>
              </a:spcAft>
              <a:buNone/>
            </a:pPr>
            <a:r>
              <a:t/>
            </a:r>
            <a:endParaRPr b="1" sz="4300">
              <a:solidFill>
                <a:schemeClr val="lt1"/>
              </a:solidFill>
              <a:latin typeface="Calibri"/>
              <a:ea typeface="Calibri"/>
              <a:cs typeface="Calibri"/>
              <a:sym typeface="Calibri"/>
            </a:endParaRPr>
          </a:p>
          <a:p>
            <a:pPr indent="0" lvl="0" marL="0" rtl="0" algn="l">
              <a:spcBef>
                <a:spcPts val="1107"/>
              </a:spcBef>
              <a:spcAft>
                <a:spcPts val="0"/>
              </a:spcAft>
              <a:buNone/>
            </a:pPr>
            <a:r>
              <a:rPr lang="en-US" sz="4300">
                <a:solidFill>
                  <a:schemeClr val="lt1"/>
                </a:solidFill>
                <a:latin typeface="Calibri"/>
                <a:ea typeface="Calibri"/>
                <a:cs typeface="Calibri"/>
                <a:sym typeface="Calibri"/>
              </a:rPr>
              <a:t>If you would like to be CIC, please contact C/Bernhard @ (407) 408-6158</a:t>
            </a:r>
            <a:endParaRPr b="1" sz="4300">
              <a:solidFill>
                <a:schemeClr val="lt1"/>
              </a:solidFill>
              <a:latin typeface="Calibri"/>
              <a:ea typeface="Calibri"/>
              <a:cs typeface="Calibri"/>
              <a:sym typeface="Calibri"/>
            </a:endParaRPr>
          </a:p>
        </p:txBody>
      </p:sp>
      <p:sp>
        <p:nvSpPr>
          <p:cNvPr id="312" name="Google Shape;312;g7f96529472efb570_0"/>
          <p:cNvSpPr txBox="1"/>
          <p:nvPr>
            <p:ph type="title"/>
          </p:nvPr>
        </p:nvSpPr>
        <p:spPr>
          <a:xfrm>
            <a:off x="229709" y="316113"/>
            <a:ext cx="9660900" cy="1529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sz="3200"/>
              <a:t>Football Parking</a:t>
            </a:r>
            <a:endParaRPr sz="3200"/>
          </a:p>
        </p:txBody>
      </p:sp>
      <p:pic>
        <p:nvPicPr>
          <p:cNvPr id="313" name="Google Shape;313;g7f96529472efb570_0"/>
          <p:cNvPicPr preferRelativeResize="0"/>
          <p:nvPr/>
        </p:nvPicPr>
        <p:blipFill>
          <a:blip r:embed="rId3">
            <a:alphaModFix/>
          </a:blip>
          <a:stretch>
            <a:fillRect/>
          </a:stretch>
        </p:blipFill>
        <p:spPr>
          <a:xfrm>
            <a:off x="6583952" y="2285875"/>
            <a:ext cx="3022145" cy="2263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26dcb92da5c_1_12"/>
          <p:cNvSpPr txBox="1"/>
          <p:nvPr>
            <p:ph type="title"/>
          </p:nvPr>
        </p:nvSpPr>
        <p:spPr>
          <a:xfrm>
            <a:off x="345055" y="153260"/>
            <a:ext cx="9430200" cy="2097300"/>
          </a:xfrm>
          <a:prstGeom prst="rect">
            <a:avLst/>
          </a:prstGeom>
          <a:ln>
            <a:noFill/>
          </a:ln>
        </p:spPr>
        <p:txBody>
          <a:bodyPr anchorCtr="0" anchor="t" bIns="112425" lIns="112425" spcFirstLastPara="1" rIns="112425" wrap="square" tIns="112425">
            <a:normAutofit/>
          </a:bodyPr>
          <a:lstStyle/>
          <a:p>
            <a:pPr indent="0" lvl="0" marL="0" rtl="0" algn="ctr">
              <a:spcBef>
                <a:spcPts val="0"/>
              </a:spcBef>
              <a:spcAft>
                <a:spcPts val="0"/>
              </a:spcAft>
              <a:buNone/>
            </a:pPr>
            <a:r>
              <a:rPr b="1" lang="en-US" sz="3800">
                <a:latin typeface="EB Garamond"/>
                <a:ea typeface="EB Garamond"/>
                <a:cs typeface="EB Garamond"/>
                <a:sym typeface="EB Garamond"/>
              </a:rPr>
              <a:t>Summary</a:t>
            </a:r>
            <a:endParaRPr b="1">
              <a:latin typeface="EB Garamond"/>
              <a:ea typeface="EB Garamond"/>
              <a:cs typeface="EB Garamond"/>
              <a:sym typeface="EB Garamond"/>
            </a:endParaRPr>
          </a:p>
        </p:txBody>
      </p:sp>
      <p:sp>
        <p:nvSpPr>
          <p:cNvPr id="319" name="Google Shape;319;g26dcb92da5c_1_12"/>
          <p:cNvSpPr txBox="1"/>
          <p:nvPr/>
        </p:nvSpPr>
        <p:spPr>
          <a:xfrm>
            <a:off x="859175" y="1940750"/>
            <a:ext cx="8130900" cy="420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500">
                <a:solidFill>
                  <a:schemeClr val="lt1"/>
                </a:solidFill>
                <a:latin typeface="Roboto"/>
                <a:ea typeface="Roboto"/>
                <a:cs typeface="Roboto"/>
                <a:sym typeface="Roboto"/>
              </a:rPr>
              <a:t>- Upcoming Events:</a:t>
            </a:r>
            <a:endParaRPr sz="3500">
              <a:solidFill>
                <a:schemeClr val="lt1"/>
              </a:solidFill>
              <a:latin typeface="Roboto"/>
              <a:ea typeface="Roboto"/>
              <a:cs typeface="Roboto"/>
              <a:sym typeface="Roboto"/>
            </a:endParaRPr>
          </a:p>
          <a:p>
            <a:pPr indent="-419100" lvl="0" marL="457200" rtl="0" algn="l">
              <a:spcBef>
                <a:spcPts val="0"/>
              </a:spcBef>
              <a:spcAft>
                <a:spcPts val="0"/>
              </a:spcAft>
              <a:buClr>
                <a:schemeClr val="lt1"/>
              </a:buClr>
              <a:buSzPts val="3000"/>
              <a:buFont typeface="Roboto"/>
              <a:buChar char="●"/>
            </a:pPr>
            <a:r>
              <a:rPr lang="en-US" sz="3000">
                <a:solidFill>
                  <a:schemeClr val="lt1"/>
                </a:solidFill>
                <a:latin typeface="Roboto"/>
                <a:ea typeface="Roboto"/>
                <a:cs typeface="Roboto"/>
                <a:sym typeface="Roboto"/>
              </a:rPr>
              <a:t>Sports Day 8/18</a:t>
            </a:r>
            <a:endParaRPr sz="3000">
              <a:solidFill>
                <a:schemeClr val="lt1"/>
              </a:solidFill>
              <a:latin typeface="Roboto"/>
              <a:ea typeface="Roboto"/>
              <a:cs typeface="Roboto"/>
              <a:sym typeface="Roboto"/>
            </a:endParaRPr>
          </a:p>
          <a:p>
            <a:pPr indent="-419100" lvl="0" marL="457200" rtl="0" algn="l">
              <a:spcBef>
                <a:spcPts val="0"/>
              </a:spcBef>
              <a:spcAft>
                <a:spcPts val="0"/>
              </a:spcAft>
              <a:buClr>
                <a:schemeClr val="lt1"/>
              </a:buClr>
              <a:buSzPts val="3000"/>
              <a:buFont typeface="Roboto"/>
              <a:buChar char="●"/>
            </a:pPr>
            <a:r>
              <a:rPr lang="en-US" sz="3000">
                <a:solidFill>
                  <a:schemeClr val="lt1"/>
                </a:solidFill>
                <a:latin typeface="Roboto"/>
                <a:ea typeface="Roboto"/>
                <a:cs typeface="Roboto"/>
                <a:sym typeface="Roboto"/>
              </a:rPr>
              <a:t>Raiders Interest Meeting 8/22</a:t>
            </a:r>
            <a:endParaRPr sz="3000">
              <a:solidFill>
                <a:schemeClr val="lt1"/>
              </a:solidFill>
              <a:latin typeface="Roboto"/>
              <a:ea typeface="Roboto"/>
              <a:cs typeface="Roboto"/>
              <a:sym typeface="Roboto"/>
            </a:endParaRPr>
          </a:p>
          <a:p>
            <a:pPr indent="-419100" lvl="0" marL="457200" rtl="0" algn="l">
              <a:spcBef>
                <a:spcPts val="0"/>
              </a:spcBef>
              <a:spcAft>
                <a:spcPts val="0"/>
              </a:spcAft>
              <a:buClr>
                <a:schemeClr val="lt1"/>
              </a:buClr>
              <a:buSzPts val="3000"/>
              <a:buFont typeface="Roboto"/>
              <a:buChar char="●"/>
            </a:pPr>
            <a:r>
              <a:rPr lang="en-US" sz="3000">
                <a:solidFill>
                  <a:schemeClr val="lt1"/>
                </a:solidFill>
                <a:latin typeface="Roboto"/>
                <a:ea typeface="Roboto"/>
                <a:cs typeface="Roboto"/>
                <a:sym typeface="Roboto"/>
              </a:rPr>
              <a:t>Football Game 8/25</a:t>
            </a:r>
            <a:endParaRPr sz="3000">
              <a:solidFill>
                <a:schemeClr val="lt1"/>
              </a:solidFill>
              <a:latin typeface="Roboto"/>
              <a:ea typeface="Roboto"/>
              <a:cs typeface="Roboto"/>
              <a:sym typeface="Roboto"/>
            </a:endParaRPr>
          </a:p>
          <a:p>
            <a:pPr indent="0" lvl="0" marL="457200" rtl="0" algn="l">
              <a:spcBef>
                <a:spcPts val="0"/>
              </a:spcBef>
              <a:spcAft>
                <a:spcPts val="0"/>
              </a:spcAft>
              <a:buNone/>
            </a:pPr>
            <a:r>
              <a:t/>
            </a:r>
            <a:endParaRPr sz="3000">
              <a:solidFill>
                <a:schemeClr val="lt1"/>
              </a:solidFill>
              <a:latin typeface="Roboto"/>
              <a:ea typeface="Roboto"/>
              <a:cs typeface="Roboto"/>
              <a:sym typeface="Roboto"/>
            </a:endParaRPr>
          </a:p>
          <a:p>
            <a:pPr indent="0" lvl="0" marL="0" rtl="0" algn="l">
              <a:spcBef>
                <a:spcPts val="0"/>
              </a:spcBef>
              <a:spcAft>
                <a:spcPts val="0"/>
              </a:spcAft>
              <a:buNone/>
            </a:pPr>
            <a:r>
              <a:rPr lang="en-US" sz="3500">
                <a:solidFill>
                  <a:schemeClr val="lt1"/>
                </a:solidFill>
                <a:latin typeface="Roboto"/>
                <a:ea typeface="Roboto"/>
                <a:cs typeface="Roboto"/>
                <a:sym typeface="Roboto"/>
              </a:rPr>
              <a:t>- Notes</a:t>
            </a:r>
            <a:endParaRPr sz="3500">
              <a:solidFill>
                <a:schemeClr val="lt1"/>
              </a:solidFill>
              <a:latin typeface="Roboto"/>
              <a:ea typeface="Roboto"/>
              <a:cs typeface="Roboto"/>
              <a:sym typeface="Roboto"/>
            </a:endParaRPr>
          </a:p>
          <a:p>
            <a:pPr indent="-419100" lvl="0" marL="457200" rtl="0" algn="l">
              <a:spcBef>
                <a:spcPts val="0"/>
              </a:spcBef>
              <a:spcAft>
                <a:spcPts val="0"/>
              </a:spcAft>
              <a:buClr>
                <a:schemeClr val="lt1"/>
              </a:buClr>
              <a:buSzPts val="3000"/>
              <a:buFont typeface="Roboto"/>
              <a:buChar char="●"/>
            </a:pPr>
            <a:r>
              <a:rPr lang="en-US" sz="3000">
                <a:solidFill>
                  <a:schemeClr val="lt1"/>
                </a:solidFill>
                <a:latin typeface="Roboto"/>
                <a:ea typeface="Roboto"/>
                <a:cs typeface="Roboto"/>
                <a:sym typeface="Roboto"/>
              </a:rPr>
              <a:t>Logistics Appointments</a:t>
            </a:r>
            <a:endParaRPr sz="3000">
              <a:solidFill>
                <a:schemeClr val="lt1"/>
              </a:solidFill>
              <a:latin typeface="Roboto"/>
              <a:ea typeface="Roboto"/>
              <a:cs typeface="Roboto"/>
              <a:sym typeface="Roboto"/>
            </a:endParaRPr>
          </a:p>
          <a:p>
            <a:pPr indent="0" lvl="0" marL="0" rtl="0" algn="ctr">
              <a:lnSpc>
                <a:spcPct val="90000"/>
              </a:lnSpc>
              <a:spcBef>
                <a:spcPts val="1107"/>
              </a:spcBef>
              <a:spcAft>
                <a:spcPts val="0"/>
              </a:spcAft>
              <a:buNone/>
            </a:pPr>
            <a:r>
              <a:t/>
            </a:r>
            <a:endParaRPr sz="3534">
              <a:solidFill>
                <a:schemeClr val="lt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0000FF"/>
      </a:dk1>
      <a:lt1>
        <a:srgbClr val="FFFFFF"/>
      </a:lt1>
      <a:dk2>
        <a:srgbClr val="434343"/>
      </a:dk2>
      <a:lt2>
        <a:srgbClr val="999999"/>
      </a:lt2>
      <a:accent1>
        <a:srgbClr val="212D74"/>
      </a:accent1>
      <a:accent2>
        <a:srgbClr val="3949AB"/>
      </a:accent2>
      <a:accent3>
        <a:srgbClr val="BB6F00"/>
      </a:accent3>
      <a:accent4>
        <a:srgbClr val="CA8113"/>
      </a:accent4>
      <a:accent5>
        <a:srgbClr val="FF9900"/>
      </a:accent5>
      <a:accent6>
        <a:srgbClr val="7890CD"/>
      </a:accent6>
      <a:hlink>
        <a:srgbClr val="FF9900"/>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0000FF"/>
      </a:dk1>
      <a:lt1>
        <a:srgbClr val="FFFFFF"/>
      </a:lt1>
      <a:dk2>
        <a:srgbClr val="434343"/>
      </a:dk2>
      <a:lt2>
        <a:srgbClr val="999999"/>
      </a:lt2>
      <a:accent1>
        <a:srgbClr val="212D74"/>
      </a:accent1>
      <a:accent2>
        <a:srgbClr val="3949AB"/>
      </a:accent2>
      <a:accent3>
        <a:srgbClr val="BB6F00"/>
      </a:accent3>
      <a:accent4>
        <a:srgbClr val="CA8113"/>
      </a:accent4>
      <a:accent5>
        <a:srgbClr val="FF9900"/>
      </a:accent5>
      <a:accent6>
        <a:srgbClr val="7890CD"/>
      </a:accent6>
      <a:hlink>
        <a:srgbClr val="FF9900"/>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Cuevas, Diego A.</dc:creator>
</cp:coreProperties>
</file>