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3" r:id="rId5"/>
    <p:sldMasterId id="2147483677" r:id="rId6"/>
    <p:sldMasterId id="2147483691" r:id="rId7"/>
    <p:sldMasterId id="2147483703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y="7589825" cx="10120300"/>
  <p:notesSz cx="6858000" cy="9296400"/>
  <p:embeddedFontLst>
    <p:embeddedFont>
      <p:font typeface="Roboto"/>
      <p:regular r:id="rId26"/>
      <p:bold r:id="rId27"/>
      <p:italic r:id="rId28"/>
      <p:boldItalic r:id="rId29"/>
    </p:embeddedFont>
    <p:embeddedFont>
      <p:font typeface="Merriweather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91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  <p:ext uri="GoogleSlidesCustomDataVersion2">
      <go:slidesCustomData xmlns:go="http://customooxmlschemas.google.com/" r:id="rId34" roundtripDataSignature="AMtx7mhpsyYygGvEc83mRn3BrMiCzy8F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91" orient="horz"/>
        <p:guide pos="31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font" Target="fonts/Roboto-regular.fntdata"/><Relationship Id="rId25" Type="http://schemas.openxmlformats.org/officeDocument/2006/relationships/slide" Target="slides/slide16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Roboto-boldItalic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Merriweather-bold.fntdata"/><Relationship Id="rId30" Type="http://schemas.openxmlformats.org/officeDocument/2006/relationships/font" Target="fonts/Merriweather-regular.fntdata"/><Relationship Id="rId11" Type="http://schemas.openxmlformats.org/officeDocument/2006/relationships/slide" Target="slides/slide2.xml"/><Relationship Id="rId33" Type="http://schemas.openxmlformats.org/officeDocument/2006/relationships/font" Target="fonts/Merriweather-boldItalic.fntdata"/><Relationship Id="rId10" Type="http://schemas.openxmlformats.org/officeDocument/2006/relationships/slide" Target="slides/slide1.xml"/><Relationship Id="rId32" Type="http://schemas.openxmlformats.org/officeDocument/2006/relationships/font" Target="fonts/Merriweather-italic.fntdata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34" Type="http://customschemas.google.com/relationships/presentationmetadata" Target="metadata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5682" y="0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922" y="4417381"/>
            <a:ext cx="5028161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831581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5682" y="8831581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f9758be2c3_0_26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45" name="Google Shape;445;gf9758be2c3_0_26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6" name="Google Shape;446;gf9758be2c3_0_26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658459aa4c_0_339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2658459aa4c_0_339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ee8f346986_0_430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1ee8f346986_0_430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ec38a3790d_0_7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63" name="Google Shape;563;g1ec38a3790d_0_7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4" name="Google Shape;564;g1ec38a3790d_0_7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ee8f346986_0_89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1" name="Google Shape;571;g1ee8f346986_0_89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fb4207d963_0_18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9" name="Google Shape;579;gfb4207d963_0_182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137f9c2dc40_0_244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87" name="Google Shape;587;g137f9c2dc40_0_244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8" name="Google Shape;588;g137f9c2dc40_0_244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f9758be2c3_0_121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4" name="Google Shape;594;gf9758be2c3_0_1212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066a9ddb5d_0_67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60" name="Google Shape;460;g1066a9ddb5d_0_67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1" name="Google Shape;461;g1066a9ddb5d_0_67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f9758be2c3_0_339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4" name="Google Shape;474;gf9758be2c3_0_339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86ece048e0_0_0:notes"/>
          <p:cNvSpPr/>
          <p:nvPr>
            <p:ph idx="2" type="sldImg"/>
          </p:nvPr>
        </p:nvSpPr>
        <p:spPr>
          <a:xfrm>
            <a:off x="1160824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93" name="Google Shape;493;g286ece048e0_0_0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4" name="Google Shape;494;g286ece048e0_0_0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ed76f4e112_0_0:notes"/>
          <p:cNvSpPr/>
          <p:nvPr>
            <p:ph idx="2" type="sldImg"/>
          </p:nvPr>
        </p:nvSpPr>
        <p:spPr>
          <a:xfrm>
            <a:off x="1160821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00" name="Google Shape;500;g1ed76f4e112_0_0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89900" lIns="89900" spcFirstLastPara="1" rIns="89900" wrap="square" tIns="8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1" name="Google Shape;501;g1ed76f4e112_0_0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3775" lIns="87575" spcFirstLastPara="1" rIns="87575" wrap="square" tIns="43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ec724ea48d_0_181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09" name="Google Shape;509;g1ec724ea48d_0_181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0" name="Google Shape;510;g1ec724ea48d_0_181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acfd9f4fd8_0_75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19" name="Google Shape;519;g2acfd9f4fd8_0_75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acfd9f4fd8_0_150:notes"/>
          <p:cNvSpPr/>
          <p:nvPr>
            <p:ph idx="2" type="sldImg"/>
          </p:nvPr>
        </p:nvSpPr>
        <p:spPr>
          <a:xfrm>
            <a:off x="1112829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28" name="Google Shape;528;g2acfd9f4fd8_0_15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9" name="Google Shape;529;g2acfd9f4fd8_0_15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ee77cf8a3a_0_106:notes"/>
          <p:cNvSpPr/>
          <p:nvPr>
            <p:ph idx="2" type="sldImg"/>
          </p:nvPr>
        </p:nvSpPr>
        <p:spPr>
          <a:xfrm>
            <a:off x="1073142" y="706438"/>
            <a:ext cx="4730700" cy="354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7" name="Google Shape;537;g1ee77cf8a3a_0_106:notes"/>
          <p:cNvSpPr txBox="1"/>
          <p:nvPr>
            <p:ph idx="1" type="body"/>
          </p:nvPr>
        </p:nvSpPr>
        <p:spPr>
          <a:xfrm>
            <a:off x="914922" y="4491004"/>
            <a:ext cx="5028300" cy="4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38" name="Google Shape;538;g1ee77cf8a3a_0_106:notes"/>
          <p:cNvSpPr txBox="1"/>
          <p:nvPr>
            <p:ph idx="12" type="sldNum"/>
          </p:nvPr>
        </p:nvSpPr>
        <p:spPr>
          <a:xfrm>
            <a:off x="3885682" y="8978774"/>
            <a:ext cx="29724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g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-5"/>
          <a:stretch/>
        </p:blipFill>
        <p:spPr>
          <a:xfrm>
            <a:off x="177063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3"/>
          <p:cNvCxnSpPr/>
          <p:nvPr/>
        </p:nvCxnSpPr>
        <p:spPr>
          <a:xfrm>
            <a:off x="0" y="1445687"/>
            <a:ext cx="10143467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" name="Google Shape;2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10120313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title"/>
          </p:nvPr>
        </p:nvSpPr>
        <p:spPr>
          <a:xfrm>
            <a:off x="695772" y="374073"/>
            <a:ext cx="8728770" cy="1036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3453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541"/>
              <a:buChar char="•"/>
              <a:defRPr sz="3541"/>
            </a:lvl1pPr>
            <a:lvl2pPr indent="-42538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3099"/>
              <a:buChar char="•"/>
              <a:defRPr sz="3099"/>
            </a:lvl2pPr>
            <a:lvl3pPr indent="-397256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Char char="•"/>
              <a:defRPr sz="2656"/>
            </a:lvl3pPr>
            <a:lvl4pPr indent="-369125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4pPr>
            <a:lvl5pPr indent="-369125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5pPr>
            <a:lvl6pPr indent="-369125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6pPr>
            <a:lvl7pPr indent="-369125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7pPr>
            <a:lvl8pPr indent="-369125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8pPr>
            <a:lvl9pPr indent="-369125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89" name="Google Shape;89;p10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/>
          <p:nvPr>
            <p:ph idx="2" type="pic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96" name="Google Shape;96;p11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" type="body"/>
          </p:nvPr>
        </p:nvSpPr>
        <p:spPr>
          <a:xfrm rot="5400000">
            <a:off x="2652316" y="63899"/>
            <a:ext cx="4815682" cy="8728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 rot="5400000">
            <a:off x="5117428" y="2529012"/>
            <a:ext cx="6432037" cy="2182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 rot="5400000">
            <a:off x="689790" y="410071"/>
            <a:ext cx="6432037" cy="6420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g1e5dd67b829_0_123"/>
          <p:cNvGrpSpPr/>
          <p:nvPr/>
        </p:nvGrpSpPr>
        <p:grpSpPr>
          <a:xfrm>
            <a:off x="0" y="5760254"/>
            <a:ext cx="10120579" cy="1829633"/>
            <a:chOff x="0" y="3903669"/>
            <a:chExt cx="9144000" cy="1239925"/>
          </a:xfrm>
        </p:grpSpPr>
        <p:sp>
          <p:nvSpPr>
            <p:cNvPr id="113" name="Google Shape;113;g1e5dd67b829_0_12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1e5dd67b829_0_123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1e5dd67b829_0_123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1e5dd67b829_0_12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1e5dd67b829_0_123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g1e5dd67b829_0_123"/>
          <p:cNvSpPr txBox="1"/>
          <p:nvPr>
            <p:ph type="title"/>
          </p:nvPr>
        </p:nvSpPr>
        <p:spPr>
          <a:xfrm>
            <a:off x="344980" y="270517"/>
            <a:ext cx="94302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9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g1e5dd67b829_0_123"/>
          <p:cNvSpPr txBox="1"/>
          <p:nvPr>
            <p:ph idx="1" type="body"/>
          </p:nvPr>
        </p:nvSpPr>
        <p:spPr>
          <a:xfrm>
            <a:off x="344980" y="1950062"/>
            <a:ext cx="9430200" cy="49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lt1"/>
              </a:buClr>
              <a:buSzPts val="3099"/>
              <a:buChar char="•"/>
              <a:defRPr>
                <a:solidFill>
                  <a:schemeClr val="lt1"/>
                </a:solidFill>
              </a:defRPr>
            </a:lvl1pPr>
            <a:lvl2pPr indent="-39725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656"/>
              <a:buChar char="•"/>
              <a:defRPr>
                <a:solidFill>
                  <a:schemeClr val="lt1"/>
                </a:solidFill>
              </a:defRPr>
            </a:lvl2pPr>
            <a:lvl3pPr indent="-369125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213"/>
              <a:buChar char="•"/>
              <a:defRPr>
                <a:solidFill>
                  <a:schemeClr val="lt1"/>
                </a:solidFill>
              </a:defRPr>
            </a:lvl3pPr>
            <a:lvl4pPr indent="-355092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4pPr>
            <a:lvl5pPr indent="-355092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5pPr>
            <a:lvl6pPr indent="-355092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6pPr>
            <a:lvl7pPr indent="-355092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7pPr>
            <a:lvl8pPr indent="-355091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8pPr>
            <a:lvl9pPr indent="-355091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0" name="Google Shape;120;g1e5dd67b829_0_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4866" y="156293"/>
            <a:ext cx="755372" cy="67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e5dd67b829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417" y="15630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e5dd67b829_0_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7399" y="443310"/>
            <a:ext cx="832913" cy="844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acfd9f4fd8_0_353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9" name="Google Shape;129;g2acfd9f4fd8_0_353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g2acfd9f4fd8_0_353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g2acfd9f4fd8_0_353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g2acfd9f4fd8_0_353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3" name="Google Shape;133;g2acfd9f4fd8_0_3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781645" cy="71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acfd9f4fd8_0_3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acfd9f4fd8_0_3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832913" cy="8440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g2acfd9f4fd8_0_353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" name="Google Shape;137;g2acfd9f4fd8_0_3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938970"/>
            <a:ext cx="10142002" cy="41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acfd9f4fd8_0_364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g2acfd9f4fd8_0_364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g2acfd9f4fd8_0_364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g2acfd9f4fd8_0_364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3" name="Google Shape;143;g2acfd9f4fd8_0_3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781645" cy="71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acfd9f4fd8_0_3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acfd9f4fd8_0_3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832913" cy="8440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g2acfd9f4fd8_0_364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7" name="Google Shape;147;g2acfd9f4fd8_0_3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7590634" cy="3071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2acfd9f4fd8_0_364"/>
          <p:cNvSpPr txBox="1"/>
          <p:nvPr>
            <p:ph type="title"/>
          </p:nvPr>
        </p:nvSpPr>
        <p:spPr>
          <a:xfrm>
            <a:off x="695772" y="374073"/>
            <a:ext cx="87288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  <a:defRPr b="1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acfd9f4fd8_0_312"/>
          <p:cNvSpPr txBox="1"/>
          <p:nvPr>
            <p:ph type="ctrTitle"/>
          </p:nvPr>
        </p:nvSpPr>
        <p:spPr>
          <a:xfrm>
            <a:off x="344989" y="1098706"/>
            <a:ext cx="9430200" cy="30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2425" lIns="112425" spcFirstLastPara="1" rIns="112425" wrap="square" tIns="112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51" name="Google Shape;151;g2acfd9f4fd8_0_312"/>
          <p:cNvSpPr txBox="1"/>
          <p:nvPr>
            <p:ph idx="1" type="subTitle"/>
          </p:nvPr>
        </p:nvSpPr>
        <p:spPr>
          <a:xfrm>
            <a:off x="344980" y="4182077"/>
            <a:ext cx="9430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152" name="Google Shape;152;g2acfd9f4fd8_0_312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acfd9f4fd8_0_316"/>
          <p:cNvSpPr txBox="1"/>
          <p:nvPr>
            <p:ph type="title"/>
          </p:nvPr>
        </p:nvSpPr>
        <p:spPr>
          <a:xfrm>
            <a:off x="344980" y="3173826"/>
            <a:ext cx="9430200" cy="12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55" name="Google Shape;155;g2acfd9f4fd8_0_316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acfd9f4fd8_0_319"/>
          <p:cNvSpPr txBox="1"/>
          <p:nvPr>
            <p:ph type="title"/>
          </p:nvPr>
        </p:nvSpPr>
        <p:spPr>
          <a:xfrm>
            <a:off x="344980" y="656686"/>
            <a:ext cx="94302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58" name="Google Shape;158;g2acfd9f4fd8_0_319"/>
          <p:cNvSpPr txBox="1"/>
          <p:nvPr>
            <p:ph idx="1" type="body"/>
          </p:nvPr>
        </p:nvSpPr>
        <p:spPr>
          <a:xfrm>
            <a:off x="344980" y="1700609"/>
            <a:ext cx="9430200" cy="50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59" name="Google Shape;159;g2acfd9f4fd8_0_319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f62be167d5_0_170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gf62be167d5_0_170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gf62be167d5_0_170"/>
          <p:cNvSpPr txBox="1"/>
          <p:nvPr>
            <p:ph idx="10" type="dt"/>
          </p:nvPr>
        </p:nvSpPr>
        <p:spPr>
          <a:xfrm>
            <a:off x="6957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0" name="Google Shape;30;gf62be167d5_0_170"/>
          <p:cNvSpPr txBox="1"/>
          <p:nvPr>
            <p:ph idx="11" type="ftr"/>
          </p:nvPr>
        </p:nvSpPr>
        <p:spPr>
          <a:xfrm>
            <a:off x="3352354" y="7034659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1" name="Google Shape;31;gf62be167d5_0_170"/>
          <p:cNvSpPr txBox="1"/>
          <p:nvPr>
            <p:ph idx="12" type="sldNum"/>
          </p:nvPr>
        </p:nvSpPr>
        <p:spPr>
          <a:xfrm>
            <a:off x="71474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gf62be167d5_0_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4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gf62be167d5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gf62be167d5_0_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gf62be167d5_0_170"/>
          <p:cNvCxnSpPr/>
          <p:nvPr/>
        </p:nvCxnSpPr>
        <p:spPr>
          <a:xfrm>
            <a:off x="1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" name="Google Shape;36;gf62be167d5_0_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6938964"/>
            <a:ext cx="10120312" cy="4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acfd9f4fd8_0_323"/>
          <p:cNvSpPr txBox="1"/>
          <p:nvPr>
            <p:ph type="title"/>
          </p:nvPr>
        </p:nvSpPr>
        <p:spPr>
          <a:xfrm>
            <a:off x="344980" y="656686"/>
            <a:ext cx="94302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62" name="Google Shape;162;g2acfd9f4fd8_0_323"/>
          <p:cNvSpPr txBox="1"/>
          <p:nvPr>
            <p:ph idx="1" type="body"/>
          </p:nvPr>
        </p:nvSpPr>
        <p:spPr>
          <a:xfrm>
            <a:off x="344980" y="1700609"/>
            <a:ext cx="4427100" cy="50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163" name="Google Shape;163;g2acfd9f4fd8_0_323"/>
          <p:cNvSpPr txBox="1"/>
          <p:nvPr>
            <p:ph idx="2" type="body"/>
          </p:nvPr>
        </p:nvSpPr>
        <p:spPr>
          <a:xfrm>
            <a:off x="5348353" y="1700609"/>
            <a:ext cx="4427100" cy="50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164" name="Google Shape;164;g2acfd9f4fd8_0_323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acfd9f4fd8_0_328"/>
          <p:cNvSpPr txBox="1"/>
          <p:nvPr>
            <p:ph type="title"/>
          </p:nvPr>
        </p:nvSpPr>
        <p:spPr>
          <a:xfrm>
            <a:off x="344980" y="656686"/>
            <a:ext cx="94302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67" name="Google Shape;167;g2acfd9f4fd8_0_328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acfd9f4fd8_0_331"/>
          <p:cNvSpPr txBox="1"/>
          <p:nvPr>
            <p:ph type="title"/>
          </p:nvPr>
        </p:nvSpPr>
        <p:spPr>
          <a:xfrm>
            <a:off x="344980" y="819852"/>
            <a:ext cx="3107700" cy="1115100"/>
          </a:xfrm>
          <a:prstGeom prst="rect">
            <a:avLst/>
          </a:prstGeom>
          <a:noFill/>
          <a:ln>
            <a:noFill/>
          </a:ln>
        </p:spPr>
        <p:txBody>
          <a:bodyPr anchorCtr="0" anchor="b" bIns="112425" lIns="112425" spcFirstLastPara="1" rIns="112425" wrap="square" tIns="112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0" name="Google Shape;170;g2acfd9f4fd8_0_331"/>
          <p:cNvSpPr txBox="1"/>
          <p:nvPr>
            <p:ph idx="1" type="body"/>
          </p:nvPr>
        </p:nvSpPr>
        <p:spPr>
          <a:xfrm>
            <a:off x="344980" y="2050514"/>
            <a:ext cx="3107700" cy="46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171" name="Google Shape;171;g2acfd9f4fd8_0_331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acfd9f4fd8_0_335"/>
          <p:cNvSpPr txBox="1"/>
          <p:nvPr>
            <p:ph type="title"/>
          </p:nvPr>
        </p:nvSpPr>
        <p:spPr>
          <a:xfrm>
            <a:off x="542594" y="664248"/>
            <a:ext cx="7047600" cy="60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174" name="Google Shape;174;g2acfd9f4fd8_0_335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acfd9f4fd8_0_338"/>
          <p:cNvSpPr/>
          <p:nvPr/>
        </p:nvSpPr>
        <p:spPr>
          <a:xfrm>
            <a:off x="5060150" y="-184"/>
            <a:ext cx="5060100" cy="758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2425" lIns="112425" spcFirstLastPara="1" rIns="112425" wrap="square" tIns="11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2acfd9f4fd8_0_338"/>
          <p:cNvSpPr txBox="1"/>
          <p:nvPr>
            <p:ph type="title"/>
          </p:nvPr>
        </p:nvSpPr>
        <p:spPr>
          <a:xfrm>
            <a:off x="293847" y="1819691"/>
            <a:ext cx="4477200" cy="218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12425" lIns="112425" spcFirstLastPara="1" rIns="112425" wrap="square" tIns="112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8" name="Google Shape;178;g2acfd9f4fd8_0_338"/>
          <p:cNvSpPr txBox="1"/>
          <p:nvPr>
            <p:ph idx="1" type="subTitle"/>
          </p:nvPr>
        </p:nvSpPr>
        <p:spPr>
          <a:xfrm>
            <a:off x="293847" y="4136259"/>
            <a:ext cx="4477200" cy="18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79" name="Google Shape;179;g2acfd9f4fd8_0_338"/>
          <p:cNvSpPr txBox="1"/>
          <p:nvPr>
            <p:ph idx="2" type="body"/>
          </p:nvPr>
        </p:nvSpPr>
        <p:spPr>
          <a:xfrm>
            <a:off x="5466888" y="1068456"/>
            <a:ext cx="4246800" cy="54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80" name="Google Shape;180;g2acfd9f4fd8_0_338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acfd9f4fd8_0_344"/>
          <p:cNvSpPr txBox="1"/>
          <p:nvPr>
            <p:ph idx="1" type="body"/>
          </p:nvPr>
        </p:nvSpPr>
        <p:spPr>
          <a:xfrm>
            <a:off x="344980" y="6242699"/>
            <a:ext cx="6639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183" name="Google Shape;183;g2acfd9f4fd8_0_344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acfd9f4fd8_0_347"/>
          <p:cNvSpPr txBox="1"/>
          <p:nvPr>
            <p:ph hasCustomPrompt="1" type="title"/>
          </p:nvPr>
        </p:nvSpPr>
        <p:spPr>
          <a:xfrm>
            <a:off x="344980" y="1632214"/>
            <a:ext cx="9430200" cy="2897400"/>
          </a:xfrm>
          <a:prstGeom prst="rect">
            <a:avLst/>
          </a:prstGeom>
          <a:noFill/>
          <a:ln>
            <a:noFill/>
          </a:ln>
        </p:spPr>
        <p:txBody>
          <a:bodyPr anchorCtr="0" anchor="b" bIns="112425" lIns="112425" spcFirstLastPara="1" rIns="112425" wrap="square" tIns="112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186" name="Google Shape;186;g2acfd9f4fd8_0_347"/>
          <p:cNvSpPr txBox="1"/>
          <p:nvPr>
            <p:ph idx="1" type="body"/>
          </p:nvPr>
        </p:nvSpPr>
        <p:spPr>
          <a:xfrm>
            <a:off x="344980" y="4651470"/>
            <a:ext cx="9430200" cy="19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683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87" name="Google Shape;187;g2acfd9f4fd8_0_347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acfd9f4fd8_0_351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ee77cf8a3a_0_121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g1ee77cf8a3a_0_121"/>
          <p:cNvSpPr txBox="1"/>
          <p:nvPr>
            <p:ph idx="10" type="dt"/>
          </p:nvPr>
        </p:nvSpPr>
        <p:spPr>
          <a:xfrm>
            <a:off x="695771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9pPr>
          </a:lstStyle>
          <a:p/>
        </p:txBody>
      </p:sp>
      <p:sp>
        <p:nvSpPr>
          <p:cNvPr id="199" name="Google Shape;199;g1ee77cf8a3a_0_121"/>
          <p:cNvSpPr txBox="1"/>
          <p:nvPr>
            <p:ph idx="11" type="ftr"/>
          </p:nvPr>
        </p:nvSpPr>
        <p:spPr>
          <a:xfrm>
            <a:off x="3352350" y="7034646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9pPr>
          </a:lstStyle>
          <a:p/>
        </p:txBody>
      </p:sp>
      <p:sp>
        <p:nvSpPr>
          <p:cNvPr id="200" name="Google Shape;200;g1ee77cf8a3a_0_121"/>
          <p:cNvSpPr txBox="1"/>
          <p:nvPr>
            <p:ph idx="12" type="sldNum"/>
          </p:nvPr>
        </p:nvSpPr>
        <p:spPr>
          <a:xfrm>
            <a:off x="7147462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1" name="Google Shape;201;g1ee77cf8a3a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781644" cy="71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1ee77cf8a3a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1" y="62343"/>
            <a:ext cx="858614" cy="844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1ee77cf8a3a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49"/>
            <a:ext cx="832911" cy="8440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g1ee77cf8a3a_0_121"/>
          <p:cNvCxnSpPr/>
          <p:nvPr/>
        </p:nvCxnSpPr>
        <p:spPr>
          <a:xfrm>
            <a:off x="0" y="1445685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g1ee77cf8a3a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50"/>
            <a:ext cx="7590623" cy="3071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1ee77cf8a3a_0_121"/>
          <p:cNvSpPr txBox="1"/>
          <p:nvPr>
            <p:ph type="title"/>
          </p:nvPr>
        </p:nvSpPr>
        <p:spPr>
          <a:xfrm>
            <a:off x="695771" y="374073"/>
            <a:ext cx="87288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  <a:defRPr b="1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ee77cf8a3a_0_132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50" spcFirstLastPara="1" rIns="94850" wrap="square" tIns="474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" name="Google Shape;209;g1ee77cf8a3a_0_132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400" lIns="94850" spcFirstLastPara="1" rIns="94850" wrap="square" tIns="47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210" name="Google Shape;210;g1ee77cf8a3a_0_132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400" lIns="94850" spcFirstLastPara="1" rIns="94850" wrap="square" tIns="47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211" name="Google Shape;211;g1ee77cf8a3a_0_132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400" lIns="94850" spcFirstLastPara="1" rIns="94850" wrap="square" tIns="47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2" name="Google Shape;212;g1ee77cf8a3a_0_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586264" cy="53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1ee77cf8a3a_0_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643995" cy="63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1ee77cf8a3a_0_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624718" cy="6330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g1ee77cf8a3a_0_132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6" name="Google Shape;216;g1ee77cf8a3a_0_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5693279" cy="2304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1ee77cf8a3a_0_132"/>
          <p:cNvSpPr txBox="1"/>
          <p:nvPr>
            <p:ph type="title"/>
          </p:nvPr>
        </p:nvSpPr>
        <p:spPr>
          <a:xfrm>
            <a:off x="695772" y="374073"/>
            <a:ext cx="87288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400" lIns="94850" spcFirstLastPara="1" rIns="94850" wrap="square" tIns="474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00"/>
              <a:buFont typeface="Times New Roman"/>
              <a:buNone/>
              <a:defRPr b="1" sz="37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1_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2d76d61e86_1_104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g22d76d61e86_1_104"/>
          <p:cNvSpPr txBox="1"/>
          <p:nvPr>
            <p:ph idx="10" type="dt"/>
          </p:nvPr>
        </p:nvSpPr>
        <p:spPr>
          <a:xfrm>
            <a:off x="695771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0" name="Google Shape;40;g22d76d61e86_1_104"/>
          <p:cNvSpPr txBox="1"/>
          <p:nvPr>
            <p:ph idx="11" type="ftr"/>
          </p:nvPr>
        </p:nvSpPr>
        <p:spPr>
          <a:xfrm>
            <a:off x="3352350" y="7034646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1" name="Google Shape;41;g22d76d61e86_1_104"/>
          <p:cNvSpPr txBox="1"/>
          <p:nvPr>
            <p:ph idx="12" type="sldNum"/>
          </p:nvPr>
        </p:nvSpPr>
        <p:spPr>
          <a:xfrm>
            <a:off x="7147462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Google Shape;42;g22d76d61e86_1_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7" cy="95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g22d76d61e86_1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1" y="62343"/>
            <a:ext cx="1144758" cy="112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22d76d61e86_1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49"/>
            <a:ext cx="1110490" cy="1125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g22d76d61e86_1_104"/>
          <p:cNvCxnSpPr/>
          <p:nvPr/>
        </p:nvCxnSpPr>
        <p:spPr>
          <a:xfrm>
            <a:off x="0" y="1445685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" name="Google Shape;46;g22d76d61e86_1_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50"/>
            <a:ext cx="10120301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22d76d61e86_1_104"/>
          <p:cNvSpPr txBox="1"/>
          <p:nvPr>
            <p:ph type="title"/>
          </p:nvPr>
        </p:nvSpPr>
        <p:spPr>
          <a:xfrm>
            <a:off x="695771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163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ee77cf8a3a_0_143"/>
          <p:cNvSpPr txBox="1"/>
          <p:nvPr>
            <p:ph type="ctrTitle"/>
          </p:nvPr>
        </p:nvSpPr>
        <p:spPr>
          <a:xfrm>
            <a:off x="1265038" y="1242132"/>
            <a:ext cx="75903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0" name="Google Shape;220;g1ee77cf8a3a_0_143"/>
          <p:cNvSpPr txBox="1"/>
          <p:nvPr>
            <p:ph idx="1" type="subTitle"/>
          </p:nvPr>
        </p:nvSpPr>
        <p:spPr>
          <a:xfrm>
            <a:off x="1265038" y="3986416"/>
            <a:ext cx="7590300" cy="18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1" name="Google Shape;221;g1ee77cf8a3a_0_143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2" name="Google Shape;222;g1ee77cf8a3a_0_143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3" name="Google Shape;223;g1ee77cf8a3a_0_143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ee77cf8a3a_0_149"/>
          <p:cNvSpPr txBox="1"/>
          <p:nvPr>
            <p:ph type="title"/>
          </p:nvPr>
        </p:nvSpPr>
        <p:spPr>
          <a:xfrm>
            <a:off x="695771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6" name="Google Shape;226;g1ee77cf8a3a_0_149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g1ee77cf8a3a_0_149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8" name="Google Shape;228;g1ee77cf8a3a_0_149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9" name="Google Shape;229;g1ee77cf8a3a_0_149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ee77cf8a3a_0_155"/>
          <p:cNvSpPr txBox="1"/>
          <p:nvPr>
            <p:ph type="title"/>
          </p:nvPr>
        </p:nvSpPr>
        <p:spPr>
          <a:xfrm>
            <a:off x="690500" y="1892186"/>
            <a:ext cx="8728800" cy="31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2" name="Google Shape;232;g1ee77cf8a3a_0_155"/>
          <p:cNvSpPr txBox="1"/>
          <p:nvPr>
            <p:ph idx="1" type="body"/>
          </p:nvPr>
        </p:nvSpPr>
        <p:spPr>
          <a:xfrm>
            <a:off x="690500" y="5079210"/>
            <a:ext cx="8728800" cy="16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3" name="Google Shape;233;g1ee77cf8a3a_0_155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4" name="Google Shape;234;g1ee77cf8a3a_0_155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5" name="Google Shape;235;g1ee77cf8a3a_0_155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ee77cf8a3a_0_161"/>
          <p:cNvSpPr txBox="1"/>
          <p:nvPr>
            <p:ph type="title"/>
          </p:nvPr>
        </p:nvSpPr>
        <p:spPr>
          <a:xfrm>
            <a:off x="695771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8" name="Google Shape;238;g1ee77cf8a3a_0_161"/>
          <p:cNvSpPr txBox="1"/>
          <p:nvPr>
            <p:ph idx="1" type="body"/>
          </p:nvPr>
        </p:nvSpPr>
        <p:spPr>
          <a:xfrm>
            <a:off x="695771" y="2020440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" name="Google Shape;239;g1ee77cf8a3a_0_161"/>
          <p:cNvSpPr txBox="1"/>
          <p:nvPr>
            <p:ph idx="2" type="body"/>
          </p:nvPr>
        </p:nvSpPr>
        <p:spPr>
          <a:xfrm>
            <a:off x="5123402" y="2020440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" name="Google Shape;240;g1ee77cf8a3a_0_161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1" name="Google Shape;241;g1ee77cf8a3a_0_161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2" name="Google Shape;242;g1ee77cf8a3a_0_161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ee77cf8a3a_0_168"/>
          <p:cNvSpPr txBox="1"/>
          <p:nvPr>
            <p:ph type="title"/>
          </p:nvPr>
        </p:nvSpPr>
        <p:spPr>
          <a:xfrm>
            <a:off x="697089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5" name="Google Shape;245;g1ee77cf8a3a_0_168"/>
          <p:cNvSpPr txBox="1"/>
          <p:nvPr>
            <p:ph idx="1" type="body"/>
          </p:nvPr>
        </p:nvSpPr>
        <p:spPr>
          <a:xfrm>
            <a:off x="697089" y="1860562"/>
            <a:ext cx="4281600" cy="9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6" name="Google Shape;246;g1ee77cf8a3a_0_168"/>
          <p:cNvSpPr txBox="1"/>
          <p:nvPr>
            <p:ph idx="2" type="body"/>
          </p:nvPr>
        </p:nvSpPr>
        <p:spPr>
          <a:xfrm>
            <a:off x="697089" y="2772394"/>
            <a:ext cx="4281600" cy="4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g1ee77cf8a3a_0_168"/>
          <p:cNvSpPr txBox="1"/>
          <p:nvPr>
            <p:ph idx="3" type="body"/>
          </p:nvPr>
        </p:nvSpPr>
        <p:spPr>
          <a:xfrm>
            <a:off x="5123402" y="1860562"/>
            <a:ext cx="4302600" cy="9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8" name="Google Shape;248;g1ee77cf8a3a_0_168"/>
          <p:cNvSpPr txBox="1"/>
          <p:nvPr>
            <p:ph idx="4" type="body"/>
          </p:nvPr>
        </p:nvSpPr>
        <p:spPr>
          <a:xfrm>
            <a:off x="5123402" y="2772394"/>
            <a:ext cx="4302600" cy="4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g1ee77cf8a3a_0_168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0" name="Google Shape;250;g1ee77cf8a3a_0_168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1" name="Google Shape;251;g1ee77cf8a3a_0_168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e77cf8a3a_0_177"/>
          <p:cNvSpPr txBox="1"/>
          <p:nvPr>
            <p:ph type="title"/>
          </p:nvPr>
        </p:nvSpPr>
        <p:spPr>
          <a:xfrm>
            <a:off x="695771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4" name="Google Shape;254;g1ee77cf8a3a_0_177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5" name="Google Shape;255;g1ee77cf8a3a_0_177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6" name="Google Shape;256;g1ee77cf8a3a_0_177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ee77cf8a3a_0_182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9" name="Google Shape;259;g1ee77cf8a3a_0_182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0" name="Google Shape;260;g1ee77cf8a3a_0_182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ee77cf8a3a_0_186"/>
          <p:cNvSpPr txBox="1"/>
          <p:nvPr>
            <p:ph type="title"/>
          </p:nvPr>
        </p:nvSpPr>
        <p:spPr>
          <a:xfrm>
            <a:off x="697089" y="505988"/>
            <a:ext cx="3264000" cy="177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3" name="Google Shape;263;g1ee77cf8a3a_0_186"/>
          <p:cNvSpPr txBox="1"/>
          <p:nvPr>
            <p:ph idx="1" type="body"/>
          </p:nvPr>
        </p:nvSpPr>
        <p:spPr>
          <a:xfrm>
            <a:off x="4302446" y="1092794"/>
            <a:ext cx="5123100" cy="5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4381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73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3pPr>
            <a:lvl4pPr indent="-3619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indent="-3619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indent="-3619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264" name="Google Shape;264;g1ee77cf8a3a_0_186"/>
          <p:cNvSpPr txBox="1"/>
          <p:nvPr>
            <p:ph idx="2" type="body"/>
          </p:nvPr>
        </p:nvSpPr>
        <p:spPr>
          <a:xfrm>
            <a:off x="697089" y="2276948"/>
            <a:ext cx="32640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65" name="Google Shape;265;g1ee77cf8a3a_0_186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6" name="Google Shape;266;g1ee77cf8a3a_0_186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7" name="Google Shape;267;g1ee77cf8a3a_0_186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ee77cf8a3a_0_193"/>
          <p:cNvSpPr txBox="1"/>
          <p:nvPr>
            <p:ph type="title"/>
          </p:nvPr>
        </p:nvSpPr>
        <p:spPr>
          <a:xfrm>
            <a:off x="697089" y="505988"/>
            <a:ext cx="3264000" cy="177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0" name="Google Shape;270;g1ee77cf8a3a_0_193"/>
          <p:cNvSpPr/>
          <p:nvPr>
            <p:ph idx="2" type="pic"/>
          </p:nvPr>
        </p:nvSpPr>
        <p:spPr>
          <a:xfrm>
            <a:off x="4302446" y="1092794"/>
            <a:ext cx="5123100" cy="5393700"/>
          </a:xfrm>
          <a:prstGeom prst="rect">
            <a:avLst/>
          </a:prstGeom>
          <a:noFill/>
          <a:ln>
            <a:noFill/>
          </a:ln>
        </p:spPr>
      </p:sp>
      <p:sp>
        <p:nvSpPr>
          <p:cNvPr id="271" name="Google Shape;271;g1ee77cf8a3a_0_193"/>
          <p:cNvSpPr txBox="1"/>
          <p:nvPr>
            <p:ph idx="1" type="body"/>
          </p:nvPr>
        </p:nvSpPr>
        <p:spPr>
          <a:xfrm>
            <a:off x="697089" y="2276948"/>
            <a:ext cx="32640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72" name="Google Shape;272;g1ee77cf8a3a_0_193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3" name="Google Shape;273;g1ee77cf8a3a_0_193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4" name="Google Shape;274;g1ee77cf8a3a_0_193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ee77cf8a3a_0_200"/>
          <p:cNvSpPr txBox="1"/>
          <p:nvPr>
            <p:ph type="title"/>
          </p:nvPr>
        </p:nvSpPr>
        <p:spPr>
          <a:xfrm>
            <a:off x="695771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7" name="Google Shape;277;g1ee77cf8a3a_0_200"/>
          <p:cNvSpPr txBox="1"/>
          <p:nvPr>
            <p:ph idx="1" type="body"/>
          </p:nvPr>
        </p:nvSpPr>
        <p:spPr>
          <a:xfrm rot="5400000">
            <a:off x="2652329" y="63840"/>
            <a:ext cx="4815600" cy="87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" name="Google Shape;278;g1ee77cf8a3a_0_200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9" name="Google Shape;279;g1ee77cf8a3a_0_200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0" name="Google Shape;280;g1ee77cf8a3a_0_200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/>
          <p:nvPr>
            <p:ph type="ctrTitle"/>
          </p:nvPr>
        </p:nvSpPr>
        <p:spPr>
          <a:xfrm>
            <a:off x="759024" y="1242134"/>
            <a:ext cx="8602266" cy="26423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" type="subTitle"/>
          </p:nvPr>
        </p:nvSpPr>
        <p:spPr>
          <a:xfrm>
            <a:off x="1265039" y="3986423"/>
            <a:ext cx="7590235" cy="183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/>
            </a:lvl1pPr>
            <a:lvl2pPr lvl="1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sz="2213"/>
            </a:lvl2pPr>
            <a:lvl3pPr lvl="2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sz="1992"/>
            </a:lvl3pPr>
            <a:lvl4pPr lvl="3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4pPr>
            <a:lvl5pPr lvl="4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5pPr>
            <a:lvl6pPr lvl="5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6pPr>
            <a:lvl7pPr lvl="6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7pPr>
            <a:lvl8pPr lvl="7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8pPr>
            <a:lvl9pPr lvl="8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9pPr>
          </a:lstStyle>
          <a:p/>
        </p:txBody>
      </p:sp>
      <p:sp>
        <p:nvSpPr>
          <p:cNvPr id="51" name="Google Shape;51;p4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ee77cf8a3a_0_206"/>
          <p:cNvSpPr txBox="1"/>
          <p:nvPr>
            <p:ph type="title"/>
          </p:nvPr>
        </p:nvSpPr>
        <p:spPr>
          <a:xfrm rot="5400000">
            <a:off x="5117279" y="2529138"/>
            <a:ext cx="64323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3" name="Google Shape;283;g1ee77cf8a3a_0_206"/>
          <p:cNvSpPr txBox="1"/>
          <p:nvPr>
            <p:ph idx="1" type="body"/>
          </p:nvPr>
        </p:nvSpPr>
        <p:spPr>
          <a:xfrm rot="5400000">
            <a:off x="689686" y="410238"/>
            <a:ext cx="6432300" cy="6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4" name="Google Shape;284;g1ee77cf8a3a_0_206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5" name="Google Shape;285;g1ee77cf8a3a_0_206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6" name="Google Shape;286;g1ee77cf8a3a_0_206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ee8f346986_0_102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5" name="Google Shape;295;g1ee8f346986_0_102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g1ee8f346986_0_102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7" name="Google Shape;297;g1ee8f346986_0_102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8" name="Google Shape;298;g1ee8f346986_0_102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9" name="Google Shape;299;g1ee8f346986_0_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781645" cy="71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1ee8f346986_0_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3" y="62345"/>
            <a:ext cx="858615" cy="844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1ee8f346986_0_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832913" cy="8440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g1ee8f346986_0_102"/>
          <p:cNvCxnSpPr/>
          <p:nvPr/>
        </p:nvCxnSpPr>
        <p:spPr>
          <a:xfrm>
            <a:off x="0" y="1445686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3" name="Google Shape;303;g1ee8f346986_0_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7590634" cy="30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ee8f346986_0_113"/>
          <p:cNvSpPr txBox="1"/>
          <p:nvPr>
            <p:ph type="title"/>
          </p:nvPr>
        </p:nvSpPr>
        <p:spPr>
          <a:xfrm>
            <a:off x="690501" y="1892191"/>
            <a:ext cx="8728800" cy="31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Calibri"/>
              <a:buNone/>
              <a:defRPr sz="6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6" name="Google Shape;306;g1ee8f346986_0_113"/>
          <p:cNvSpPr txBox="1"/>
          <p:nvPr>
            <p:ph idx="1" type="body"/>
          </p:nvPr>
        </p:nvSpPr>
        <p:spPr>
          <a:xfrm>
            <a:off x="690501" y="5079220"/>
            <a:ext cx="8728800" cy="16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7" name="Google Shape;307;g1ee8f346986_0_113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8" name="Google Shape;308;g1ee8f346986_0_113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9" name="Google Shape;309;g1ee8f346986_0_113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ee8f346986_0_119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12" name="Google Shape;312;g1ee8f346986_0_119"/>
          <p:cNvSpPr txBox="1"/>
          <p:nvPr>
            <p:ph idx="1" type="body"/>
          </p:nvPr>
        </p:nvSpPr>
        <p:spPr>
          <a:xfrm>
            <a:off x="695772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3" name="Google Shape;313;g1ee8f346986_0_119"/>
          <p:cNvSpPr txBox="1"/>
          <p:nvPr>
            <p:ph idx="2" type="body"/>
          </p:nvPr>
        </p:nvSpPr>
        <p:spPr>
          <a:xfrm>
            <a:off x="5123407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4" name="Google Shape;314;g1ee8f346986_0_119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15" name="Google Shape;315;g1ee8f346986_0_119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16" name="Google Shape;316;g1ee8f346986_0_119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ee8f346986_0_126"/>
          <p:cNvSpPr txBox="1"/>
          <p:nvPr>
            <p:ph type="title"/>
          </p:nvPr>
        </p:nvSpPr>
        <p:spPr>
          <a:xfrm>
            <a:off x="697090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19" name="Google Shape;319;g1ee8f346986_0_126"/>
          <p:cNvSpPr txBox="1"/>
          <p:nvPr>
            <p:ph idx="1" type="body"/>
          </p:nvPr>
        </p:nvSpPr>
        <p:spPr>
          <a:xfrm>
            <a:off x="697091" y="1860564"/>
            <a:ext cx="42813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9pPr>
          </a:lstStyle>
          <a:p/>
        </p:txBody>
      </p:sp>
      <p:sp>
        <p:nvSpPr>
          <p:cNvPr id="320" name="Google Shape;320;g1ee8f346986_0_126"/>
          <p:cNvSpPr txBox="1"/>
          <p:nvPr>
            <p:ph idx="2" type="body"/>
          </p:nvPr>
        </p:nvSpPr>
        <p:spPr>
          <a:xfrm>
            <a:off x="697091" y="2772398"/>
            <a:ext cx="4281300" cy="4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1" name="Google Shape;321;g1ee8f346986_0_126"/>
          <p:cNvSpPr txBox="1"/>
          <p:nvPr>
            <p:ph idx="3" type="body"/>
          </p:nvPr>
        </p:nvSpPr>
        <p:spPr>
          <a:xfrm>
            <a:off x="5123409" y="1860564"/>
            <a:ext cx="43026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9pPr>
          </a:lstStyle>
          <a:p/>
        </p:txBody>
      </p:sp>
      <p:sp>
        <p:nvSpPr>
          <p:cNvPr id="322" name="Google Shape;322;g1ee8f346986_0_126"/>
          <p:cNvSpPr txBox="1"/>
          <p:nvPr>
            <p:ph idx="4" type="body"/>
          </p:nvPr>
        </p:nvSpPr>
        <p:spPr>
          <a:xfrm>
            <a:off x="5123409" y="2772398"/>
            <a:ext cx="4302600" cy="4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3" name="Google Shape;323;g1ee8f346986_0_126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24" name="Google Shape;324;g1ee8f346986_0_126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25" name="Google Shape;325;g1ee8f346986_0_126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ee8f346986_0_135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28" name="Google Shape;328;g1ee8f346986_0_135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29" name="Google Shape;329;g1ee8f346986_0_135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30" name="Google Shape;330;g1ee8f346986_0_135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ee8f346986_0_140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33" name="Google Shape;333;g1ee8f346986_0_140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34" name="Google Shape;334;g1ee8f346986_0_140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ee8f346986_0_144"/>
          <p:cNvSpPr txBox="1"/>
          <p:nvPr>
            <p:ph type="title"/>
          </p:nvPr>
        </p:nvSpPr>
        <p:spPr>
          <a:xfrm>
            <a:off x="697090" y="505988"/>
            <a:ext cx="3264300" cy="17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37" name="Google Shape;337;g1ee8f346986_0_144"/>
          <p:cNvSpPr txBox="1"/>
          <p:nvPr>
            <p:ph idx="1" type="body"/>
          </p:nvPr>
        </p:nvSpPr>
        <p:spPr>
          <a:xfrm>
            <a:off x="4302451" y="1092798"/>
            <a:ext cx="5123700" cy="5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indent="-4318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indent="-40005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indent="-3683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4pPr>
            <a:lvl5pPr indent="-3683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5pPr>
            <a:lvl6pPr indent="-3683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indent="-3683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indent="-3683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indent="-3683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/>
        </p:txBody>
      </p:sp>
      <p:sp>
        <p:nvSpPr>
          <p:cNvPr id="338" name="Google Shape;338;g1ee8f346986_0_144"/>
          <p:cNvSpPr txBox="1"/>
          <p:nvPr>
            <p:ph idx="2" type="body"/>
          </p:nvPr>
        </p:nvSpPr>
        <p:spPr>
          <a:xfrm>
            <a:off x="697090" y="2276950"/>
            <a:ext cx="32643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339" name="Google Shape;339;g1ee8f346986_0_144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40" name="Google Shape;340;g1ee8f346986_0_144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41" name="Google Shape;341;g1ee8f346986_0_144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ee8f346986_0_151"/>
          <p:cNvSpPr txBox="1"/>
          <p:nvPr>
            <p:ph type="title"/>
          </p:nvPr>
        </p:nvSpPr>
        <p:spPr>
          <a:xfrm>
            <a:off x="697090" y="505988"/>
            <a:ext cx="3264300" cy="17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44" name="Google Shape;344;g1ee8f346986_0_151"/>
          <p:cNvSpPr/>
          <p:nvPr>
            <p:ph idx="2" type="pic"/>
          </p:nvPr>
        </p:nvSpPr>
        <p:spPr>
          <a:xfrm>
            <a:off x="4302451" y="1092798"/>
            <a:ext cx="5123700" cy="5393700"/>
          </a:xfrm>
          <a:prstGeom prst="rect">
            <a:avLst/>
          </a:prstGeom>
          <a:noFill/>
          <a:ln>
            <a:noFill/>
          </a:ln>
        </p:spPr>
      </p:sp>
      <p:sp>
        <p:nvSpPr>
          <p:cNvPr id="345" name="Google Shape;345;g1ee8f346986_0_151"/>
          <p:cNvSpPr txBox="1"/>
          <p:nvPr>
            <p:ph idx="1" type="body"/>
          </p:nvPr>
        </p:nvSpPr>
        <p:spPr>
          <a:xfrm>
            <a:off x="697090" y="2276950"/>
            <a:ext cx="32643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346" name="Google Shape;346;g1ee8f346986_0_151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47" name="Google Shape;347;g1ee8f346986_0_151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48" name="Google Shape;348;g1ee8f346986_0_151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ee8f346986_0_158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51" name="Google Shape;351;g1ee8f346986_0_158"/>
          <p:cNvSpPr txBox="1"/>
          <p:nvPr>
            <p:ph idx="1" type="body"/>
          </p:nvPr>
        </p:nvSpPr>
        <p:spPr>
          <a:xfrm rot="5400000">
            <a:off x="2652343" y="63843"/>
            <a:ext cx="4815600" cy="87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g1ee8f346986_0_158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53" name="Google Shape;353;g1ee8f346986_0_158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54" name="Google Shape;354;g1ee8f346986_0_158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690501" y="1892191"/>
            <a:ext cx="8728770" cy="31571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690501" y="5079220"/>
            <a:ext cx="8728770" cy="166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2213"/>
              <a:buNone/>
              <a:defRPr sz="2213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992"/>
              <a:buNone/>
              <a:defRPr sz="199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ee8f346986_0_164"/>
          <p:cNvSpPr txBox="1"/>
          <p:nvPr>
            <p:ph type="title"/>
          </p:nvPr>
        </p:nvSpPr>
        <p:spPr>
          <a:xfrm rot="5400000">
            <a:off x="5117293" y="2529140"/>
            <a:ext cx="64323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57" name="Google Shape;357;g1ee8f346986_0_164"/>
          <p:cNvSpPr txBox="1"/>
          <p:nvPr>
            <p:ph idx="1" type="body"/>
          </p:nvPr>
        </p:nvSpPr>
        <p:spPr>
          <a:xfrm rot="5400000">
            <a:off x="689695" y="410240"/>
            <a:ext cx="6432300" cy="6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8" name="Google Shape;358;g1ee8f346986_0_164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59" name="Google Shape;359;g1ee8f346986_0_164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60" name="Google Shape;360;g1ee8f346986_0_164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ee8f346986_0_170"/>
          <p:cNvSpPr txBox="1"/>
          <p:nvPr>
            <p:ph type="ctrTitle"/>
          </p:nvPr>
        </p:nvSpPr>
        <p:spPr>
          <a:xfrm>
            <a:off x="344989" y="1098706"/>
            <a:ext cx="9430200" cy="30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63" name="Google Shape;363;g1ee8f346986_0_170"/>
          <p:cNvSpPr txBox="1"/>
          <p:nvPr>
            <p:ph idx="1" type="subTitle"/>
          </p:nvPr>
        </p:nvSpPr>
        <p:spPr>
          <a:xfrm>
            <a:off x="344980" y="4182077"/>
            <a:ext cx="9430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2pPr>
            <a:lvl3pPr lvl="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3pPr>
            <a:lvl4pPr lvl="3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4pPr>
            <a:lvl5pPr lvl="4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6pPr>
            <a:lvl7pPr lvl="6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7pPr>
            <a:lvl8pPr lvl="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8pPr>
            <a:lvl9pPr lvl="8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364" name="Google Shape;364;g1ee8f346986_0_170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658459aa4c_0_351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73" name="Google Shape;373;g2658459aa4c_0_351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4" name="Google Shape;374;g2658459aa4c_0_351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75" name="Google Shape;375;g2658459aa4c_0_351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76" name="Google Shape;376;g2658459aa4c_0_351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7" name="Google Shape;377;g2658459aa4c_0_3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781645" cy="71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g2658459aa4c_0_3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g2658459aa4c_0_3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832913" cy="8440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0" name="Google Shape;380;g2658459aa4c_0_351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1" name="Google Shape;381;g2658459aa4c_0_3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7590634" cy="30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658459aa4c_0_362"/>
          <p:cNvSpPr txBox="1"/>
          <p:nvPr>
            <p:ph type="title"/>
          </p:nvPr>
        </p:nvSpPr>
        <p:spPr>
          <a:xfrm>
            <a:off x="690501" y="1892191"/>
            <a:ext cx="8728800" cy="31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Calibri"/>
              <a:buNone/>
              <a:defRPr sz="6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84" name="Google Shape;384;g2658459aa4c_0_362"/>
          <p:cNvSpPr txBox="1"/>
          <p:nvPr>
            <p:ph idx="1" type="body"/>
          </p:nvPr>
        </p:nvSpPr>
        <p:spPr>
          <a:xfrm>
            <a:off x="690501" y="5079220"/>
            <a:ext cx="8728800" cy="16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5" name="Google Shape;385;g2658459aa4c_0_362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86" name="Google Shape;386;g2658459aa4c_0_362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87" name="Google Shape;387;g2658459aa4c_0_362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658459aa4c_0_368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0" name="Google Shape;390;g2658459aa4c_0_368"/>
          <p:cNvSpPr txBox="1"/>
          <p:nvPr>
            <p:ph idx="1" type="body"/>
          </p:nvPr>
        </p:nvSpPr>
        <p:spPr>
          <a:xfrm>
            <a:off x="695772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g2658459aa4c_0_368"/>
          <p:cNvSpPr txBox="1"/>
          <p:nvPr>
            <p:ph idx="2" type="body"/>
          </p:nvPr>
        </p:nvSpPr>
        <p:spPr>
          <a:xfrm>
            <a:off x="5123408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g2658459aa4c_0_368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3" name="Google Shape;393;g2658459aa4c_0_368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4" name="Google Shape;394;g2658459aa4c_0_368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658459aa4c_0_375"/>
          <p:cNvSpPr txBox="1"/>
          <p:nvPr>
            <p:ph type="title"/>
          </p:nvPr>
        </p:nvSpPr>
        <p:spPr>
          <a:xfrm>
            <a:off x="697090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7" name="Google Shape;397;g2658459aa4c_0_375"/>
          <p:cNvSpPr txBox="1"/>
          <p:nvPr>
            <p:ph idx="1" type="body"/>
          </p:nvPr>
        </p:nvSpPr>
        <p:spPr>
          <a:xfrm>
            <a:off x="697091" y="1860565"/>
            <a:ext cx="42813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9pPr>
          </a:lstStyle>
          <a:p/>
        </p:txBody>
      </p:sp>
      <p:sp>
        <p:nvSpPr>
          <p:cNvPr id="398" name="Google Shape;398;g2658459aa4c_0_375"/>
          <p:cNvSpPr txBox="1"/>
          <p:nvPr>
            <p:ph idx="2" type="body"/>
          </p:nvPr>
        </p:nvSpPr>
        <p:spPr>
          <a:xfrm>
            <a:off x="697091" y="2772399"/>
            <a:ext cx="4281300" cy="4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9" name="Google Shape;399;g2658459aa4c_0_375"/>
          <p:cNvSpPr txBox="1"/>
          <p:nvPr>
            <p:ph idx="3" type="body"/>
          </p:nvPr>
        </p:nvSpPr>
        <p:spPr>
          <a:xfrm>
            <a:off x="5123409" y="1860565"/>
            <a:ext cx="43026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9pPr>
          </a:lstStyle>
          <a:p/>
        </p:txBody>
      </p:sp>
      <p:sp>
        <p:nvSpPr>
          <p:cNvPr id="400" name="Google Shape;400;g2658459aa4c_0_375"/>
          <p:cNvSpPr txBox="1"/>
          <p:nvPr>
            <p:ph idx="4" type="body"/>
          </p:nvPr>
        </p:nvSpPr>
        <p:spPr>
          <a:xfrm>
            <a:off x="5123409" y="2772399"/>
            <a:ext cx="4302600" cy="4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g2658459aa4c_0_375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02" name="Google Shape;402;g2658459aa4c_0_375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03" name="Google Shape;403;g2658459aa4c_0_375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658459aa4c_0_384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06" name="Google Shape;406;g2658459aa4c_0_384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07" name="Google Shape;407;g2658459aa4c_0_384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08" name="Google Shape;408;g2658459aa4c_0_384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658459aa4c_0_389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11" name="Google Shape;411;g2658459aa4c_0_389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12" name="Google Shape;412;g2658459aa4c_0_389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658459aa4c_0_393"/>
          <p:cNvSpPr txBox="1"/>
          <p:nvPr>
            <p:ph type="title"/>
          </p:nvPr>
        </p:nvSpPr>
        <p:spPr>
          <a:xfrm>
            <a:off x="697090" y="505989"/>
            <a:ext cx="3264300" cy="17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15" name="Google Shape;415;g2658459aa4c_0_393"/>
          <p:cNvSpPr txBox="1"/>
          <p:nvPr>
            <p:ph idx="1" type="body"/>
          </p:nvPr>
        </p:nvSpPr>
        <p:spPr>
          <a:xfrm>
            <a:off x="4302451" y="1092798"/>
            <a:ext cx="5123700" cy="5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indent="-4318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indent="-40005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indent="-3683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4pPr>
            <a:lvl5pPr indent="-3683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5pPr>
            <a:lvl6pPr indent="-3683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indent="-3683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indent="-3683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indent="-3683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/>
        </p:txBody>
      </p:sp>
      <p:sp>
        <p:nvSpPr>
          <p:cNvPr id="416" name="Google Shape;416;g2658459aa4c_0_393"/>
          <p:cNvSpPr txBox="1"/>
          <p:nvPr>
            <p:ph idx="2" type="body"/>
          </p:nvPr>
        </p:nvSpPr>
        <p:spPr>
          <a:xfrm>
            <a:off x="697090" y="2276951"/>
            <a:ext cx="32643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417" name="Google Shape;417;g2658459aa4c_0_393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18" name="Google Shape;418;g2658459aa4c_0_393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19" name="Google Shape;419;g2658459aa4c_0_393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658459aa4c_0_400"/>
          <p:cNvSpPr txBox="1"/>
          <p:nvPr>
            <p:ph type="title"/>
          </p:nvPr>
        </p:nvSpPr>
        <p:spPr>
          <a:xfrm>
            <a:off x="697090" y="505989"/>
            <a:ext cx="3264300" cy="17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22" name="Google Shape;422;g2658459aa4c_0_400"/>
          <p:cNvSpPr/>
          <p:nvPr>
            <p:ph idx="2" type="pic"/>
          </p:nvPr>
        </p:nvSpPr>
        <p:spPr>
          <a:xfrm>
            <a:off x="4302451" y="1092798"/>
            <a:ext cx="5123700" cy="5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3" name="Google Shape;423;g2658459aa4c_0_400"/>
          <p:cNvSpPr txBox="1"/>
          <p:nvPr>
            <p:ph idx="1" type="body"/>
          </p:nvPr>
        </p:nvSpPr>
        <p:spPr>
          <a:xfrm>
            <a:off x="697090" y="2276951"/>
            <a:ext cx="32643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424" name="Google Shape;424;g2658459aa4c_0_400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25" name="Google Shape;425;g2658459aa4c_0_400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26" name="Google Shape;426;g2658459aa4c_0_400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" type="body"/>
          </p:nvPr>
        </p:nvSpPr>
        <p:spPr>
          <a:xfrm>
            <a:off x="695772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2" type="body"/>
          </p:nvPr>
        </p:nvSpPr>
        <p:spPr>
          <a:xfrm>
            <a:off x="5123408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658459aa4c_0_407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29" name="Google Shape;429;g2658459aa4c_0_407"/>
          <p:cNvSpPr txBox="1"/>
          <p:nvPr>
            <p:ph idx="1" type="body"/>
          </p:nvPr>
        </p:nvSpPr>
        <p:spPr>
          <a:xfrm rot="5400000">
            <a:off x="2652342" y="63843"/>
            <a:ext cx="4815600" cy="87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0" name="Google Shape;430;g2658459aa4c_0_407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31" name="Google Shape;431;g2658459aa4c_0_407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32" name="Google Shape;432;g2658459aa4c_0_407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658459aa4c_0_413"/>
          <p:cNvSpPr txBox="1"/>
          <p:nvPr>
            <p:ph type="title"/>
          </p:nvPr>
        </p:nvSpPr>
        <p:spPr>
          <a:xfrm rot="5400000">
            <a:off x="5117292" y="2529140"/>
            <a:ext cx="64323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35" name="Google Shape;435;g2658459aa4c_0_413"/>
          <p:cNvSpPr txBox="1"/>
          <p:nvPr>
            <p:ph idx="1" type="body"/>
          </p:nvPr>
        </p:nvSpPr>
        <p:spPr>
          <a:xfrm rot="5400000">
            <a:off x="689695" y="410240"/>
            <a:ext cx="6432300" cy="6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6" name="Google Shape;436;g2658459aa4c_0_413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37" name="Google Shape;437;g2658459aa4c_0_413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38" name="Google Shape;438;g2658459aa4c_0_413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658459aa4c_0_419"/>
          <p:cNvSpPr txBox="1"/>
          <p:nvPr>
            <p:ph type="ctrTitle"/>
          </p:nvPr>
        </p:nvSpPr>
        <p:spPr>
          <a:xfrm>
            <a:off x="344989" y="1098706"/>
            <a:ext cx="9430200" cy="3028800"/>
          </a:xfrm>
          <a:prstGeom prst="rect">
            <a:avLst/>
          </a:prstGeom>
        </p:spPr>
        <p:txBody>
          <a:bodyPr anchorCtr="0" anchor="b" bIns="46550" lIns="93125" spcFirstLastPara="1" rIns="93125" wrap="square" tIns="465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41" name="Google Shape;441;g2658459aa4c_0_419"/>
          <p:cNvSpPr txBox="1"/>
          <p:nvPr>
            <p:ph idx="1" type="subTitle"/>
          </p:nvPr>
        </p:nvSpPr>
        <p:spPr>
          <a:xfrm>
            <a:off x="344980" y="4182077"/>
            <a:ext cx="9430200" cy="116970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2pPr>
            <a:lvl3pPr lvl="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3pPr>
            <a:lvl4pPr lvl="3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4pPr>
            <a:lvl5pPr lvl="4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6pPr>
            <a:lvl7pPr lvl="6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7pPr>
            <a:lvl8pPr lvl="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8pPr>
            <a:lvl9pPr lvl="8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442" name="Google Shape;442;g2658459aa4c_0_419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97090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697091" y="1860565"/>
            <a:ext cx="4281366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0" name="Google Shape;70;p7"/>
          <p:cNvSpPr txBox="1"/>
          <p:nvPr>
            <p:ph idx="2" type="body"/>
          </p:nvPr>
        </p:nvSpPr>
        <p:spPr>
          <a:xfrm>
            <a:off x="697091" y="2772399"/>
            <a:ext cx="4281366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3" type="body"/>
          </p:nvPr>
        </p:nvSpPr>
        <p:spPr>
          <a:xfrm>
            <a:off x="5123409" y="1860565"/>
            <a:ext cx="4302451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2" name="Google Shape;72;p7"/>
          <p:cNvSpPr txBox="1"/>
          <p:nvPr>
            <p:ph idx="4" type="body"/>
          </p:nvPr>
        </p:nvSpPr>
        <p:spPr>
          <a:xfrm>
            <a:off x="5123409" y="2772399"/>
            <a:ext cx="4302451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9"/>
              <a:buFont typeface="Calibri"/>
              <a:buNone/>
              <a:defRPr b="0" i="0" sz="48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•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7256" lvl="1" marL="914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Font typeface="Arial"/>
              <a:buChar char="•"/>
              <a:defRPr b="0" i="0" sz="26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9125" lvl="2" marL="1371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Font typeface="Arial"/>
              <a:buChar char="•"/>
              <a:defRPr b="0" i="0" sz="22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092" lvl="3" marL="1828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092" lvl="4" marL="22860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092" lvl="5" marL="27432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092" lvl="6" marL="3200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091" lvl="7" marL="3657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091" lvl="8" marL="4114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acfd9f4fd8_0_308"/>
          <p:cNvSpPr txBox="1"/>
          <p:nvPr>
            <p:ph type="title"/>
          </p:nvPr>
        </p:nvSpPr>
        <p:spPr>
          <a:xfrm>
            <a:off x="344980" y="656686"/>
            <a:ext cx="94302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g2acfd9f4fd8_0_308"/>
          <p:cNvSpPr txBox="1"/>
          <p:nvPr>
            <p:ph idx="1" type="body"/>
          </p:nvPr>
        </p:nvSpPr>
        <p:spPr>
          <a:xfrm>
            <a:off x="344980" y="1700609"/>
            <a:ext cx="9430200" cy="50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g2acfd9f4fd8_0_308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ee77cf8a3a_0_115"/>
          <p:cNvSpPr txBox="1"/>
          <p:nvPr>
            <p:ph type="title"/>
          </p:nvPr>
        </p:nvSpPr>
        <p:spPr>
          <a:xfrm>
            <a:off x="695771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2" name="Google Shape;192;g1ee77cf8a3a_0_115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73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g1ee77cf8a3a_0_115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g1ee77cf8a3a_0_115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g1ee77cf8a3a_0_115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ee8f346986_0_96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  <a:defRPr b="0" i="0" sz="4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9" name="Google Shape;289;g1ee8f346986_0_96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Google Shape;290;g1ee8f346986_0_96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Google Shape;291;g1ee8f346986_0_96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2" name="Google Shape;292;g1ee8f346986_0_96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658459aa4c_0_345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  <a:defRPr b="0" i="0" sz="4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7" name="Google Shape;367;g2658459aa4c_0_345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g2658459aa4c_0_345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g2658459aa4c_0_345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g2658459aa4c_0_345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tinyurl.com/3p4khh8s" TargetMode="External"/><Relationship Id="rId4" Type="http://schemas.openxmlformats.org/officeDocument/2006/relationships/hyperlink" Target="mailto:4804175879@students.ocps.net" TargetMode="External"/><Relationship Id="rId5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4804172400@students.ocps.net" TargetMode="External"/><Relationship Id="rId4" Type="http://schemas.openxmlformats.org/officeDocument/2006/relationships/image" Target="../media/image3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jpg"/><Relationship Id="rId4" Type="http://schemas.openxmlformats.org/officeDocument/2006/relationships/image" Target="../media/image3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athleticclearance.fhsaahome.org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tinyurl.com/PT2324" TargetMode="External"/><Relationship Id="rId4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schoolpay.com/pay/for/Air-Force-Ball-Tickets-2324/SbGcCl" TargetMode="External"/><Relationship Id="rId4" Type="http://schemas.openxmlformats.org/officeDocument/2006/relationships/image" Target="../media/image25.jpg"/><Relationship Id="rId5" Type="http://schemas.openxmlformats.org/officeDocument/2006/relationships/image" Target="../media/image2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tinyurl.com/AFBTeamInterest" TargetMode="External"/><Relationship Id="rId4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hyperlink" Target="http://tinyurl.com/AFBSongs2024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f9758be2c3_0_26"/>
          <p:cNvSpPr txBox="1"/>
          <p:nvPr/>
        </p:nvSpPr>
        <p:spPr>
          <a:xfrm>
            <a:off x="1631958" y="395231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 Orange FL-802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9" name="Google Shape;449;gf9758be2c3_0_26"/>
          <p:cNvPicPr preferRelativeResize="0"/>
          <p:nvPr/>
        </p:nvPicPr>
        <p:blipFill rotWithShape="1">
          <a:blip r:embed="rId3">
            <a:alphaModFix/>
          </a:blip>
          <a:srcRect b="0" l="-260" r="0" t="0"/>
          <a:stretch/>
        </p:blipFill>
        <p:spPr>
          <a:xfrm>
            <a:off x="3730408" y="1942234"/>
            <a:ext cx="2659497" cy="2607701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gf9758be2c3_0_26"/>
          <p:cNvSpPr txBox="1"/>
          <p:nvPr/>
        </p:nvSpPr>
        <p:spPr>
          <a:xfrm>
            <a:off x="2111450" y="4696875"/>
            <a:ext cx="589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Semi-Weekly Brief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C/ Staff Sergeant Daphne Bray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1" name="Google Shape;451;gf9758be2c3_0_26"/>
          <p:cNvSpPr/>
          <p:nvPr/>
        </p:nvSpPr>
        <p:spPr>
          <a:xfrm>
            <a:off x="3458183" y="3582494"/>
            <a:ext cx="656700" cy="328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gf9758be2c3_0_26"/>
          <p:cNvSpPr txBox="1"/>
          <p:nvPr/>
        </p:nvSpPr>
        <p:spPr>
          <a:xfrm>
            <a:off x="7591125" y="6003925"/>
            <a:ext cx="22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January 2024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3" name="Google Shape;453;gf9758be2c3_0_26"/>
          <p:cNvSpPr/>
          <p:nvPr/>
        </p:nvSpPr>
        <p:spPr>
          <a:xfrm>
            <a:off x="5004004" y="3561959"/>
            <a:ext cx="29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gf9758be2c3_0_26"/>
          <p:cNvSpPr txBox="1"/>
          <p:nvPr/>
        </p:nvSpPr>
        <p:spPr>
          <a:xfrm>
            <a:off x="2669771" y="6275634"/>
            <a:ext cx="4575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Motto: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gf9758be2c3_0_26"/>
          <p:cNvSpPr txBox="1"/>
          <p:nvPr/>
        </p:nvSpPr>
        <p:spPr>
          <a:xfrm>
            <a:off x="4437500" y="6275618"/>
            <a:ext cx="124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gf9758be2c3_0_26"/>
          <p:cNvSpPr txBox="1"/>
          <p:nvPr/>
        </p:nvSpPr>
        <p:spPr>
          <a:xfrm>
            <a:off x="5294399" y="6275618"/>
            <a:ext cx="210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gf9758be2c3_0_26"/>
          <p:cNvSpPr txBox="1"/>
          <p:nvPr/>
        </p:nvSpPr>
        <p:spPr>
          <a:xfrm>
            <a:off x="6242454" y="6275618"/>
            <a:ext cx="176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2658459aa4c_0_339"/>
          <p:cNvSpPr txBox="1"/>
          <p:nvPr>
            <p:ph type="title"/>
          </p:nvPr>
        </p:nvSpPr>
        <p:spPr>
          <a:xfrm>
            <a:off x="696547" y="100557"/>
            <a:ext cx="8728800" cy="1467000"/>
          </a:xfrm>
          <a:prstGeom prst="rect">
            <a:avLst/>
          </a:prstGeom>
        </p:spPr>
        <p:txBody>
          <a:bodyPr anchorCtr="0" anchor="ctr" bIns="46550" lIns="93125" spcFirstLastPara="1" rIns="93125" wrap="square" tIns="46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CICs/ DCICs</a:t>
            </a:r>
            <a:endParaRPr b="1" sz="3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0" name="Google Shape;550;g2658459aa4c_0_339"/>
          <p:cNvSpPr txBox="1"/>
          <p:nvPr>
            <p:ph idx="1" type="body"/>
          </p:nvPr>
        </p:nvSpPr>
        <p:spPr>
          <a:xfrm>
            <a:off x="224093" y="1567546"/>
            <a:ext cx="9896100" cy="624180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300" u="sng">
                <a:highlight>
                  <a:srgbClr val="FFFFFF"/>
                </a:highlight>
              </a:rPr>
              <a:t>If you have been a CIC or DCIC, please fill out the google form by scanning the QR code or going to the link below.</a:t>
            </a:r>
            <a:endParaRPr b="1" sz="2300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http://tinyurl.com/3p4khh8s</a:t>
            </a:r>
            <a:r>
              <a:rPr lang="en-US" sz="2300">
                <a:highlight>
                  <a:srgbClr val="FFFFFF"/>
                </a:highlight>
              </a:rPr>
              <a:t> </a:t>
            </a:r>
            <a:endParaRPr sz="23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highlight>
                <a:srgbClr val="FFFFFF"/>
              </a:highlight>
            </a:endParaRPr>
          </a:p>
          <a:p>
            <a:pPr indent="0" lvl="0" marL="558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>
                <a:solidFill>
                  <a:srgbClr val="222222"/>
                </a:solidFill>
                <a:highlight>
                  <a:srgbClr val="FFFFFF"/>
                </a:highlight>
              </a:rPr>
              <a:t>If you have any questions, please contact C/ SSgt Gabriel Motta at </a:t>
            </a:r>
            <a:r>
              <a:rPr lang="en-US" sz="21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4804175879@students.ocps.net</a:t>
            </a:r>
            <a:r>
              <a:rPr lang="en-US" sz="21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endParaRPr sz="21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551" name="Google Shape;551;g2658459aa4c_0_3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7573" y="2689013"/>
            <a:ext cx="2130669" cy="2130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1ee8f346986_0_430"/>
          <p:cNvSpPr txBox="1"/>
          <p:nvPr>
            <p:ph type="title"/>
          </p:nvPr>
        </p:nvSpPr>
        <p:spPr>
          <a:xfrm>
            <a:off x="695771" y="404096"/>
            <a:ext cx="8728800" cy="1288200"/>
          </a:xfrm>
          <a:prstGeom prst="rect">
            <a:avLst/>
          </a:prstGeom>
        </p:spPr>
        <p:txBody>
          <a:bodyPr anchorCtr="0" anchor="ctr" bIns="46550" lIns="93125" spcFirstLastPara="1" rIns="93125" wrap="square" tIns="46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Recruiting Interest Meeting</a:t>
            </a:r>
            <a:endParaRPr/>
          </a:p>
        </p:txBody>
      </p:sp>
      <p:sp>
        <p:nvSpPr>
          <p:cNvPr id="557" name="Google Shape;557;g1ee8f346986_0_430"/>
          <p:cNvSpPr txBox="1"/>
          <p:nvPr>
            <p:ph idx="1" type="body"/>
          </p:nvPr>
        </p:nvSpPr>
        <p:spPr>
          <a:xfrm>
            <a:off x="175921" y="5026534"/>
            <a:ext cx="6044700" cy="182640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-476250" lvl="0" marL="558800" rtl="0" algn="l">
              <a:spcBef>
                <a:spcPts val="1100"/>
              </a:spcBef>
              <a:spcAft>
                <a:spcPts val="0"/>
              </a:spcAft>
              <a:buSzPts val="3100"/>
              <a:buChar char="❖"/>
            </a:pPr>
            <a:r>
              <a:rPr lang="en-US" sz="3100"/>
              <a:t>Microsoft teams meeting at 6:30 PM</a:t>
            </a:r>
            <a:endParaRPr sz="3100"/>
          </a:p>
          <a:p>
            <a:pPr indent="-476250" lvl="0" marL="558800" rtl="0" algn="l">
              <a:spcBef>
                <a:spcPts val="0"/>
              </a:spcBef>
              <a:spcAft>
                <a:spcPts val="0"/>
              </a:spcAft>
              <a:buSzPts val="3100"/>
              <a:buChar char="❖"/>
            </a:pPr>
            <a:r>
              <a:rPr lang="en-US" sz="3100"/>
              <a:t>Held on 1/11/2024 (today)</a:t>
            </a:r>
            <a:endParaRPr sz="3100"/>
          </a:p>
          <a:p>
            <a:pPr indent="-476250" lvl="0" marL="558800" rtl="0" algn="l">
              <a:spcBef>
                <a:spcPts val="0"/>
              </a:spcBef>
              <a:spcAft>
                <a:spcPts val="0"/>
              </a:spcAft>
              <a:buSzPts val="3100"/>
              <a:buChar char="❖"/>
            </a:pPr>
            <a:r>
              <a:rPr lang="en-US" sz="3100"/>
              <a:t>Any and all ideas are welcome!</a:t>
            </a:r>
            <a:endParaRPr sz="3100"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g1ee8f346986_0_430"/>
          <p:cNvSpPr txBox="1"/>
          <p:nvPr/>
        </p:nvSpPr>
        <p:spPr>
          <a:xfrm>
            <a:off x="1786492" y="1524753"/>
            <a:ext cx="6044700" cy="15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some recruiting ideas for 2024?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Log in and share!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g1ee8f346986_0_430"/>
          <p:cNvSpPr txBox="1"/>
          <p:nvPr/>
        </p:nvSpPr>
        <p:spPr>
          <a:xfrm>
            <a:off x="2180281" y="3241981"/>
            <a:ext cx="5256900" cy="15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discuss current projects, upcoming events, and new ideas!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g1ee8f346986_0_430"/>
          <p:cNvSpPr txBox="1"/>
          <p:nvPr/>
        </p:nvSpPr>
        <p:spPr>
          <a:xfrm>
            <a:off x="6672850" y="5026525"/>
            <a:ext cx="3324600" cy="12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an idea but can’t be there?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contact… </a:t>
            </a:r>
            <a:r>
              <a:rPr lang="en-US" sz="18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4804407123@students.ocps.net</a:t>
            </a:r>
            <a:endParaRPr sz="1800" u="sng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ec38a3790d_0_7"/>
          <p:cNvSpPr txBox="1"/>
          <p:nvPr>
            <p:ph idx="1" type="body"/>
          </p:nvPr>
        </p:nvSpPr>
        <p:spPr>
          <a:xfrm>
            <a:off x="51250" y="1410575"/>
            <a:ext cx="10019400" cy="54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u="sng">
                <a:solidFill>
                  <a:srgbClr val="FF0000"/>
                </a:solidFill>
              </a:rPr>
              <a:t>TAKE A PICTURE!</a:t>
            </a:r>
            <a:endParaRPr b="1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Who:</a:t>
            </a:r>
            <a:r>
              <a:rPr lang="en-US" sz="2899"/>
              <a:t> Our Cadet Corps, Dr. Phillips and Ocoee Cadet Corps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What:</a:t>
            </a:r>
            <a:r>
              <a:rPr lang="en-US" sz="2899"/>
              <a:t> 14.4 Mile March on the West Orange Trail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When:</a:t>
            </a:r>
            <a:r>
              <a:rPr lang="en-US" sz="2899"/>
              <a:t> </a:t>
            </a:r>
            <a:r>
              <a:rPr lang="en-US" sz="2899" u="sng"/>
              <a:t>20 January, from 0730-1330</a:t>
            </a:r>
            <a:endParaRPr sz="2899" u="sng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Where:</a:t>
            </a:r>
            <a:r>
              <a:rPr lang="en-US" sz="2899"/>
              <a:t> Killarney Station to Chapin Station (Round Trip)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Why:</a:t>
            </a:r>
            <a:r>
              <a:rPr lang="en-US" sz="2899"/>
              <a:t> To Honor Prisoners of War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Uniform: </a:t>
            </a:r>
            <a:r>
              <a:rPr lang="en-US" sz="2899"/>
              <a:t>Combo 4 (PT Clothes and Orange Shirt)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633"/>
              <a:buNone/>
            </a:pPr>
            <a:r>
              <a:rPr b="1" lang="en-US" sz="2899"/>
              <a:t>Sign Up:</a:t>
            </a:r>
            <a:r>
              <a:rPr lang="en-US" sz="2899"/>
              <a:t> Sheet on the Board</a:t>
            </a:r>
            <a:endParaRPr sz="2899"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713"/>
              <a:buNone/>
            </a:pPr>
            <a:r>
              <a:rPr lang="en-US" sz="2350"/>
              <a:t>If you have any questions, please contact C/ MSgt Noah Abney @ 407-961-2474 or </a:t>
            </a:r>
            <a:r>
              <a:rPr lang="en-US" sz="235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4804172400@students.ocps.net</a:t>
            </a:r>
            <a:r>
              <a:rPr lang="en-US" sz="2350">
                <a:highlight>
                  <a:srgbClr val="FFFFFF"/>
                </a:highlight>
              </a:rPr>
              <a:t>.</a:t>
            </a:r>
            <a:endParaRPr sz="2350">
              <a:highlight>
                <a:srgbClr val="FFFFFF"/>
              </a:highlight>
            </a:endParaRPr>
          </a:p>
        </p:txBody>
      </p:sp>
      <p:sp>
        <p:nvSpPr>
          <p:cNvPr id="567" name="Google Shape;567;g1ec38a3790d_0_7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Bataan Death March</a:t>
            </a:r>
            <a:endParaRPr/>
          </a:p>
        </p:txBody>
      </p:sp>
      <p:pic>
        <p:nvPicPr>
          <p:cNvPr id="568" name="Google Shape;568;g1ec38a3790d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0375" y="5017925"/>
            <a:ext cx="3046475" cy="92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1ee8f346986_0_89"/>
          <p:cNvSpPr txBox="1"/>
          <p:nvPr>
            <p:ph type="title"/>
          </p:nvPr>
        </p:nvSpPr>
        <p:spPr>
          <a:xfrm>
            <a:off x="390359" y="189794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500">
                <a:solidFill>
                  <a:srgbClr val="002060"/>
                </a:solidFill>
                <a:latin typeface="Merriweather"/>
                <a:ea typeface="Merriweather"/>
                <a:cs typeface="Merriweather"/>
                <a:sym typeface="Merriweather"/>
              </a:rPr>
              <a:t>Chief’s Quote of the Week</a:t>
            </a:r>
            <a:endParaRPr sz="4500">
              <a:solidFill>
                <a:srgbClr val="00206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74" name="Google Shape;574;g1ee8f346986_0_89"/>
          <p:cNvSpPr txBox="1"/>
          <p:nvPr>
            <p:ph idx="1" type="body"/>
          </p:nvPr>
        </p:nvSpPr>
        <p:spPr>
          <a:xfrm>
            <a:off x="655956" y="205899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002060"/>
                </a:solidFill>
              </a:rPr>
              <a:t>“Humility leads to strength and not to weakness. It is the highest form of self-respect to admit mistakes and to make amends for them.”</a:t>
            </a:r>
            <a:endParaRPr>
              <a:solidFill>
                <a:srgbClr val="00206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rPr lang="en-US" sz="2700">
                <a:solidFill>
                  <a:srgbClr val="002060"/>
                </a:solidFill>
              </a:rPr>
              <a:t>– John J. McCloy</a:t>
            </a:r>
            <a:endParaRPr sz="2700">
              <a:solidFill>
                <a:srgbClr val="002060"/>
              </a:solidFill>
            </a:endParaRPr>
          </a:p>
        </p:txBody>
      </p:sp>
      <p:pic>
        <p:nvPicPr>
          <p:cNvPr id="575" name="Google Shape;575;g1ee8f346986_0_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262" y="4584579"/>
            <a:ext cx="1921103" cy="1440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g1ee8f346986_0_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1963" y="4264416"/>
            <a:ext cx="1921102" cy="192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fb4207d963_0_182"/>
          <p:cNvSpPr txBox="1"/>
          <p:nvPr>
            <p:ph type="title"/>
          </p:nvPr>
        </p:nvSpPr>
        <p:spPr>
          <a:xfrm>
            <a:off x="765810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Military Knowledge</a:t>
            </a:r>
            <a:endParaRPr/>
          </a:p>
        </p:txBody>
      </p:sp>
      <p:sp>
        <p:nvSpPr>
          <p:cNvPr id="582" name="Google Shape;582;gfb4207d963_0_182"/>
          <p:cNvSpPr txBox="1"/>
          <p:nvPr/>
        </p:nvSpPr>
        <p:spPr>
          <a:xfrm>
            <a:off x="1062700" y="3277426"/>
            <a:ext cx="79965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gfb4207d963_0_182"/>
          <p:cNvSpPr txBox="1"/>
          <p:nvPr>
            <p:ph idx="1" type="body"/>
          </p:nvPr>
        </p:nvSpPr>
        <p:spPr>
          <a:xfrm>
            <a:off x="824900" y="1764225"/>
            <a:ext cx="87288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rPr lang="en-US" sz="3534"/>
              <a:t>What are the two types of drill formation? </a:t>
            </a:r>
            <a:endParaRPr sz="3534"/>
          </a:p>
        </p:txBody>
      </p:sp>
      <p:sp>
        <p:nvSpPr>
          <p:cNvPr id="584" name="Google Shape;584;gfb4207d963_0_182"/>
          <p:cNvSpPr txBox="1"/>
          <p:nvPr/>
        </p:nvSpPr>
        <p:spPr>
          <a:xfrm>
            <a:off x="1455950" y="3277475"/>
            <a:ext cx="74667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Column and line formations</a:t>
            </a:r>
            <a:endParaRPr b="0" i="0" sz="3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137f9c2dc40_0_244"/>
          <p:cNvSpPr txBox="1"/>
          <p:nvPr>
            <p:ph idx="1" type="body"/>
          </p:nvPr>
        </p:nvSpPr>
        <p:spPr>
          <a:xfrm>
            <a:off x="581000" y="1666450"/>
            <a:ext cx="8728800" cy="51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 Upcoming Events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Recruiting I</a:t>
            </a:r>
            <a:r>
              <a:rPr lang="en-US"/>
              <a:t>nterest</a:t>
            </a:r>
            <a:r>
              <a:rPr lang="en-US"/>
              <a:t> Meeting (1/11)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Bataan Death March (1/20)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Notes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Athletic Clearances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AFB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PT Makeups</a:t>
            </a:r>
            <a:endParaRPr/>
          </a:p>
        </p:txBody>
      </p:sp>
      <p:sp>
        <p:nvSpPr>
          <p:cNvPr id="591" name="Google Shape;591;g137f9c2dc40_0_244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Summary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f9758be2c3_0_1212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Briefing Slides</a:t>
            </a:r>
            <a:endParaRPr/>
          </a:p>
        </p:txBody>
      </p:sp>
      <p:sp>
        <p:nvSpPr>
          <p:cNvPr id="597" name="Google Shape;597;gf9758be2c3_0_1212"/>
          <p:cNvSpPr txBox="1"/>
          <p:nvPr/>
        </p:nvSpPr>
        <p:spPr>
          <a:xfrm>
            <a:off x="824706" y="1841348"/>
            <a:ext cx="8470800" cy="4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125" lIns="100275" spcFirstLastPara="1" rIns="100275" wrap="square" tIns="50125">
            <a:noAutofit/>
          </a:bodyPr>
          <a:lstStyle/>
          <a:p>
            <a:pPr indent="-376237" lvl="0" marL="3762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 a slide for the briefing, contact                                        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Bray 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b="1" i="0" lang="en-US" sz="29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4804208068@students.ocps.net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(689)-229-0443</a:t>
            </a:r>
            <a:endParaRPr b="1" i="0" sz="29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want something in the briefing, you must contact C/ Bray by Monday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for the Tuesday brief and Wednesday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the Thursday brief</a:t>
            </a:r>
            <a:endParaRPr b="1" i="0" sz="29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066a9ddb5d_0_670"/>
          <p:cNvSpPr txBox="1"/>
          <p:nvPr/>
        </p:nvSpPr>
        <p:spPr>
          <a:xfrm>
            <a:off x="1641789" y="389438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AFJROTC 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4" name="Google Shape;464;g1066a9ddb5d_0_6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2800" y="3812868"/>
            <a:ext cx="6117865" cy="1289416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g1066a9ddb5d_0_670"/>
          <p:cNvSpPr txBox="1"/>
          <p:nvPr/>
        </p:nvSpPr>
        <p:spPr>
          <a:xfrm>
            <a:off x="2012800" y="3882912"/>
            <a:ext cx="6749400" cy="11493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rgbClr val="000000"/>
            </a:outerShdw>
          </a:effectLst>
        </p:spPr>
        <p:txBody>
          <a:bodyPr anchorCtr="0" anchor="t" bIns="37575" lIns="75200" spcFirstLastPara="1" rIns="75200" wrap="square" tIns="37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5"/>
              <a:buFont typeface="Arial"/>
              <a:buNone/>
            </a:pPr>
            <a:r>
              <a:rPr b="1" i="0" lang="en-US" sz="23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Mission:</a:t>
            </a:r>
            <a:endParaRPr b="0" i="0" sz="2325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g1066a9ddb5d_0_670"/>
          <p:cNvSpPr txBox="1"/>
          <p:nvPr/>
        </p:nvSpPr>
        <p:spPr>
          <a:xfrm>
            <a:off x="1681758" y="5179882"/>
            <a:ext cx="6756900" cy="1518000"/>
          </a:xfrm>
          <a:prstGeom prst="rect">
            <a:avLst/>
          </a:prstGeom>
          <a:gradFill>
            <a:gsLst>
              <a:gs pos="0">
                <a:srgbClr val="23238F"/>
              </a:gs>
              <a:gs pos="50000">
                <a:srgbClr val="3333CC"/>
              </a:gs>
              <a:gs pos="100000">
                <a:srgbClr val="23238F"/>
              </a:gs>
            </a:gsLst>
            <a:lin ang="5400012" scaled="0"/>
          </a:gradFill>
          <a:ln>
            <a:noFill/>
          </a:ln>
        </p:spPr>
        <p:txBody>
          <a:bodyPr anchorCtr="0" anchor="t" bIns="37600" lIns="75225" spcFirstLastPara="1" rIns="75225" wrap="square" tIns="3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Goals:</a:t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t/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afjrotc patch" id="467" name="Google Shape;467;g1066a9ddb5d_0_6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3395" y="1613202"/>
            <a:ext cx="2136309" cy="2122067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g1066a9ddb5d_0_670"/>
          <p:cNvSpPr txBox="1"/>
          <p:nvPr/>
        </p:nvSpPr>
        <p:spPr>
          <a:xfrm>
            <a:off x="3318957" y="5487774"/>
            <a:ext cx="49479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Instill Values Of Citizenship,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g1066a9ddb5d_0_670"/>
          <p:cNvSpPr txBox="1"/>
          <p:nvPr/>
        </p:nvSpPr>
        <p:spPr>
          <a:xfrm>
            <a:off x="2050413" y="3873475"/>
            <a:ext cx="61179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1" i="0" lang="en-US" sz="233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         Develop citizens of character dedicated to serving their nation and community</a:t>
            </a:r>
            <a:endParaRPr b="0" i="0" sz="23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g1066a9ddb5d_0_670"/>
          <p:cNvSpPr txBox="1"/>
          <p:nvPr/>
        </p:nvSpPr>
        <p:spPr>
          <a:xfrm>
            <a:off x="3318957" y="5900079"/>
            <a:ext cx="58122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 To The United States,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g1066a9ddb5d_0_670"/>
          <p:cNvSpPr txBox="1"/>
          <p:nvPr/>
        </p:nvSpPr>
        <p:spPr>
          <a:xfrm>
            <a:off x="1893299" y="6295869"/>
            <a:ext cx="76086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Personal Responsibility/Sense Of Accomplishment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f9758be2c3_0_339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Chain of Command</a:t>
            </a:r>
            <a:endParaRPr/>
          </a:p>
        </p:txBody>
      </p:sp>
      <p:sp>
        <p:nvSpPr>
          <p:cNvPr id="477" name="Google Shape;477;gf9758be2c3_0_339"/>
          <p:cNvSpPr txBox="1"/>
          <p:nvPr/>
        </p:nvSpPr>
        <p:spPr>
          <a:xfrm>
            <a:off x="156175" y="1517650"/>
            <a:ext cx="9821400" cy="53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Commander in Chief: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Def: 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AF: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CSAF: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AETC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AU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Holm Center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Director, AFJROTC: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SASI: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Deputy 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gf9758be2c3_0_339"/>
          <p:cNvSpPr/>
          <p:nvPr/>
        </p:nvSpPr>
        <p:spPr>
          <a:xfrm>
            <a:off x="4123175" y="1525300"/>
            <a:ext cx="6207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President Joseph R. Biden Jr. 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gf9758be2c3_0_339"/>
          <p:cNvSpPr/>
          <p:nvPr/>
        </p:nvSpPr>
        <p:spPr>
          <a:xfrm>
            <a:off x="1787875" y="2001650"/>
            <a:ext cx="541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Lloyd Austin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gf9758be2c3_0_339"/>
          <p:cNvSpPr/>
          <p:nvPr/>
        </p:nvSpPr>
        <p:spPr>
          <a:xfrm>
            <a:off x="1649025" y="2493550"/>
            <a:ext cx="5549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Frank Kendall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gf9758be2c3_0_339"/>
          <p:cNvSpPr txBox="1"/>
          <p:nvPr/>
        </p:nvSpPr>
        <p:spPr>
          <a:xfrm>
            <a:off x="1315416" y="5435796"/>
            <a:ext cx="7065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Colonel Micheal Carrizales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gf9758be2c3_0_339"/>
          <p:cNvSpPr txBox="1"/>
          <p:nvPr/>
        </p:nvSpPr>
        <p:spPr>
          <a:xfrm>
            <a:off x="1397724" y="2982088"/>
            <a:ext cx="5634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Gen David Allvin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gf9758be2c3_0_339"/>
          <p:cNvSpPr txBox="1"/>
          <p:nvPr/>
        </p:nvSpPr>
        <p:spPr>
          <a:xfrm>
            <a:off x="2216524" y="3472763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Brian S. Robinson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gf9758be2c3_0_339"/>
          <p:cNvSpPr txBox="1"/>
          <p:nvPr/>
        </p:nvSpPr>
        <p:spPr>
          <a:xfrm>
            <a:off x="1727629" y="3962828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Andrea D. Tullos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gf9758be2c3_0_339"/>
          <p:cNvSpPr txBox="1"/>
          <p:nvPr/>
        </p:nvSpPr>
        <p:spPr>
          <a:xfrm>
            <a:off x="3554501" y="4454288"/>
            <a:ext cx="656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Brig Gen Houston R. Cantwell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gf9758be2c3_0_339"/>
          <p:cNvSpPr txBox="1"/>
          <p:nvPr/>
        </p:nvSpPr>
        <p:spPr>
          <a:xfrm>
            <a:off x="4123173" y="4935756"/>
            <a:ext cx="5145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 Johnny R. McGonigal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gf9758be2c3_0_339"/>
          <p:cNvSpPr txBox="1"/>
          <p:nvPr/>
        </p:nvSpPr>
        <p:spPr>
          <a:xfrm>
            <a:off x="2077024" y="5908675"/>
            <a:ext cx="9651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Captain Agrafena Ritz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gf9758be2c3_0_339"/>
          <p:cNvSpPr txBox="1"/>
          <p:nvPr/>
        </p:nvSpPr>
        <p:spPr>
          <a:xfrm>
            <a:off x="3691274" y="6417300"/>
            <a:ext cx="91113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Captain </a:t>
            </a:r>
            <a:r>
              <a:rPr b="1" i="0" lang="en-US" sz="32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Elias Lopez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86ece048e0_0_0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Athletic Clearance</a:t>
            </a:r>
            <a:endParaRPr b="1" sz="3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7" name="Google Shape;497;g286ece048e0_0_0"/>
          <p:cNvSpPr txBox="1"/>
          <p:nvPr>
            <p:ph idx="1" type="body"/>
          </p:nvPr>
        </p:nvSpPr>
        <p:spPr>
          <a:xfrm>
            <a:off x="-25" y="1725937"/>
            <a:ext cx="101202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900">
                <a:latin typeface="Roboto"/>
                <a:ea typeface="Roboto"/>
                <a:cs typeface="Roboto"/>
                <a:sym typeface="Roboto"/>
              </a:rPr>
              <a:t>These Cadets below are missing the Athletic Clearance:</a:t>
            </a:r>
            <a:endParaRPr b="1" sz="2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Aguilar - Bravo	       Mezime - Delta		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Bermudez - Alpha	  Osoria - Charlie	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Ceballos - Charlie	  Palacios - Foxtrot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Damuth - Alpha		  Parboo - Alpha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DeSilva - Charlie		  Rosario - Delta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Doyle - Alpha			  Vazquez- Charlie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00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Go- Golf                     Almodovar-Charlie</a:t>
            </a:r>
            <a:endParaRPr sz="3000">
              <a:solidFill>
                <a:srgbClr val="FF000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Madera - Bravo </a:t>
            </a: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		  Saint Franc-Alpha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 u="sng">
                <a:solidFill>
                  <a:srgbClr val="1155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https://athleticclearance.fhsaahome.org/</a:t>
            </a:r>
            <a:r>
              <a:rPr b="1" lang="en-US" sz="380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b="1" sz="38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ed76f4e112_0_0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075" lIns="94175" spcFirstLastPara="1" rIns="94175" wrap="square" tIns="470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4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PT Makeups</a:t>
            </a:r>
            <a:endParaRPr b="1" sz="4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4" name="Google Shape;504;g1ed76f4e112_0_0"/>
          <p:cNvSpPr txBox="1"/>
          <p:nvPr>
            <p:ph idx="1" type="body"/>
          </p:nvPr>
        </p:nvSpPr>
        <p:spPr>
          <a:xfrm>
            <a:off x="-25" y="1725937"/>
            <a:ext cx="101202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7075" lIns="94175" spcFirstLastPara="1" rIns="94175" wrap="square" tIns="4707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Sign up here for the PT makeups or on Canvas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000" u="sng">
                <a:solidFill>
                  <a:schemeClr val="hlink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https://tinyurl.com/PT2324</a:t>
            </a:r>
            <a:r>
              <a:rPr b="1" lang="en-US" sz="30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For any questions,please contact  C/A1C Ayana Putigna @4804185464@students.ocps.net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g1ed76f4e112_0_0"/>
          <p:cNvSpPr txBox="1"/>
          <p:nvPr/>
        </p:nvSpPr>
        <p:spPr>
          <a:xfrm>
            <a:off x="0" y="3050925"/>
            <a:ext cx="6788400" cy="1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4175" lIns="94175" spcFirstLastPara="1" rIns="94175" wrap="square" tIns="941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 at the 900 building in PT gear by 1430. </a:t>
            </a: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Thursdays only.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6" name="Google Shape;506;g1ed76f4e11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9475" y="2442513"/>
            <a:ext cx="2027526" cy="202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ec724ea48d_0_181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FL-802 Air Force Ball</a:t>
            </a:r>
            <a:endParaRPr/>
          </a:p>
        </p:txBody>
      </p:sp>
      <p:sp>
        <p:nvSpPr>
          <p:cNvPr id="513" name="Google Shape;513;g1ec724ea48d_0_181"/>
          <p:cNvSpPr txBox="1"/>
          <p:nvPr/>
        </p:nvSpPr>
        <p:spPr>
          <a:xfrm>
            <a:off x="162169" y="1935509"/>
            <a:ext cx="4504200" cy="41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Air Force Ball is our unit’s very own dance! It is a fun filled night with ceremonies, food, and lots of dancing! This years AFB is </a:t>
            </a:r>
            <a:r>
              <a:rPr b="1" i="0" lang="en-US" sz="2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 February 2024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b="1" i="0" lang="en-US" sz="2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Rosen Plaza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b="1" i="0" lang="en-US" sz="21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1800 to 2200!</a:t>
            </a:r>
            <a:endParaRPr b="1" i="0" sz="21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https://www.schoolpay.com/pay/for/Air-Force-Ball-Tickets-2324/SbGcCl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Ticket prices are as follows: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Cadets: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$45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Guests: 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$50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4" name="Google Shape;514;g1ec724ea48d_0_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74924">
            <a:off x="7314169" y="2911901"/>
            <a:ext cx="2508854" cy="188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g1ec724ea48d_0_1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78703">
            <a:off x="4842430" y="1850919"/>
            <a:ext cx="2358646" cy="3586924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g1ec724ea48d_0_181"/>
          <p:cNvSpPr txBox="1"/>
          <p:nvPr/>
        </p:nvSpPr>
        <p:spPr>
          <a:xfrm>
            <a:off x="444755" y="6841356"/>
            <a:ext cx="92307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concerns, please contact C/ 1st Lt Sara Mattox @ 4072423829 or at 4804154679@students.ocps.net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acfd9f4fd8_0_75"/>
          <p:cNvSpPr txBox="1"/>
          <p:nvPr>
            <p:ph type="title"/>
          </p:nvPr>
        </p:nvSpPr>
        <p:spPr>
          <a:xfrm>
            <a:off x="695772" y="179206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AFB Ceremonial Teams Interest</a:t>
            </a:r>
            <a:endParaRPr b="1" sz="36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2" name="Google Shape;522;g2acfd9f4fd8_0_75"/>
          <p:cNvSpPr txBox="1"/>
          <p:nvPr/>
        </p:nvSpPr>
        <p:spPr>
          <a:xfrm>
            <a:off x="162169" y="1710643"/>
            <a:ext cx="9775800" cy="25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AFB is full of ceremonies and we need cadets to perform them! If you have interest in being part of our Color Guard, POW/MIA, or sabre teams, please fill out the google form below! 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you are a female, please keep in mind that you will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 placed on a team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UNLESS 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are wearing your uniform to the whole dance!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GOOGLE FORM CLOSES 12 JANUARY!!!</a:t>
            </a:r>
            <a:endParaRPr b="1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g2acfd9f4fd8_0_75"/>
          <p:cNvSpPr txBox="1"/>
          <p:nvPr/>
        </p:nvSpPr>
        <p:spPr>
          <a:xfrm>
            <a:off x="0" y="5835799"/>
            <a:ext cx="7091400" cy="9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concerns, please contact C/ CMSgt Diego Cuevas @ 407-575-3811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g2acfd9f4fd8_0_75"/>
          <p:cNvSpPr txBox="1"/>
          <p:nvPr/>
        </p:nvSpPr>
        <p:spPr>
          <a:xfrm>
            <a:off x="2905353" y="4745282"/>
            <a:ext cx="48795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http://tinyurl.com/AFBTeamInterest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5" name="Google Shape;525;g2acfd9f4fd8_0_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1922" y="4055727"/>
            <a:ext cx="2175715" cy="2019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acfd9f4fd8_0_150"/>
          <p:cNvSpPr txBox="1"/>
          <p:nvPr>
            <p:ph idx="1" type="body"/>
          </p:nvPr>
        </p:nvSpPr>
        <p:spPr>
          <a:xfrm>
            <a:off x="695771" y="1565517"/>
            <a:ext cx="8728800" cy="52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fill out this Google Form with songs that you would like to be added to this year’s Air Force Ball Playlist! </a:t>
            </a: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FORM CLOSES 17 JANUARY!!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Songs must be PG.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*Note: not all songs will be played.*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concerns, please contact C/ 1st Lt. Sara Mattox @ 4072423829 or 4804154679@students.ocps.net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2" name="Google Shape;532;g2acfd9f4fd8_0_150"/>
          <p:cNvSpPr txBox="1"/>
          <p:nvPr>
            <p:ph type="title"/>
          </p:nvPr>
        </p:nvSpPr>
        <p:spPr>
          <a:xfrm>
            <a:off x="9" y="182513"/>
            <a:ext cx="9660900" cy="15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Air Force Ball Playlist</a:t>
            </a:r>
            <a:endParaRPr/>
          </a:p>
        </p:txBody>
      </p:sp>
      <p:pic>
        <p:nvPicPr>
          <p:cNvPr id="533" name="Google Shape;533;g2acfd9f4fd8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8257" y="2984022"/>
            <a:ext cx="1385039" cy="1385067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g2acfd9f4fd8_0_150"/>
          <p:cNvSpPr txBox="1"/>
          <p:nvPr/>
        </p:nvSpPr>
        <p:spPr>
          <a:xfrm>
            <a:off x="4927614" y="3566008"/>
            <a:ext cx="4570500" cy="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http://tinyurl.com/AFBSongs2024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ee77cf8a3a_0_106"/>
          <p:cNvSpPr txBox="1"/>
          <p:nvPr>
            <p:ph type="title"/>
          </p:nvPr>
        </p:nvSpPr>
        <p:spPr>
          <a:xfrm>
            <a:off x="1718019" y="252948"/>
            <a:ext cx="65469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025" lIns="84150" spcFirstLastPara="1" rIns="84150" wrap="square" tIns="420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00"/>
              <a:buFont typeface="Times New Roman"/>
              <a:buNone/>
            </a:pPr>
            <a:r>
              <a:rPr lang="en-US" sz="3600"/>
              <a:t>Air Force Ball RSVP</a:t>
            </a:r>
            <a:endParaRPr sz="3600"/>
          </a:p>
        </p:txBody>
      </p:sp>
      <p:sp>
        <p:nvSpPr>
          <p:cNvPr id="541" name="Google Shape;541;g1ee77cf8a3a_0_106"/>
          <p:cNvSpPr txBox="1"/>
          <p:nvPr/>
        </p:nvSpPr>
        <p:spPr>
          <a:xfrm>
            <a:off x="0" y="0"/>
            <a:ext cx="24903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g1ee77cf8a3a_0_106"/>
          <p:cNvSpPr txBox="1"/>
          <p:nvPr/>
        </p:nvSpPr>
        <p:spPr>
          <a:xfrm>
            <a:off x="2601" y="1653131"/>
            <a:ext cx="9643800" cy="1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link to fill out an RSVP for the Air Force Ball on February 10th.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g1ee77cf8a3a_0_106"/>
          <p:cNvSpPr txBox="1"/>
          <p:nvPr/>
        </p:nvSpPr>
        <p:spPr>
          <a:xfrm>
            <a:off x="88818" y="6089235"/>
            <a:ext cx="99426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concerns please contact C/SSgt Vanessa Maloney at 321-318-2929 or 4804210309@students.ocps.net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4" name="Google Shape;544;g1ee77cf8a3a_0_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9403" y="2622758"/>
            <a:ext cx="2490232" cy="250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Cuevas, Diego A.</dc:creator>
</cp:coreProperties>
</file>